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ppt/diagrams/drawing5.xml" ContentType="application/vnd.ms-office.drawingml.diagramDrawing+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7" r:id="rId2"/>
    <p:sldId id="279" r:id="rId3"/>
    <p:sldId id="257" r:id="rId4"/>
    <p:sldId id="280" r:id="rId5"/>
    <p:sldId id="356" r:id="rId6"/>
    <p:sldId id="284" r:id="rId7"/>
    <p:sldId id="285" r:id="rId8"/>
    <p:sldId id="288" r:id="rId9"/>
    <p:sldId id="289" r:id="rId10"/>
    <p:sldId id="290" r:id="rId11"/>
    <p:sldId id="274" r:id="rId12"/>
    <p:sldId id="298" r:id="rId13"/>
    <p:sldId id="264" r:id="rId14"/>
    <p:sldId id="324" r:id="rId15"/>
    <p:sldId id="339" r:id="rId16"/>
    <p:sldId id="353" r:id="rId17"/>
    <p:sldId id="302" r:id="rId18"/>
    <p:sldId id="354" r:id="rId19"/>
    <p:sldId id="341" r:id="rId20"/>
    <p:sldId id="331" r:id="rId21"/>
    <p:sldId id="307" r:id="rId22"/>
    <p:sldId id="345" r:id="rId23"/>
    <p:sldId id="342" r:id="rId24"/>
    <p:sldId id="343" r:id="rId25"/>
    <p:sldId id="346" r:id="rId26"/>
    <p:sldId id="347" r:id="rId27"/>
    <p:sldId id="348" r:id="rId28"/>
    <p:sldId id="344" r:id="rId29"/>
    <p:sldId id="349" r:id="rId30"/>
    <p:sldId id="350" r:id="rId31"/>
    <p:sldId id="351" r:id="rId32"/>
    <p:sldId id="357" r:id="rId33"/>
    <p:sldId id="358" r:id="rId34"/>
    <p:sldId id="291" r:id="rId35"/>
    <p:sldId id="304" r:id="rId36"/>
    <p:sldId id="306" r:id="rId37"/>
    <p:sldId id="336" r:id="rId38"/>
    <p:sldId id="337" r:id="rId39"/>
    <p:sldId id="35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97D9A-9C17-1875-BF2C-1CE333FDD48C}" v="2616" dt="2023-03-26T21:19:19.124"/>
    <p1510:client id="{413F048F-9AA2-FF05-3ACE-32EE194A7715}" v="363" dt="2023-03-27T09:18:56.908"/>
    <p1510:client id="{5BC44448-7ADC-470B-B55F-C4FF8A90947B}" v="102" dt="2023-03-24T23:46:14.112"/>
    <p1510:client id="{5C0605EB-5D02-C338-B652-E141DBEA2689}" v="2115" dt="2023-03-25T23:53:19.264"/>
    <p1510:client id="{68B1FA05-0EDA-3F25-659C-1EF94DC324F4}" v="3309" dt="2023-03-25T18:13:45.556"/>
    <p1510:client id="{6F3A57B0-166F-A9A6-0581-EEBF0EEA3F21}" v="58" dt="2023-03-25T08:46:50.898"/>
    <p1510:client id="{720DE31F-9433-B883-E433-836632127313}" v="707" dt="2023-03-25T00:54:05.253"/>
    <p1510:client id="{B36624CB-085F-4776-A8ED-BBEA67475F2B}" v="146" dt="2023-03-25T22:11:44.0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2874" y="-1392"/>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eophilus Ebode" userId="S::t.o.ebode@edu.salford.ac.uk::714d4eba-cb00-41e9-84aa-3eb29cf905e2" providerId="AD" clId="Web-{413F048F-9AA2-FF05-3ACE-32EE194A7715}"/>
    <pc:docChg chg="addSld delSld modSld">
      <pc:chgData name="Theophilus Ebode" userId="S::t.o.ebode@edu.salford.ac.uk::714d4eba-cb00-41e9-84aa-3eb29cf905e2" providerId="AD" clId="Web-{413F048F-9AA2-FF05-3ACE-32EE194A7715}" dt="2023-03-27T09:18:56.908" v="361" actId="14100"/>
      <pc:docMkLst>
        <pc:docMk/>
      </pc:docMkLst>
      <pc:sldChg chg="modSp del">
        <pc:chgData name="Theophilus Ebode" userId="S::t.o.ebode@edu.salford.ac.uk::714d4eba-cb00-41e9-84aa-3eb29cf905e2" providerId="AD" clId="Web-{413F048F-9AA2-FF05-3ACE-32EE194A7715}" dt="2023-03-27T09:03:12.501" v="2"/>
        <pc:sldMkLst>
          <pc:docMk/>
          <pc:sldMk cId="1094182651" sldId="334"/>
        </pc:sldMkLst>
        <pc:spChg chg="mod">
          <ac:chgData name="Theophilus Ebode" userId="S::t.o.ebode@edu.salford.ac.uk::714d4eba-cb00-41e9-84aa-3eb29cf905e2" providerId="AD" clId="Web-{413F048F-9AA2-FF05-3ACE-32EE194A7715}" dt="2023-03-27T09:03:04.688" v="1" actId="20577"/>
          <ac:spMkLst>
            <pc:docMk/>
            <pc:sldMk cId="1094182651" sldId="334"/>
            <ac:spMk id="2" creationId="{64624D27-A6B9-D172-E186-FC07003A4F12}"/>
          </ac:spMkLst>
        </pc:spChg>
      </pc:sldChg>
      <pc:sldChg chg="modSp">
        <pc:chgData name="Theophilus Ebode" userId="S::t.o.ebode@edu.salford.ac.uk::714d4eba-cb00-41e9-84aa-3eb29cf905e2" providerId="AD" clId="Web-{413F048F-9AA2-FF05-3ACE-32EE194A7715}" dt="2023-03-27T09:08:49.055" v="108" actId="1076"/>
        <pc:sldMkLst>
          <pc:docMk/>
          <pc:sldMk cId="140252909" sldId="348"/>
        </pc:sldMkLst>
        <pc:spChg chg="mod">
          <ac:chgData name="Theophilus Ebode" userId="S::t.o.ebode@edu.salford.ac.uk::714d4eba-cb00-41e9-84aa-3eb29cf905e2" providerId="AD" clId="Web-{413F048F-9AA2-FF05-3ACE-32EE194A7715}" dt="2023-03-27T09:08:49.055" v="108" actId="1076"/>
          <ac:spMkLst>
            <pc:docMk/>
            <pc:sldMk cId="140252909" sldId="348"/>
            <ac:spMk id="3" creationId="{8A6D9DCA-5378-2F64-B9E1-68C32F4DA7E8}"/>
          </ac:spMkLst>
        </pc:spChg>
      </pc:sldChg>
      <pc:sldChg chg="addSp modSp mod setBg">
        <pc:chgData name="Theophilus Ebode" userId="S::t.o.ebode@edu.salford.ac.uk::714d4eba-cb00-41e9-84aa-3eb29cf905e2" providerId="AD" clId="Web-{413F048F-9AA2-FF05-3ACE-32EE194A7715}" dt="2023-03-27T09:17:11.822" v="345"/>
        <pc:sldMkLst>
          <pc:docMk/>
          <pc:sldMk cId="2806506672" sldId="351"/>
        </pc:sldMkLst>
        <pc:spChg chg="mod">
          <ac:chgData name="Theophilus Ebode" userId="S::t.o.ebode@edu.salford.ac.uk::714d4eba-cb00-41e9-84aa-3eb29cf905e2" providerId="AD" clId="Web-{413F048F-9AA2-FF05-3ACE-32EE194A7715}" dt="2023-03-27T09:17:11.822" v="345"/>
          <ac:spMkLst>
            <pc:docMk/>
            <pc:sldMk cId="2806506672" sldId="351"/>
            <ac:spMk id="2" creationId="{FE79221B-B7B6-6A46-B7BA-45665BC45465}"/>
          </ac:spMkLst>
        </pc:spChg>
        <pc:spChg chg="mod">
          <ac:chgData name="Theophilus Ebode" userId="S::t.o.ebode@edu.salford.ac.uk::714d4eba-cb00-41e9-84aa-3eb29cf905e2" providerId="AD" clId="Web-{413F048F-9AA2-FF05-3ACE-32EE194A7715}" dt="2023-03-27T09:17:11.822" v="345"/>
          <ac:spMkLst>
            <pc:docMk/>
            <pc:sldMk cId="2806506672" sldId="351"/>
            <ac:spMk id="3" creationId="{4C4C5AF4-491D-9B8C-62D2-C497D2FFC5A7}"/>
          </ac:spMkLst>
        </pc:spChg>
        <pc:spChg chg="add">
          <ac:chgData name="Theophilus Ebode" userId="S::t.o.ebode@edu.salford.ac.uk::714d4eba-cb00-41e9-84aa-3eb29cf905e2" providerId="AD" clId="Web-{413F048F-9AA2-FF05-3ACE-32EE194A7715}" dt="2023-03-27T09:17:11.822" v="345"/>
          <ac:spMkLst>
            <pc:docMk/>
            <pc:sldMk cId="2806506672" sldId="351"/>
            <ac:spMk id="11" creationId="{B6FACB3C-9069-4791-BC5C-0DB7CD19B853}"/>
          </ac:spMkLst>
        </pc:spChg>
        <pc:spChg chg="add">
          <ac:chgData name="Theophilus Ebode" userId="S::t.o.ebode@edu.salford.ac.uk::714d4eba-cb00-41e9-84aa-3eb29cf905e2" providerId="AD" clId="Web-{413F048F-9AA2-FF05-3ACE-32EE194A7715}" dt="2023-03-27T09:17:11.822" v="345"/>
          <ac:spMkLst>
            <pc:docMk/>
            <pc:sldMk cId="2806506672" sldId="351"/>
            <ac:spMk id="13" creationId="{71F2038E-D777-4B76-81DD-DD13EE91B9DD}"/>
          </ac:spMkLst>
        </pc:spChg>
        <pc:grpChg chg="add">
          <ac:chgData name="Theophilus Ebode" userId="S::t.o.ebode@edu.salford.ac.uk::714d4eba-cb00-41e9-84aa-3eb29cf905e2" providerId="AD" clId="Web-{413F048F-9AA2-FF05-3ACE-32EE194A7715}" dt="2023-03-27T09:17:11.822" v="345"/>
          <ac:grpSpMkLst>
            <pc:docMk/>
            <pc:sldMk cId="2806506672" sldId="351"/>
            <ac:grpSpMk id="15" creationId="{DD354807-230F-4402-B1B9-F733A8F1F190}"/>
          </ac:grpSpMkLst>
        </pc:grpChg>
        <pc:picChg chg="add">
          <ac:chgData name="Theophilus Ebode" userId="S::t.o.ebode@edu.salford.ac.uk::714d4eba-cb00-41e9-84aa-3eb29cf905e2" providerId="AD" clId="Web-{413F048F-9AA2-FF05-3ACE-32EE194A7715}" dt="2023-03-27T09:17:11.822" v="345"/>
          <ac:picMkLst>
            <pc:docMk/>
            <pc:sldMk cId="2806506672" sldId="351"/>
            <ac:picMk id="8" creationId="{C905D152-0D29-A4FE-E51A-5DB14A8B5088}"/>
          </ac:picMkLst>
        </pc:picChg>
      </pc:sldChg>
      <pc:sldChg chg="addSp modSp new mod setBg">
        <pc:chgData name="Theophilus Ebode" userId="S::t.o.ebode@edu.salford.ac.uk::714d4eba-cb00-41e9-84aa-3eb29cf905e2" providerId="AD" clId="Web-{413F048F-9AA2-FF05-3ACE-32EE194A7715}" dt="2023-03-27T09:18:30.500" v="359" actId="20577"/>
        <pc:sldMkLst>
          <pc:docMk/>
          <pc:sldMk cId="1065133816" sldId="357"/>
        </pc:sldMkLst>
        <pc:spChg chg="mod">
          <ac:chgData name="Theophilus Ebode" userId="S::t.o.ebode@edu.salford.ac.uk::714d4eba-cb00-41e9-84aa-3eb29cf905e2" providerId="AD" clId="Web-{413F048F-9AA2-FF05-3ACE-32EE194A7715}" dt="2023-03-27T09:18:01.435" v="353" actId="14100"/>
          <ac:spMkLst>
            <pc:docMk/>
            <pc:sldMk cId="1065133816" sldId="357"/>
            <ac:spMk id="2" creationId="{29726ACE-C25B-45C6-AE7B-24AB31162A05}"/>
          </ac:spMkLst>
        </pc:spChg>
        <pc:spChg chg="mod">
          <ac:chgData name="Theophilus Ebode" userId="S::t.o.ebode@edu.salford.ac.uk::714d4eba-cb00-41e9-84aa-3eb29cf905e2" providerId="AD" clId="Web-{413F048F-9AA2-FF05-3ACE-32EE194A7715}" dt="2023-03-27T09:18:30.500" v="359" actId="20577"/>
          <ac:spMkLst>
            <pc:docMk/>
            <pc:sldMk cId="1065133816" sldId="357"/>
            <ac:spMk id="3" creationId="{B0042981-C373-54F8-A1B7-F2593EDE9E21}"/>
          </ac:spMkLst>
        </pc:spChg>
        <pc:spChg chg="add">
          <ac:chgData name="Theophilus Ebode" userId="S::t.o.ebode@edu.salford.ac.uk::714d4eba-cb00-41e9-84aa-3eb29cf905e2" providerId="AD" clId="Web-{413F048F-9AA2-FF05-3ACE-32EE194A7715}" dt="2023-03-27T09:17:37.183" v="347"/>
          <ac:spMkLst>
            <pc:docMk/>
            <pc:sldMk cId="1065133816" sldId="357"/>
            <ac:spMk id="9" creationId="{04812C46-200A-4DEB-A05E-3ED6C68C2387}"/>
          </ac:spMkLst>
        </pc:spChg>
        <pc:spChg chg="add">
          <ac:chgData name="Theophilus Ebode" userId="S::t.o.ebode@edu.salford.ac.uk::714d4eba-cb00-41e9-84aa-3eb29cf905e2" providerId="AD" clId="Web-{413F048F-9AA2-FF05-3ACE-32EE194A7715}" dt="2023-03-27T09:17:37.183" v="347"/>
          <ac:spMkLst>
            <pc:docMk/>
            <pc:sldMk cId="1065133816" sldId="357"/>
            <ac:spMk id="11" creationId="{D1EA859B-E555-4109-94F3-6700E046E008}"/>
          </ac:spMkLst>
        </pc:spChg>
        <pc:picChg chg="add mod">
          <ac:chgData name="Theophilus Ebode" userId="S::t.o.ebode@edu.salford.ac.uk::714d4eba-cb00-41e9-84aa-3eb29cf905e2" providerId="AD" clId="Web-{413F048F-9AA2-FF05-3ACE-32EE194A7715}" dt="2023-03-27T09:17:49.216" v="349" actId="14100"/>
          <ac:picMkLst>
            <pc:docMk/>
            <pc:sldMk cId="1065133816" sldId="357"/>
            <ac:picMk id="5" creationId="{53100491-FFA1-45FA-21C3-202A888DA30E}"/>
          </ac:picMkLst>
        </pc:picChg>
      </pc:sldChg>
      <pc:sldChg chg="addSp modSp new mod setBg">
        <pc:chgData name="Theophilus Ebode" userId="S::t.o.ebode@edu.salford.ac.uk::714d4eba-cb00-41e9-84aa-3eb29cf905e2" providerId="AD" clId="Web-{413F048F-9AA2-FF05-3ACE-32EE194A7715}" dt="2023-03-27T09:18:56.908" v="361" actId="14100"/>
        <pc:sldMkLst>
          <pc:docMk/>
          <pc:sldMk cId="1910602717" sldId="358"/>
        </pc:sldMkLst>
        <pc:spChg chg="mod">
          <ac:chgData name="Theophilus Ebode" userId="S::t.o.ebode@edu.salford.ac.uk::714d4eba-cb00-41e9-84aa-3eb29cf905e2" providerId="AD" clId="Web-{413F048F-9AA2-FF05-3ACE-32EE194A7715}" dt="2023-03-27T09:18:56.908" v="361" actId="14100"/>
          <ac:spMkLst>
            <pc:docMk/>
            <pc:sldMk cId="1910602717" sldId="358"/>
            <ac:spMk id="2" creationId="{4F566B06-F160-92AC-DD91-0F82A3E0E515}"/>
          </ac:spMkLst>
        </pc:spChg>
        <pc:spChg chg="mod">
          <ac:chgData name="Theophilus Ebode" userId="S::t.o.ebode@edu.salford.ac.uk::714d4eba-cb00-41e9-84aa-3eb29cf905e2" providerId="AD" clId="Web-{413F048F-9AA2-FF05-3ACE-32EE194A7715}" dt="2023-03-27T09:18:46.954" v="360"/>
          <ac:spMkLst>
            <pc:docMk/>
            <pc:sldMk cId="1910602717" sldId="358"/>
            <ac:spMk id="3" creationId="{8DD5AA8B-ED8A-922B-8EF8-A7FACCC0001D}"/>
          </ac:spMkLst>
        </pc:spChg>
        <pc:spChg chg="add">
          <ac:chgData name="Theophilus Ebode" userId="S::t.o.ebode@edu.salford.ac.uk::714d4eba-cb00-41e9-84aa-3eb29cf905e2" providerId="AD" clId="Web-{413F048F-9AA2-FF05-3ACE-32EE194A7715}" dt="2023-03-27T09:18:46.954" v="360"/>
          <ac:spMkLst>
            <pc:docMk/>
            <pc:sldMk cId="1910602717" sldId="358"/>
            <ac:spMk id="8" creationId="{B6CDA21F-E7AF-4C75-8395-33F58D5B0E45}"/>
          </ac:spMkLst>
        </pc:spChg>
        <pc:spChg chg="add">
          <ac:chgData name="Theophilus Ebode" userId="S::t.o.ebode@edu.salford.ac.uk::714d4eba-cb00-41e9-84aa-3eb29cf905e2" providerId="AD" clId="Web-{413F048F-9AA2-FF05-3ACE-32EE194A7715}" dt="2023-03-27T09:18:46.954" v="360"/>
          <ac:spMkLst>
            <pc:docMk/>
            <pc:sldMk cId="1910602717" sldId="358"/>
            <ac:spMk id="15" creationId="{D5B0017B-2ECA-49AF-B397-DC140825DF8D}"/>
          </ac:spMkLst>
        </pc:spChg>
        <pc:grpChg chg="add">
          <ac:chgData name="Theophilus Ebode" userId="S::t.o.ebode@edu.salford.ac.uk::714d4eba-cb00-41e9-84aa-3eb29cf905e2" providerId="AD" clId="Web-{413F048F-9AA2-FF05-3ACE-32EE194A7715}" dt="2023-03-27T09:18:46.954" v="360"/>
          <ac:grpSpMkLst>
            <pc:docMk/>
            <pc:sldMk cId="1910602717" sldId="358"/>
            <ac:grpSpMk id="10" creationId="{AE1C45F0-260A-458C-96ED-C1F6D2151219}"/>
          </ac:grpSpMkLst>
        </pc:grpChg>
        <pc:cxnChg chg="add">
          <ac:chgData name="Theophilus Ebode" userId="S::t.o.ebode@edu.salford.ac.uk::714d4eba-cb00-41e9-84aa-3eb29cf905e2" providerId="AD" clId="Web-{413F048F-9AA2-FF05-3ACE-32EE194A7715}" dt="2023-03-27T09:18:46.954" v="360"/>
          <ac:cxnSpMkLst>
            <pc:docMk/>
            <pc:sldMk cId="1910602717" sldId="358"/>
            <ac:cxnSpMk id="17" creationId="{6CF1BAF6-AD41-4082-B212-8A1F9A2E8779}"/>
          </ac:cxnSpMkLst>
        </pc:cxn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1.png"/><Relationship Id="rId6" Type="http://schemas.openxmlformats.org/officeDocument/2006/relationships/image" Target="../media/image7.svg"/><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5.png"/><Relationship Id="rId14" Type="http://schemas.openxmlformats.org/officeDocument/2006/relationships/image" Target="../media/image15.svg"/></Relationships>
</file>

<file path=ppt/diagrams/_rels/data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0.png"/><Relationship Id="rId7" Type="http://schemas.openxmlformats.org/officeDocument/2006/relationships/image" Target="../media/image11.png"/><Relationship Id="rId12" Type="http://schemas.openxmlformats.org/officeDocument/2006/relationships/image" Target="../media/image26.svg"/><Relationship Id="rId2" Type="http://schemas.openxmlformats.org/officeDocument/2006/relationships/image" Target="../media/image18.svg"/><Relationship Id="rId1" Type="http://schemas.openxmlformats.org/officeDocument/2006/relationships/image" Target="../media/image9.png"/><Relationship Id="rId6" Type="http://schemas.openxmlformats.org/officeDocument/2006/relationships/image" Target="../media/image5.svg"/><Relationship Id="rId11" Type="http://schemas.openxmlformats.org/officeDocument/2006/relationships/image" Target="../media/image13.png"/><Relationship Id="rId5" Type="http://schemas.openxmlformats.org/officeDocument/2006/relationships/image" Target="../media/image2.png"/><Relationship Id="rId10" Type="http://schemas.openxmlformats.org/officeDocument/2006/relationships/image" Target="../media/image24.svg"/><Relationship Id="rId4" Type="http://schemas.openxmlformats.org/officeDocument/2006/relationships/image" Target="../media/image20.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1.png"/><Relationship Id="rId6" Type="http://schemas.openxmlformats.org/officeDocument/2006/relationships/image" Target="../media/image7.svg"/><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5.png"/><Relationship Id="rId1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0.png"/><Relationship Id="rId7" Type="http://schemas.openxmlformats.org/officeDocument/2006/relationships/image" Target="../media/image11.png"/><Relationship Id="rId12" Type="http://schemas.openxmlformats.org/officeDocument/2006/relationships/image" Target="../media/image26.svg"/><Relationship Id="rId2" Type="http://schemas.openxmlformats.org/officeDocument/2006/relationships/image" Target="../media/image18.svg"/><Relationship Id="rId1" Type="http://schemas.openxmlformats.org/officeDocument/2006/relationships/image" Target="../media/image9.png"/><Relationship Id="rId6" Type="http://schemas.openxmlformats.org/officeDocument/2006/relationships/image" Target="../media/image5.svg"/><Relationship Id="rId11" Type="http://schemas.openxmlformats.org/officeDocument/2006/relationships/image" Target="../media/image13.png"/><Relationship Id="rId5" Type="http://schemas.openxmlformats.org/officeDocument/2006/relationships/image" Target="../media/image2.png"/><Relationship Id="rId10" Type="http://schemas.openxmlformats.org/officeDocument/2006/relationships/image" Target="../media/image24.svg"/><Relationship Id="rId4" Type="http://schemas.openxmlformats.org/officeDocument/2006/relationships/image" Target="../media/image20.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F740F8-356D-44EA-A62E-6FE3E653CC5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AC57049-98F4-46BB-949A-4429CCE1665A}">
      <dgm:prSet/>
      <dgm:spPr/>
      <dgm:t>
        <a:bodyPr/>
        <a:lstStyle/>
        <a:p>
          <a:pPr>
            <a:lnSpc>
              <a:spcPct val="100000"/>
            </a:lnSpc>
          </a:pPr>
          <a:r>
            <a:rPr lang="en-US"/>
            <a:t>Objective</a:t>
          </a:r>
        </a:p>
      </dgm:t>
    </dgm:pt>
    <dgm:pt modelId="{728D5874-0158-4650-A3D0-F4ED6BF94527}" type="parTrans" cxnId="{F61C05A6-9A11-47D0-8258-430357A17995}">
      <dgm:prSet/>
      <dgm:spPr/>
      <dgm:t>
        <a:bodyPr/>
        <a:lstStyle/>
        <a:p>
          <a:endParaRPr lang="en-US"/>
        </a:p>
      </dgm:t>
    </dgm:pt>
    <dgm:pt modelId="{AD91AF08-0642-4BB8-998D-83974618871C}" type="sibTrans" cxnId="{F61C05A6-9A11-47D0-8258-430357A17995}">
      <dgm:prSet/>
      <dgm:spPr/>
      <dgm:t>
        <a:bodyPr/>
        <a:lstStyle/>
        <a:p>
          <a:endParaRPr lang="en-US"/>
        </a:p>
      </dgm:t>
    </dgm:pt>
    <dgm:pt modelId="{DAF9EF6A-22EB-483A-967E-8A272E5106BC}">
      <dgm:prSet/>
      <dgm:spPr/>
      <dgm:t>
        <a:bodyPr/>
        <a:lstStyle/>
        <a:p>
          <a:pPr>
            <a:lnSpc>
              <a:spcPct val="100000"/>
            </a:lnSpc>
          </a:pPr>
          <a:r>
            <a:rPr lang="en-US">
              <a:latin typeface="Calibri Light" panose="020F0302020204030204"/>
            </a:rPr>
            <a:t>Models used </a:t>
          </a:r>
          <a:endParaRPr lang="en-US"/>
        </a:p>
      </dgm:t>
    </dgm:pt>
    <dgm:pt modelId="{D75D3B4A-C8B4-4448-B720-BDF7E0ADFA38}" type="parTrans" cxnId="{3F0B1822-98BE-4FC3-98D6-F71806A7A322}">
      <dgm:prSet/>
      <dgm:spPr/>
      <dgm:t>
        <a:bodyPr/>
        <a:lstStyle/>
        <a:p>
          <a:endParaRPr lang="en-US"/>
        </a:p>
      </dgm:t>
    </dgm:pt>
    <dgm:pt modelId="{35CC0556-4CBA-4E41-9FA4-51AD819C5A00}" type="sibTrans" cxnId="{3F0B1822-98BE-4FC3-98D6-F71806A7A322}">
      <dgm:prSet/>
      <dgm:spPr/>
      <dgm:t>
        <a:bodyPr/>
        <a:lstStyle/>
        <a:p>
          <a:endParaRPr lang="en-US"/>
        </a:p>
      </dgm:t>
    </dgm:pt>
    <dgm:pt modelId="{960B2A4D-5093-48AE-8D9B-722104F0721D}">
      <dgm:prSet/>
      <dgm:spPr/>
      <dgm:t>
        <a:bodyPr/>
        <a:lstStyle/>
        <a:p>
          <a:pPr>
            <a:lnSpc>
              <a:spcPct val="100000"/>
            </a:lnSpc>
          </a:pPr>
          <a:r>
            <a:rPr lang="en-US"/>
            <a:t>Metrics for evaluating the models</a:t>
          </a:r>
        </a:p>
      </dgm:t>
    </dgm:pt>
    <dgm:pt modelId="{727DE7A1-FE46-40FD-9FE5-AD6D05AD7537}" type="parTrans" cxnId="{9009A059-7E00-48BD-A436-08A8F802AF27}">
      <dgm:prSet/>
      <dgm:spPr/>
      <dgm:t>
        <a:bodyPr/>
        <a:lstStyle/>
        <a:p>
          <a:endParaRPr lang="en-US"/>
        </a:p>
      </dgm:t>
    </dgm:pt>
    <dgm:pt modelId="{1F8C2D86-90CA-46C7-A155-F36EDCC1F53B}" type="sibTrans" cxnId="{9009A059-7E00-48BD-A436-08A8F802AF27}">
      <dgm:prSet/>
      <dgm:spPr/>
      <dgm:t>
        <a:bodyPr/>
        <a:lstStyle/>
        <a:p>
          <a:endParaRPr lang="en-US"/>
        </a:p>
      </dgm:t>
    </dgm:pt>
    <dgm:pt modelId="{F24F182D-9539-4B8E-B17E-CDA222D86438}">
      <dgm:prSet phldr="0"/>
      <dgm:spPr/>
      <dgm:t>
        <a:bodyPr/>
        <a:lstStyle/>
        <a:p>
          <a:pPr>
            <a:lnSpc>
              <a:spcPct val="100000"/>
            </a:lnSpc>
          </a:pPr>
          <a:r>
            <a:rPr lang="en-US">
              <a:latin typeface="Calibri Light" panose="020F0302020204030204"/>
            </a:rPr>
            <a:t>Explanation of model</a:t>
          </a:r>
          <a:endParaRPr lang="en-US"/>
        </a:p>
      </dgm:t>
    </dgm:pt>
    <dgm:pt modelId="{AEAD3F52-000B-4C3B-A32E-453DC31579A2}" type="parTrans" cxnId="{B82979F9-2A57-4625-94C0-B36D0E800275}">
      <dgm:prSet/>
      <dgm:spPr/>
      <dgm:t>
        <a:bodyPr/>
        <a:lstStyle/>
        <a:p>
          <a:endParaRPr lang="en-US"/>
        </a:p>
      </dgm:t>
    </dgm:pt>
    <dgm:pt modelId="{78EA99D2-5382-4AD0-999D-05D343CD1C4A}" type="sibTrans" cxnId="{B82979F9-2A57-4625-94C0-B36D0E800275}">
      <dgm:prSet/>
      <dgm:spPr/>
      <dgm:t>
        <a:bodyPr/>
        <a:lstStyle/>
        <a:p>
          <a:endParaRPr lang="en-US"/>
        </a:p>
      </dgm:t>
    </dgm:pt>
    <dgm:pt modelId="{3653CE8D-560E-4F76-AF82-A56706AA9A6A}">
      <dgm:prSet/>
      <dgm:spPr/>
      <dgm:t>
        <a:bodyPr/>
        <a:lstStyle/>
        <a:p>
          <a:pPr>
            <a:lnSpc>
              <a:spcPct val="100000"/>
            </a:lnSpc>
          </a:pPr>
          <a:r>
            <a:rPr lang="en-US"/>
            <a:t>Findings</a:t>
          </a:r>
        </a:p>
      </dgm:t>
    </dgm:pt>
    <dgm:pt modelId="{A5F8CB24-E3D1-44E4-951F-68E567FA1700}" type="parTrans" cxnId="{52CEF69B-7B3E-457D-86CB-44DF1D62D779}">
      <dgm:prSet/>
      <dgm:spPr/>
      <dgm:t>
        <a:bodyPr/>
        <a:lstStyle/>
        <a:p>
          <a:endParaRPr lang="en-US"/>
        </a:p>
      </dgm:t>
    </dgm:pt>
    <dgm:pt modelId="{E1904DC3-77CD-4005-913D-40731E01D292}" type="sibTrans" cxnId="{52CEF69B-7B3E-457D-86CB-44DF1D62D779}">
      <dgm:prSet/>
      <dgm:spPr/>
      <dgm:t>
        <a:bodyPr/>
        <a:lstStyle/>
        <a:p>
          <a:endParaRPr lang="en-US"/>
        </a:p>
      </dgm:t>
    </dgm:pt>
    <dgm:pt modelId="{1AE73EC4-FA02-4089-B2E5-17153B553D0A}">
      <dgm:prSet/>
      <dgm:spPr/>
      <dgm:t>
        <a:bodyPr/>
        <a:lstStyle/>
        <a:p>
          <a:pPr>
            <a:lnSpc>
              <a:spcPct val="100000"/>
            </a:lnSpc>
          </a:pPr>
          <a:r>
            <a:rPr lang="en-US"/>
            <a:t>Recommendations</a:t>
          </a:r>
        </a:p>
      </dgm:t>
    </dgm:pt>
    <dgm:pt modelId="{279CD398-5037-4065-B241-8D7B66C69C23}" type="parTrans" cxnId="{8D6BB917-EC4B-4058-B18A-7DEC28EC14DE}">
      <dgm:prSet/>
      <dgm:spPr/>
      <dgm:t>
        <a:bodyPr/>
        <a:lstStyle/>
        <a:p>
          <a:endParaRPr lang="en-US"/>
        </a:p>
      </dgm:t>
    </dgm:pt>
    <dgm:pt modelId="{58183BAA-E8DD-4A6D-934B-AEBD46C9D0B1}" type="sibTrans" cxnId="{8D6BB917-EC4B-4058-B18A-7DEC28EC14DE}">
      <dgm:prSet/>
      <dgm:spPr/>
      <dgm:t>
        <a:bodyPr/>
        <a:lstStyle/>
        <a:p>
          <a:endParaRPr lang="en-US"/>
        </a:p>
      </dgm:t>
    </dgm:pt>
    <dgm:pt modelId="{686BE628-D8A2-4572-94A4-67FD42120CC7}">
      <dgm:prSet phldr="0"/>
      <dgm:spPr/>
      <dgm:t>
        <a:bodyPr/>
        <a:lstStyle/>
        <a:p>
          <a:pPr>
            <a:lnSpc>
              <a:spcPct val="100000"/>
            </a:lnSpc>
          </a:pPr>
          <a:r>
            <a:rPr lang="en-US">
              <a:latin typeface="Calibri Light" panose="020F0302020204030204"/>
            </a:rPr>
            <a:t>Appendix</a:t>
          </a:r>
        </a:p>
      </dgm:t>
    </dgm:pt>
    <dgm:pt modelId="{3CCEE371-83EC-439C-B49D-A2323A6B8AAB}" type="parTrans" cxnId="{D870AAA6-B405-4D7E-BB8A-D510AC34F4A4}">
      <dgm:prSet/>
      <dgm:spPr/>
    </dgm:pt>
    <dgm:pt modelId="{8D481079-063F-434B-9E73-A7398028D46F}" type="sibTrans" cxnId="{D870AAA6-B405-4D7E-BB8A-D510AC34F4A4}">
      <dgm:prSet/>
      <dgm:spPr/>
    </dgm:pt>
    <dgm:pt modelId="{DCBDFD31-FDA2-49EC-983B-A8F4FF2895C2}" type="pres">
      <dgm:prSet presAssocID="{2FF740F8-356D-44EA-A62E-6FE3E653CC53}" presName="root" presStyleCnt="0">
        <dgm:presLayoutVars>
          <dgm:dir/>
          <dgm:resizeHandles val="exact"/>
        </dgm:presLayoutVars>
      </dgm:prSet>
      <dgm:spPr/>
      <dgm:t>
        <a:bodyPr/>
        <a:lstStyle/>
        <a:p>
          <a:endParaRPr lang="en-GB"/>
        </a:p>
      </dgm:t>
    </dgm:pt>
    <dgm:pt modelId="{1575C54A-CD87-414C-86DF-702991C1F019}" type="pres">
      <dgm:prSet presAssocID="{3AC57049-98F4-46BB-949A-4429CCE1665A}" presName="compNode" presStyleCnt="0"/>
      <dgm:spPr/>
    </dgm:pt>
    <dgm:pt modelId="{9B85573C-FD4A-49EE-8D6F-77D18A09C433}" type="pres">
      <dgm:prSet presAssocID="{3AC57049-98F4-46BB-949A-4429CCE1665A}" presName="bgRect" presStyleLbl="bgShp" presStyleIdx="0" presStyleCnt="7"/>
      <dgm:spPr/>
    </dgm:pt>
    <dgm:pt modelId="{57AB5EDC-CE38-43F5-B288-66309BDAC3F8}" type="pres">
      <dgm:prSet presAssocID="{3AC57049-98F4-46BB-949A-4429CCE1665A}" presName="iconRect" presStyleLbl="node1" presStyleIdx="0" presStyleCnt="7"/>
      <dgm:spPr>
        <a:blipFill>
          <a:blip xmlns:r="http://schemas.openxmlformats.org/officeDocument/2006/relationships" r:embed="rId1">
            <a:extLst>
              <a:ext uri="{28A0092B-C50C-407E-A947-70E740481C1C}">
                <a14:useLocalDpi xmlns="" xmlns:a14="http://schemas.microsoft.com/office/drawing/2010/main" val="0"/>
              </a:ext>
              <a:ext uri="{96DAC541-7B7A-43D3-8B79-37D633B846F1}">
                <asvg:svgBlip xmlns="" xmlns:asvg="http://schemas.microsoft.com/office/drawing/2016/SVG/main" r:embed="rId2"/>
              </a:ext>
            </a:extLst>
          </a:blip>
          <a:stretch>
            <a:fillRect/>
          </a:stretch>
        </a:blipFill>
      </dgm:spPr>
      <dgm:extLst>
        <a:ext uri="{E40237B7-FDA0-4F09-8148-C483321AD2D9}">
          <dgm14:cNvPr xmlns="" xmlns:dgm14="http://schemas.microsoft.com/office/drawing/2010/diagram" id="0" name="" descr="Target Audience"/>
        </a:ext>
      </dgm:extLst>
    </dgm:pt>
    <dgm:pt modelId="{36F7B042-F654-42A6-A518-69441F1D5E41}" type="pres">
      <dgm:prSet presAssocID="{3AC57049-98F4-46BB-949A-4429CCE1665A}" presName="spaceRect" presStyleCnt="0"/>
      <dgm:spPr/>
    </dgm:pt>
    <dgm:pt modelId="{30107ABA-17CE-42B6-91C3-F1F802F64FCB}" type="pres">
      <dgm:prSet presAssocID="{3AC57049-98F4-46BB-949A-4429CCE1665A}" presName="parTx" presStyleLbl="revTx" presStyleIdx="0" presStyleCnt="7">
        <dgm:presLayoutVars>
          <dgm:chMax val="0"/>
          <dgm:chPref val="0"/>
        </dgm:presLayoutVars>
      </dgm:prSet>
      <dgm:spPr/>
      <dgm:t>
        <a:bodyPr/>
        <a:lstStyle/>
        <a:p>
          <a:endParaRPr lang="en-GB"/>
        </a:p>
      </dgm:t>
    </dgm:pt>
    <dgm:pt modelId="{B7F22FEE-68AC-4889-B98C-DB90136E2605}" type="pres">
      <dgm:prSet presAssocID="{AD91AF08-0642-4BB8-998D-83974618871C}" presName="sibTrans" presStyleCnt="0"/>
      <dgm:spPr/>
    </dgm:pt>
    <dgm:pt modelId="{F425178C-6CE3-4DA5-A055-2964D99CBD26}" type="pres">
      <dgm:prSet presAssocID="{DAF9EF6A-22EB-483A-967E-8A272E5106BC}" presName="compNode" presStyleCnt="0"/>
      <dgm:spPr/>
    </dgm:pt>
    <dgm:pt modelId="{16958B68-B4CE-4AA9-A4FF-DE9E73CAA942}" type="pres">
      <dgm:prSet presAssocID="{DAF9EF6A-22EB-483A-967E-8A272E5106BC}" presName="bgRect" presStyleLbl="bgShp" presStyleIdx="1" presStyleCnt="7"/>
      <dgm:spPr/>
    </dgm:pt>
    <dgm:pt modelId="{15195456-C524-486E-92CC-5EBF3D27C896}" type="pres">
      <dgm:prSet presAssocID="{DAF9EF6A-22EB-483A-967E-8A272E5106BC}" presName="iconRect" presStyleLbl="node1" presStyleIdx="1" presStyleCnt="7"/>
      <dgm:spPr>
        <a:blipFill>
          <a:blip xmlns:r="http://schemas.openxmlformats.org/officeDocument/2006/relationships" r:embed="rId3">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tretch>
            <a:fillRect/>
          </a:stretch>
        </a:blipFill>
      </dgm:spPr>
      <dgm:extLst>
        <a:ext uri="{E40237B7-FDA0-4F09-8148-C483321AD2D9}">
          <dgm14:cNvPr xmlns="" xmlns:dgm14="http://schemas.microsoft.com/office/drawing/2010/diagram" id="0" name="" descr="Checkmark"/>
        </a:ext>
      </dgm:extLst>
    </dgm:pt>
    <dgm:pt modelId="{6BD34DF9-CD87-4B81-9794-9B676D3BC06F}" type="pres">
      <dgm:prSet presAssocID="{DAF9EF6A-22EB-483A-967E-8A272E5106BC}" presName="spaceRect" presStyleCnt="0"/>
      <dgm:spPr/>
    </dgm:pt>
    <dgm:pt modelId="{6C799CB3-2192-458D-A708-D0E14B8172F4}" type="pres">
      <dgm:prSet presAssocID="{DAF9EF6A-22EB-483A-967E-8A272E5106BC}" presName="parTx" presStyleLbl="revTx" presStyleIdx="1" presStyleCnt="7">
        <dgm:presLayoutVars>
          <dgm:chMax val="0"/>
          <dgm:chPref val="0"/>
        </dgm:presLayoutVars>
      </dgm:prSet>
      <dgm:spPr/>
      <dgm:t>
        <a:bodyPr/>
        <a:lstStyle/>
        <a:p>
          <a:endParaRPr lang="en-GB"/>
        </a:p>
      </dgm:t>
    </dgm:pt>
    <dgm:pt modelId="{B1F611CB-4CBC-41DC-A4A0-B3D67E66D2F6}" type="pres">
      <dgm:prSet presAssocID="{35CC0556-4CBA-4E41-9FA4-51AD819C5A00}" presName="sibTrans" presStyleCnt="0"/>
      <dgm:spPr/>
    </dgm:pt>
    <dgm:pt modelId="{F2221D62-732E-4FC1-911E-C9A673780669}" type="pres">
      <dgm:prSet presAssocID="{960B2A4D-5093-48AE-8D9B-722104F0721D}" presName="compNode" presStyleCnt="0"/>
      <dgm:spPr/>
    </dgm:pt>
    <dgm:pt modelId="{EA1EB082-8CEA-426E-A6CB-4FBEFF7365C5}" type="pres">
      <dgm:prSet presAssocID="{960B2A4D-5093-48AE-8D9B-722104F0721D}" presName="bgRect" presStyleLbl="bgShp" presStyleIdx="2" presStyleCnt="7"/>
      <dgm:spPr/>
    </dgm:pt>
    <dgm:pt modelId="{1F17DF1A-1ED4-4B09-A5B5-1B904F5E5BAC}" type="pres">
      <dgm:prSet presAssocID="{960B2A4D-5093-48AE-8D9B-722104F0721D}" presName="iconRect" presStyleLbl="node1" presStyleIdx="2" presStyleCnt="7"/>
      <dgm:spPr>
        <a:blipFill>
          <a:blip xmlns:r="http://schemas.openxmlformats.org/officeDocument/2006/relationships" r:embed="rId5">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tretch>
            <a:fillRect/>
          </a:stretch>
        </a:blipFill>
      </dgm:spPr>
      <dgm:extLst>
        <a:ext uri="{E40237B7-FDA0-4F09-8148-C483321AD2D9}">
          <dgm14:cNvPr xmlns="" xmlns:dgm14="http://schemas.microsoft.com/office/drawing/2010/diagram" id="0" name="" descr="Bar chart"/>
        </a:ext>
      </dgm:extLst>
    </dgm:pt>
    <dgm:pt modelId="{44CE557F-4580-4E07-9504-370427859725}" type="pres">
      <dgm:prSet presAssocID="{960B2A4D-5093-48AE-8D9B-722104F0721D}" presName="spaceRect" presStyleCnt="0"/>
      <dgm:spPr/>
    </dgm:pt>
    <dgm:pt modelId="{970957E8-26F5-432B-A183-D2CE914CF09A}" type="pres">
      <dgm:prSet presAssocID="{960B2A4D-5093-48AE-8D9B-722104F0721D}" presName="parTx" presStyleLbl="revTx" presStyleIdx="2" presStyleCnt="7">
        <dgm:presLayoutVars>
          <dgm:chMax val="0"/>
          <dgm:chPref val="0"/>
        </dgm:presLayoutVars>
      </dgm:prSet>
      <dgm:spPr/>
      <dgm:t>
        <a:bodyPr/>
        <a:lstStyle/>
        <a:p>
          <a:endParaRPr lang="en-GB"/>
        </a:p>
      </dgm:t>
    </dgm:pt>
    <dgm:pt modelId="{B82DEC9F-858F-4391-9F55-D693E9358120}" type="pres">
      <dgm:prSet presAssocID="{1F8C2D86-90CA-46C7-A155-F36EDCC1F53B}" presName="sibTrans" presStyleCnt="0"/>
      <dgm:spPr/>
    </dgm:pt>
    <dgm:pt modelId="{72A64525-1235-4AF3-855F-1758A2CC6CF8}" type="pres">
      <dgm:prSet presAssocID="{F24F182D-9539-4B8E-B17E-CDA222D86438}" presName="compNode" presStyleCnt="0"/>
      <dgm:spPr/>
    </dgm:pt>
    <dgm:pt modelId="{0D4FA572-F85C-49DD-8DF4-D426A5C2BA4E}" type="pres">
      <dgm:prSet presAssocID="{F24F182D-9539-4B8E-B17E-CDA222D86438}" presName="bgRect" presStyleLbl="bgShp" presStyleIdx="3" presStyleCnt="7"/>
      <dgm:spPr/>
    </dgm:pt>
    <dgm:pt modelId="{73A34861-4CDD-42A3-8089-2D14EFD4F36D}" type="pres">
      <dgm:prSet presAssocID="{F24F182D-9539-4B8E-B17E-CDA222D86438}" presName="iconRect" presStyleLbl="node1" presStyleIdx="3" presStyleCnt="7"/>
      <dgm:spPr>
        <a:blipFill>
          <a:blip xmlns:r="http://schemas.openxmlformats.org/officeDocument/2006/relationships" r:embed="rId7">
            <a:extLst>
              <a:ext uri="{28A0092B-C50C-407E-A947-70E740481C1C}">
                <a14:useLocalDpi xmlns="" xmlns:a14="http://schemas.microsoft.com/office/drawing/2010/main" val="0"/>
              </a:ext>
              <a:ext uri="{96DAC541-7B7A-43D3-8B79-37D633B846F1}">
                <asvg:svgBlip xmlns="" xmlns:asvg="http://schemas.microsoft.com/office/drawing/2016/SVG/main" r:embed="rId8"/>
              </a:ext>
            </a:extLst>
          </a:blip>
          <a:stretch>
            <a:fillRect/>
          </a:stretch>
        </a:blipFill>
      </dgm:spPr>
      <dgm:extLst>
        <a:ext uri="{E40237B7-FDA0-4F09-8148-C483321AD2D9}">
          <dgm14:cNvPr xmlns="" xmlns:dgm14="http://schemas.microsoft.com/office/drawing/2010/diagram" id="0" name="" descr="Document"/>
        </a:ext>
      </dgm:extLst>
    </dgm:pt>
    <dgm:pt modelId="{E545ED16-9C58-4533-A4F1-AB39BA7D6508}" type="pres">
      <dgm:prSet presAssocID="{F24F182D-9539-4B8E-B17E-CDA222D86438}" presName="spaceRect" presStyleCnt="0"/>
      <dgm:spPr/>
    </dgm:pt>
    <dgm:pt modelId="{AFE75110-17D0-4042-B11E-FE09A67C7846}" type="pres">
      <dgm:prSet presAssocID="{F24F182D-9539-4B8E-B17E-CDA222D86438}" presName="parTx" presStyleLbl="revTx" presStyleIdx="3" presStyleCnt="7">
        <dgm:presLayoutVars>
          <dgm:chMax val="0"/>
          <dgm:chPref val="0"/>
        </dgm:presLayoutVars>
      </dgm:prSet>
      <dgm:spPr/>
      <dgm:t>
        <a:bodyPr/>
        <a:lstStyle/>
        <a:p>
          <a:endParaRPr lang="en-GB"/>
        </a:p>
      </dgm:t>
    </dgm:pt>
    <dgm:pt modelId="{0C076F07-5C74-4722-9910-9EE63808193F}" type="pres">
      <dgm:prSet presAssocID="{78EA99D2-5382-4AD0-999D-05D343CD1C4A}" presName="sibTrans" presStyleCnt="0"/>
      <dgm:spPr/>
    </dgm:pt>
    <dgm:pt modelId="{CCDBA9CC-D54C-417E-B723-F8BD4604EB7C}" type="pres">
      <dgm:prSet presAssocID="{3653CE8D-560E-4F76-AF82-A56706AA9A6A}" presName="compNode" presStyleCnt="0"/>
      <dgm:spPr/>
    </dgm:pt>
    <dgm:pt modelId="{403BB581-E828-404B-81F9-FA3479217C42}" type="pres">
      <dgm:prSet presAssocID="{3653CE8D-560E-4F76-AF82-A56706AA9A6A}" presName="bgRect" presStyleLbl="bgShp" presStyleIdx="4" presStyleCnt="7"/>
      <dgm:spPr/>
    </dgm:pt>
    <dgm:pt modelId="{AEEAD507-18B2-4270-8558-676BCDCD3DF6}" type="pres">
      <dgm:prSet presAssocID="{3653CE8D-560E-4F76-AF82-A56706AA9A6A}" presName="iconRect" presStyleLbl="node1" presStyleIdx="4" presStyleCnt="7"/>
      <dgm:spPr>
        <a:blipFill>
          <a:blip xmlns:r="http://schemas.openxmlformats.org/officeDocument/2006/relationships" r:embed="rId9">
            <a:extLst>
              <a:ext uri="{28A0092B-C50C-407E-A947-70E740481C1C}">
                <a14:useLocalDpi xmlns="" xmlns:a14="http://schemas.microsoft.com/office/drawing/2010/main" val="0"/>
              </a:ext>
              <a:ext uri="{96DAC541-7B7A-43D3-8B79-37D633B846F1}">
                <asvg:svgBlip xmlns="" xmlns:asvg="http://schemas.microsoft.com/office/drawing/2016/SVG/main" r:embed="rId10"/>
              </a:ext>
            </a:extLst>
          </a:blip>
          <a:stretch>
            <a:fillRect/>
          </a:stretch>
        </a:blipFill>
      </dgm:spPr>
      <dgm:extLst>
        <a:ext uri="{E40237B7-FDA0-4F09-8148-C483321AD2D9}">
          <dgm14:cNvPr xmlns="" xmlns:dgm14="http://schemas.microsoft.com/office/drawing/2010/diagram" id="0" name="" descr="Magnifying glass"/>
        </a:ext>
      </dgm:extLst>
    </dgm:pt>
    <dgm:pt modelId="{B7C050F1-20B0-4826-84F9-7155AE87C0F2}" type="pres">
      <dgm:prSet presAssocID="{3653CE8D-560E-4F76-AF82-A56706AA9A6A}" presName="spaceRect" presStyleCnt="0"/>
      <dgm:spPr/>
    </dgm:pt>
    <dgm:pt modelId="{798DBF75-B5D4-4F61-B627-BBE09487726C}" type="pres">
      <dgm:prSet presAssocID="{3653CE8D-560E-4F76-AF82-A56706AA9A6A}" presName="parTx" presStyleLbl="revTx" presStyleIdx="4" presStyleCnt="7">
        <dgm:presLayoutVars>
          <dgm:chMax val="0"/>
          <dgm:chPref val="0"/>
        </dgm:presLayoutVars>
      </dgm:prSet>
      <dgm:spPr/>
      <dgm:t>
        <a:bodyPr/>
        <a:lstStyle/>
        <a:p>
          <a:endParaRPr lang="en-GB"/>
        </a:p>
      </dgm:t>
    </dgm:pt>
    <dgm:pt modelId="{444E4A7D-1DDB-44C0-A5E1-EF47F57A2A97}" type="pres">
      <dgm:prSet presAssocID="{E1904DC3-77CD-4005-913D-40731E01D292}" presName="sibTrans" presStyleCnt="0"/>
      <dgm:spPr/>
    </dgm:pt>
    <dgm:pt modelId="{C485FB01-E8FF-4A04-9EE4-4D92D3825BEB}" type="pres">
      <dgm:prSet presAssocID="{1AE73EC4-FA02-4089-B2E5-17153B553D0A}" presName="compNode" presStyleCnt="0"/>
      <dgm:spPr/>
    </dgm:pt>
    <dgm:pt modelId="{17E52D97-F2A1-4444-8B47-529640DDC405}" type="pres">
      <dgm:prSet presAssocID="{1AE73EC4-FA02-4089-B2E5-17153B553D0A}" presName="bgRect" presStyleLbl="bgShp" presStyleIdx="5" presStyleCnt="7"/>
      <dgm:spPr/>
    </dgm:pt>
    <dgm:pt modelId="{B8EC9DC3-B955-44AF-AA21-6016B0B011E8}" type="pres">
      <dgm:prSet presAssocID="{1AE73EC4-FA02-4089-B2E5-17153B553D0A}" presName="iconRect" presStyleLbl="node1" presStyleIdx="5" presStyleCnt="7"/>
      <dgm:spPr>
        <a:blipFill>
          <a:blip xmlns:r="http://schemas.openxmlformats.org/officeDocument/2006/relationships" r:embed="rId11">
            <a:extLst>
              <a:ext uri="{28A0092B-C50C-407E-A947-70E740481C1C}">
                <a14:useLocalDpi xmlns="" xmlns:a14="http://schemas.microsoft.com/office/drawing/2010/main" val="0"/>
              </a:ext>
              <a:ext uri="{96DAC541-7B7A-43D3-8B79-37D633B846F1}">
                <asvg:svgBlip xmlns="" xmlns:asvg="http://schemas.microsoft.com/office/drawing/2016/SVG/main" r:embed="rId12"/>
              </a:ext>
            </a:extLst>
          </a:blip>
          <a:stretch>
            <a:fillRect/>
          </a:stretch>
        </a:blipFill>
      </dgm:spPr>
      <dgm:extLst>
        <a:ext uri="{E40237B7-FDA0-4F09-8148-C483321AD2D9}">
          <dgm14:cNvPr xmlns="" xmlns:dgm14="http://schemas.microsoft.com/office/drawing/2010/diagram" id="0" name="" descr="Lightbulb"/>
        </a:ext>
      </dgm:extLst>
    </dgm:pt>
    <dgm:pt modelId="{1C01092F-5156-47FA-9513-90AB1F655B28}" type="pres">
      <dgm:prSet presAssocID="{1AE73EC4-FA02-4089-B2E5-17153B553D0A}" presName="spaceRect" presStyleCnt="0"/>
      <dgm:spPr/>
    </dgm:pt>
    <dgm:pt modelId="{C06CEE00-677F-43EE-AE26-8487B9CCE653}" type="pres">
      <dgm:prSet presAssocID="{1AE73EC4-FA02-4089-B2E5-17153B553D0A}" presName="parTx" presStyleLbl="revTx" presStyleIdx="5" presStyleCnt="7">
        <dgm:presLayoutVars>
          <dgm:chMax val="0"/>
          <dgm:chPref val="0"/>
        </dgm:presLayoutVars>
      </dgm:prSet>
      <dgm:spPr/>
      <dgm:t>
        <a:bodyPr/>
        <a:lstStyle/>
        <a:p>
          <a:endParaRPr lang="en-GB"/>
        </a:p>
      </dgm:t>
    </dgm:pt>
    <dgm:pt modelId="{185CD02F-5202-470E-BF89-601C3FEFDEC2}" type="pres">
      <dgm:prSet presAssocID="{58183BAA-E8DD-4A6D-934B-AEBD46C9D0B1}" presName="sibTrans" presStyleCnt="0"/>
      <dgm:spPr/>
    </dgm:pt>
    <dgm:pt modelId="{6BA68C35-A3DD-488F-9E4F-037A3A708061}" type="pres">
      <dgm:prSet presAssocID="{686BE628-D8A2-4572-94A4-67FD42120CC7}" presName="compNode" presStyleCnt="0"/>
      <dgm:spPr/>
    </dgm:pt>
    <dgm:pt modelId="{BF9213E7-5FBF-4049-90D3-FD9066CA025C}" type="pres">
      <dgm:prSet presAssocID="{686BE628-D8A2-4572-94A4-67FD42120CC7}" presName="bgRect" presStyleLbl="bgShp" presStyleIdx="6" presStyleCnt="7"/>
      <dgm:spPr/>
    </dgm:pt>
    <dgm:pt modelId="{BB9FD7CB-3989-4BBB-86DF-FF27BCF1C036}" type="pres">
      <dgm:prSet presAssocID="{686BE628-D8A2-4572-94A4-67FD42120CC7}" presName="iconRect" presStyleLbl="node1" presStyleIdx="6" presStyleCnt="7"/>
      <dgm:spPr>
        <a:blipFill>
          <a:blip xmlns:r="http://schemas.openxmlformats.org/officeDocument/2006/relationships" r:embed="rId13">
            <a:extLst>
              <a:ext uri="{28A0092B-C50C-407E-A947-70E740481C1C}">
                <a14:useLocalDpi xmlns="" xmlns:a14="http://schemas.microsoft.com/office/drawing/2010/main" val="0"/>
              </a:ext>
              <a:ext uri="{96DAC541-7B7A-43D3-8B79-37D633B846F1}">
                <asvg:svgBlip xmlns="" xmlns:asvg="http://schemas.microsoft.com/office/drawing/2016/SVG/main" r:embed="rId14"/>
              </a:ext>
            </a:extLst>
          </a:blip>
          <a:stretch>
            <a:fillRect/>
          </a:stretch>
        </a:blipFill>
      </dgm:spPr>
      <dgm:extLst>
        <a:ext uri="{E40237B7-FDA0-4F09-8148-C483321AD2D9}">
          <dgm14:cNvPr xmlns="" xmlns:dgm14="http://schemas.microsoft.com/office/drawing/2010/diagram" id="0" name="" descr="Paperclip"/>
        </a:ext>
      </dgm:extLst>
    </dgm:pt>
    <dgm:pt modelId="{64FECF05-0EEC-4B63-BB49-DB76E505DE57}" type="pres">
      <dgm:prSet presAssocID="{686BE628-D8A2-4572-94A4-67FD42120CC7}" presName="spaceRect" presStyleCnt="0"/>
      <dgm:spPr/>
    </dgm:pt>
    <dgm:pt modelId="{9E00DD25-B9CF-45CE-8303-538C2E86152E}" type="pres">
      <dgm:prSet presAssocID="{686BE628-D8A2-4572-94A4-67FD42120CC7}" presName="parTx" presStyleLbl="revTx" presStyleIdx="6" presStyleCnt="7">
        <dgm:presLayoutVars>
          <dgm:chMax val="0"/>
          <dgm:chPref val="0"/>
        </dgm:presLayoutVars>
      </dgm:prSet>
      <dgm:spPr/>
      <dgm:t>
        <a:bodyPr/>
        <a:lstStyle/>
        <a:p>
          <a:endParaRPr lang="en-GB"/>
        </a:p>
      </dgm:t>
    </dgm:pt>
  </dgm:ptLst>
  <dgm:cxnLst>
    <dgm:cxn modelId="{DDF53929-E168-4B7D-B088-337C0414318B}" type="presOf" srcId="{686BE628-D8A2-4572-94A4-67FD42120CC7}" destId="{9E00DD25-B9CF-45CE-8303-538C2E86152E}" srcOrd="0" destOrd="0" presId="urn:microsoft.com/office/officeart/2018/2/layout/IconVerticalSolidList"/>
    <dgm:cxn modelId="{8D6BB917-EC4B-4058-B18A-7DEC28EC14DE}" srcId="{2FF740F8-356D-44EA-A62E-6FE3E653CC53}" destId="{1AE73EC4-FA02-4089-B2E5-17153B553D0A}" srcOrd="5" destOrd="0" parTransId="{279CD398-5037-4065-B241-8D7B66C69C23}" sibTransId="{58183BAA-E8DD-4A6D-934B-AEBD46C9D0B1}"/>
    <dgm:cxn modelId="{9009A059-7E00-48BD-A436-08A8F802AF27}" srcId="{2FF740F8-356D-44EA-A62E-6FE3E653CC53}" destId="{960B2A4D-5093-48AE-8D9B-722104F0721D}" srcOrd="2" destOrd="0" parTransId="{727DE7A1-FE46-40FD-9FE5-AD6D05AD7537}" sibTransId="{1F8C2D86-90CA-46C7-A155-F36EDCC1F53B}"/>
    <dgm:cxn modelId="{D2FA43B2-E199-4069-A301-EF8B1337F42E}" type="presOf" srcId="{F24F182D-9539-4B8E-B17E-CDA222D86438}" destId="{AFE75110-17D0-4042-B11E-FE09A67C7846}" srcOrd="0" destOrd="0" presId="urn:microsoft.com/office/officeart/2018/2/layout/IconVerticalSolidList"/>
    <dgm:cxn modelId="{F84F15C9-3CFD-4D69-8F2E-2BEF93D69865}" type="presOf" srcId="{DAF9EF6A-22EB-483A-967E-8A272E5106BC}" destId="{6C799CB3-2192-458D-A708-D0E14B8172F4}" srcOrd="0" destOrd="0" presId="urn:microsoft.com/office/officeart/2018/2/layout/IconVerticalSolidList"/>
    <dgm:cxn modelId="{52CEF69B-7B3E-457D-86CB-44DF1D62D779}" srcId="{2FF740F8-356D-44EA-A62E-6FE3E653CC53}" destId="{3653CE8D-560E-4F76-AF82-A56706AA9A6A}" srcOrd="4" destOrd="0" parTransId="{A5F8CB24-E3D1-44E4-951F-68E567FA1700}" sibTransId="{E1904DC3-77CD-4005-913D-40731E01D292}"/>
    <dgm:cxn modelId="{F61C05A6-9A11-47D0-8258-430357A17995}" srcId="{2FF740F8-356D-44EA-A62E-6FE3E653CC53}" destId="{3AC57049-98F4-46BB-949A-4429CCE1665A}" srcOrd="0" destOrd="0" parTransId="{728D5874-0158-4650-A3D0-F4ED6BF94527}" sibTransId="{AD91AF08-0642-4BB8-998D-83974618871C}"/>
    <dgm:cxn modelId="{B82979F9-2A57-4625-94C0-B36D0E800275}" srcId="{2FF740F8-356D-44EA-A62E-6FE3E653CC53}" destId="{F24F182D-9539-4B8E-B17E-CDA222D86438}" srcOrd="3" destOrd="0" parTransId="{AEAD3F52-000B-4C3B-A32E-453DC31579A2}" sibTransId="{78EA99D2-5382-4AD0-999D-05D343CD1C4A}"/>
    <dgm:cxn modelId="{6BE82E19-A726-4B91-A08D-DF797369BB83}" type="presOf" srcId="{960B2A4D-5093-48AE-8D9B-722104F0721D}" destId="{970957E8-26F5-432B-A183-D2CE914CF09A}" srcOrd="0" destOrd="0" presId="urn:microsoft.com/office/officeart/2018/2/layout/IconVerticalSolidList"/>
    <dgm:cxn modelId="{E2A413F3-0CB1-46C7-B192-D309AFB863A7}" type="presOf" srcId="{3AC57049-98F4-46BB-949A-4429CCE1665A}" destId="{30107ABA-17CE-42B6-91C3-F1F802F64FCB}" srcOrd="0" destOrd="0" presId="urn:microsoft.com/office/officeart/2018/2/layout/IconVerticalSolidList"/>
    <dgm:cxn modelId="{1E472F8F-B16E-4FF5-BF45-F2660CD0FD4F}" type="presOf" srcId="{2FF740F8-356D-44EA-A62E-6FE3E653CC53}" destId="{DCBDFD31-FDA2-49EC-983B-A8F4FF2895C2}" srcOrd="0" destOrd="0" presId="urn:microsoft.com/office/officeart/2018/2/layout/IconVerticalSolidList"/>
    <dgm:cxn modelId="{3F0B1822-98BE-4FC3-98D6-F71806A7A322}" srcId="{2FF740F8-356D-44EA-A62E-6FE3E653CC53}" destId="{DAF9EF6A-22EB-483A-967E-8A272E5106BC}" srcOrd="1" destOrd="0" parTransId="{D75D3B4A-C8B4-4448-B720-BDF7E0ADFA38}" sibTransId="{35CC0556-4CBA-4E41-9FA4-51AD819C5A00}"/>
    <dgm:cxn modelId="{DE8A4070-9432-460D-81ED-B69BB87772B8}" type="presOf" srcId="{3653CE8D-560E-4F76-AF82-A56706AA9A6A}" destId="{798DBF75-B5D4-4F61-B627-BBE09487726C}" srcOrd="0" destOrd="0" presId="urn:microsoft.com/office/officeart/2018/2/layout/IconVerticalSolidList"/>
    <dgm:cxn modelId="{D870AAA6-B405-4D7E-BB8A-D510AC34F4A4}" srcId="{2FF740F8-356D-44EA-A62E-6FE3E653CC53}" destId="{686BE628-D8A2-4572-94A4-67FD42120CC7}" srcOrd="6" destOrd="0" parTransId="{3CCEE371-83EC-439C-B49D-A2323A6B8AAB}" sibTransId="{8D481079-063F-434B-9E73-A7398028D46F}"/>
    <dgm:cxn modelId="{D1CFFBCD-824F-40A0-9EFF-108CFDA094A9}" type="presOf" srcId="{1AE73EC4-FA02-4089-B2E5-17153B553D0A}" destId="{C06CEE00-677F-43EE-AE26-8487B9CCE653}" srcOrd="0" destOrd="0" presId="urn:microsoft.com/office/officeart/2018/2/layout/IconVerticalSolidList"/>
    <dgm:cxn modelId="{F70B5FE8-A5BC-448E-926C-D875FF8CDC8B}" type="presParOf" srcId="{DCBDFD31-FDA2-49EC-983B-A8F4FF2895C2}" destId="{1575C54A-CD87-414C-86DF-702991C1F019}" srcOrd="0" destOrd="0" presId="urn:microsoft.com/office/officeart/2018/2/layout/IconVerticalSolidList"/>
    <dgm:cxn modelId="{F0C783BD-C85D-4F0C-9A0E-ECC8546A8281}" type="presParOf" srcId="{1575C54A-CD87-414C-86DF-702991C1F019}" destId="{9B85573C-FD4A-49EE-8D6F-77D18A09C433}" srcOrd="0" destOrd="0" presId="urn:microsoft.com/office/officeart/2018/2/layout/IconVerticalSolidList"/>
    <dgm:cxn modelId="{DAA05838-7740-4C48-B3AE-64B173DF3B34}" type="presParOf" srcId="{1575C54A-CD87-414C-86DF-702991C1F019}" destId="{57AB5EDC-CE38-43F5-B288-66309BDAC3F8}" srcOrd="1" destOrd="0" presId="urn:microsoft.com/office/officeart/2018/2/layout/IconVerticalSolidList"/>
    <dgm:cxn modelId="{A94A93B1-E219-4791-ADF4-951172F42560}" type="presParOf" srcId="{1575C54A-CD87-414C-86DF-702991C1F019}" destId="{36F7B042-F654-42A6-A518-69441F1D5E41}" srcOrd="2" destOrd="0" presId="urn:microsoft.com/office/officeart/2018/2/layout/IconVerticalSolidList"/>
    <dgm:cxn modelId="{612F9218-F0D1-4718-85A8-1BEABA54B0C4}" type="presParOf" srcId="{1575C54A-CD87-414C-86DF-702991C1F019}" destId="{30107ABA-17CE-42B6-91C3-F1F802F64FCB}" srcOrd="3" destOrd="0" presId="urn:microsoft.com/office/officeart/2018/2/layout/IconVerticalSolidList"/>
    <dgm:cxn modelId="{B50B4560-9996-4475-92A6-92C8C2CA5927}" type="presParOf" srcId="{DCBDFD31-FDA2-49EC-983B-A8F4FF2895C2}" destId="{B7F22FEE-68AC-4889-B98C-DB90136E2605}" srcOrd="1" destOrd="0" presId="urn:microsoft.com/office/officeart/2018/2/layout/IconVerticalSolidList"/>
    <dgm:cxn modelId="{AAE8F7BD-8925-4610-9E97-217AE55602ED}" type="presParOf" srcId="{DCBDFD31-FDA2-49EC-983B-A8F4FF2895C2}" destId="{F425178C-6CE3-4DA5-A055-2964D99CBD26}" srcOrd="2" destOrd="0" presId="urn:microsoft.com/office/officeart/2018/2/layout/IconVerticalSolidList"/>
    <dgm:cxn modelId="{236815B3-ECCD-4D36-A2DF-F8856D6FCBA9}" type="presParOf" srcId="{F425178C-6CE3-4DA5-A055-2964D99CBD26}" destId="{16958B68-B4CE-4AA9-A4FF-DE9E73CAA942}" srcOrd="0" destOrd="0" presId="urn:microsoft.com/office/officeart/2018/2/layout/IconVerticalSolidList"/>
    <dgm:cxn modelId="{CE7BA2DE-10A8-400D-9AAF-19FD7B3AF31E}" type="presParOf" srcId="{F425178C-6CE3-4DA5-A055-2964D99CBD26}" destId="{15195456-C524-486E-92CC-5EBF3D27C896}" srcOrd="1" destOrd="0" presId="urn:microsoft.com/office/officeart/2018/2/layout/IconVerticalSolidList"/>
    <dgm:cxn modelId="{7B074CF2-2E02-4D2A-B2D4-CA00CC95E1DB}" type="presParOf" srcId="{F425178C-6CE3-4DA5-A055-2964D99CBD26}" destId="{6BD34DF9-CD87-4B81-9794-9B676D3BC06F}" srcOrd="2" destOrd="0" presId="urn:microsoft.com/office/officeart/2018/2/layout/IconVerticalSolidList"/>
    <dgm:cxn modelId="{8CBCE4B2-5DD1-4BA7-B779-880C0BEADF32}" type="presParOf" srcId="{F425178C-6CE3-4DA5-A055-2964D99CBD26}" destId="{6C799CB3-2192-458D-A708-D0E14B8172F4}" srcOrd="3" destOrd="0" presId="urn:microsoft.com/office/officeart/2018/2/layout/IconVerticalSolidList"/>
    <dgm:cxn modelId="{DDF24151-8CF8-4E34-9C5F-E13EEB4E0E7E}" type="presParOf" srcId="{DCBDFD31-FDA2-49EC-983B-A8F4FF2895C2}" destId="{B1F611CB-4CBC-41DC-A4A0-B3D67E66D2F6}" srcOrd="3" destOrd="0" presId="urn:microsoft.com/office/officeart/2018/2/layout/IconVerticalSolidList"/>
    <dgm:cxn modelId="{EAAC00C4-562E-4297-8584-AB28333DDDE2}" type="presParOf" srcId="{DCBDFD31-FDA2-49EC-983B-A8F4FF2895C2}" destId="{F2221D62-732E-4FC1-911E-C9A673780669}" srcOrd="4" destOrd="0" presId="urn:microsoft.com/office/officeart/2018/2/layout/IconVerticalSolidList"/>
    <dgm:cxn modelId="{49367369-34A2-4CE7-B47E-85C87BB52C57}" type="presParOf" srcId="{F2221D62-732E-4FC1-911E-C9A673780669}" destId="{EA1EB082-8CEA-426E-A6CB-4FBEFF7365C5}" srcOrd="0" destOrd="0" presId="urn:microsoft.com/office/officeart/2018/2/layout/IconVerticalSolidList"/>
    <dgm:cxn modelId="{610DCAA5-4BE0-41FE-8CAE-0149EE89CA00}" type="presParOf" srcId="{F2221D62-732E-4FC1-911E-C9A673780669}" destId="{1F17DF1A-1ED4-4B09-A5B5-1B904F5E5BAC}" srcOrd="1" destOrd="0" presId="urn:microsoft.com/office/officeart/2018/2/layout/IconVerticalSolidList"/>
    <dgm:cxn modelId="{33CE68C6-13E2-4485-A735-CB85BE1C6C57}" type="presParOf" srcId="{F2221D62-732E-4FC1-911E-C9A673780669}" destId="{44CE557F-4580-4E07-9504-370427859725}" srcOrd="2" destOrd="0" presId="urn:microsoft.com/office/officeart/2018/2/layout/IconVerticalSolidList"/>
    <dgm:cxn modelId="{775B2362-D2E8-42CD-AE14-0DF4D935B6AC}" type="presParOf" srcId="{F2221D62-732E-4FC1-911E-C9A673780669}" destId="{970957E8-26F5-432B-A183-D2CE914CF09A}" srcOrd="3" destOrd="0" presId="urn:microsoft.com/office/officeart/2018/2/layout/IconVerticalSolidList"/>
    <dgm:cxn modelId="{A83096BF-E7B4-4BB6-9899-514D2CEC16AA}" type="presParOf" srcId="{DCBDFD31-FDA2-49EC-983B-A8F4FF2895C2}" destId="{B82DEC9F-858F-4391-9F55-D693E9358120}" srcOrd="5" destOrd="0" presId="urn:microsoft.com/office/officeart/2018/2/layout/IconVerticalSolidList"/>
    <dgm:cxn modelId="{820E0CF5-AF9D-442F-95C4-56362EA078CC}" type="presParOf" srcId="{DCBDFD31-FDA2-49EC-983B-A8F4FF2895C2}" destId="{72A64525-1235-4AF3-855F-1758A2CC6CF8}" srcOrd="6" destOrd="0" presId="urn:microsoft.com/office/officeart/2018/2/layout/IconVerticalSolidList"/>
    <dgm:cxn modelId="{200689E3-F5D5-4F52-997F-0F5DFE2567F8}" type="presParOf" srcId="{72A64525-1235-4AF3-855F-1758A2CC6CF8}" destId="{0D4FA572-F85C-49DD-8DF4-D426A5C2BA4E}" srcOrd="0" destOrd="0" presId="urn:microsoft.com/office/officeart/2018/2/layout/IconVerticalSolidList"/>
    <dgm:cxn modelId="{BD381302-5FE4-4C92-A422-949C7D76EFEA}" type="presParOf" srcId="{72A64525-1235-4AF3-855F-1758A2CC6CF8}" destId="{73A34861-4CDD-42A3-8089-2D14EFD4F36D}" srcOrd="1" destOrd="0" presId="urn:microsoft.com/office/officeart/2018/2/layout/IconVerticalSolidList"/>
    <dgm:cxn modelId="{30513063-8935-4C40-A818-4281E4EE3297}" type="presParOf" srcId="{72A64525-1235-4AF3-855F-1758A2CC6CF8}" destId="{E545ED16-9C58-4533-A4F1-AB39BA7D6508}" srcOrd="2" destOrd="0" presId="urn:microsoft.com/office/officeart/2018/2/layout/IconVerticalSolidList"/>
    <dgm:cxn modelId="{BEB7F9D9-1829-41AF-A69B-BD9C388EF684}" type="presParOf" srcId="{72A64525-1235-4AF3-855F-1758A2CC6CF8}" destId="{AFE75110-17D0-4042-B11E-FE09A67C7846}" srcOrd="3" destOrd="0" presId="urn:microsoft.com/office/officeart/2018/2/layout/IconVerticalSolidList"/>
    <dgm:cxn modelId="{FFD3BFF3-1CEA-415C-87C5-3587A267875D}" type="presParOf" srcId="{DCBDFD31-FDA2-49EC-983B-A8F4FF2895C2}" destId="{0C076F07-5C74-4722-9910-9EE63808193F}" srcOrd="7" destOrd="0" presId="urn:microsoft.com/office/officeart/2018/2/layout/IconVerticalSolidList"/>
    <dgm:cxn modelId="{C67D5711-FAC7-43AA-ADDD-4FCD25B481DA}" type="presParOf" srcId="{DCBDFD31-FDA2-49EC-983B-A8F4FF2895C2}" destId="{CCDBA9CC-D54C-417E-B723-F8BD4604EB7C}" srcOrd="8" destOrd="0" presId="urn:microsoft.com/office/officeart/2018/2/layout/IconVerticalSolidList"/>
    <dgm:cxn modelId="{6001DEB2-221F-4663-9447-B69B2F1A1799}" type="presParOf" srcId="{CCDBA9CC-D54C-417E-B723-F8BD4604EB7C}" destId="{403BB581-E828-404B-81F9-FA3479217C42}" srcOrd="0" destOrd="0" presId="urn:microsoft.com/office/officeart/2018/2/layout/IconVerticalSolidList"/>
    <dgm:cxn modelId="{EB4F4479-89F0-452D-BAB7-1580AF10D0C2}" type="presParOf" srcId="{CCDBA9CC-D54C-417E-B723-F8BD4604EB7C}" destId="{AEEAD507-18B2-4270-8558-676BCDCD3DF6}" srcOrd="1" destOrd="0" presId="urn:microsoft.com/office/officeart/2018/2/layout/IconVerticalSolidList"/>
    <dgm:cxn modelId="{44B5D46F-1422-4CCC-99A0-9D44E2EB5CF6}" type="presParOf" srcId="{CCDBA9CC-D54C-417E-B723-F8BD4604EB7C}" destId="{B7C050F1-20B0-4826-84F9-7155AE87C0F2}" srcOrd="2" destOrd="0" presId="urn:microsoft.com/office/officeart/2018/2/layout/IconVerticalSolidList"/>
    <dgm:cxn modelId="{D62B166E-58B1-4251-BBF2-22187AADDAF8}" type="presParOf" srcId="{CCDBA9CC-D54C-417E-B723-F8BD4604EB7C}" destId="{798DBF75-B5D4-4F61-B627-BBE09487726C}" srcOrd="3" destOrd="0" presId="urn:microsoft.com/office/officeart/2018/2/layout/IconVerticalSolidList"/>
    <dgm:cxn modelId="{823D84CE-9F4C-4606-A8AB-E9EAA412C5B3}" type="presParOf" srcId="{DCBDFD31-FDA2-49EC-983B-A8F4FF2895C2}" destId="{444E4A7D-1DDB-44C0-A5E1-EF47F57A2A97}" srcOrd="9" destOrd="0" presId="urn:microsoft.com/office/officeart/2018/2/layout/IconVerticalSolidList"/>
    <dgm:cxn modelId="{5F7E5108-F1CA-49C1-979C-995032A048BD}" type="presParOf" srcId="{DCBDFD31-FDA2-49EC-983B-A8F4FF2895C2}" destId="{C485FB01-E8FF-4A04-9EE4-4D92D3825BEB}" srcOrd="10" destOrd="0" presId="urn:microsoft.com/office/officeart/2018/2/layout/IconVerticalSolidList"/>
    <dgm:cxn modelId="{963E1A28-1FDC-4280-BCBB-23313DF40E1F}" type="presParOf" srcId="{C485FB01-E8FF-4A04-9EE4-4D92D3825BEB}" destId="{17E52D97-F2A1-4444-8B47-529640DDC405}" srcOrd="0" destOrd="0" presId="urn:microsoft.com/office/officeart/2018/2/layout/IconVerticalSolidList"/>
    <dgm:cxn modelId="{832109BA-A067-4E7A-AF61-C54293233D96}" type="presParOf" srcId="{C485FB01-E8FF-4A04-9EE4-4D92D3825BEB}" destId="{B8EC9DC3-B955-44AF-AA21-6016B0B011E8}" srcOrd="1" destOrd="0" presId="urn:microsoft.com/office/officeart/2018/2/layout/IconVerticalSolidList"/>
    <dgm:cxn modelId="{8D3A0E75-79DC-407F-884D-D885A6E32DF7}" type="presParOf" srcId="{C485FB01-E8FF-4A04-9EE4-4D92D3825BEB}" destId="{1C01092F-5156-47FA-9513-90AB1F655B28}" srcOrd="2" destOrd="0" presId="urn:microsoft.com/office/officeart/2018/2/layout/IconVerticalSolidList"/>
    <dgm:cxn modelId="{24E31E31-FB3B-4353-A3CB-B23D7D914129}" type="presParOf" srcId="{C485FB01-E8FF-4A04-9EE4-4D92D3825BEB}" destId="{C06CEE00-677F-43EE-AE26-8487B9CCE653}" srcOrd="3" destOrd="0" presId="urn:microsoft.com/office/officeart/2018/2/layout/IconVerticalSolidList"/>
    <dgm:cxn modelId="{5C3941FF-0E82-4846-8CA1-19AF6FB7A80E}" type="presParOf" srcId="{DCBDFD31-FDA2-49EC-983B-A8F4FF2895C2}" destId="{185CD02F-5202-470E-BF89-601C3FEFDEC2}" srcOrd="11" destOrd="0" presId="urn:microsoft.com/office/officeart/2018/2/layout/IconVerticalSolidList"/>
    <dgm:cxn modelId="{8DDD4268-6C6E-49E4-BEF1-A1AC4F7E7814}" type="presParOf" srcId="{DCBDFD31-FDA2-49EC-983B-A8F4FF2895C2}" destId="{6BA68C35-A3DD-488F-9E4F-037A3A708061}" srcOrd="12" destOrd="0" presId="urn:microsoft.com/office/officeart/2018/2/layout/IconVerticalSolidList"/>
    <dgm:cxn modelId="{57DD94AB-64AE-44ED-818D-92ED10E24E29}" type="presParOf" srcId="{6BA68C35-A3DD-488F-9E4F-037A3A708061}" destId="{BF9213E7-5FBF-4049-90D3-FD9066CA025C}" srcOrd="0" destOrd="0" presId="urn:microsoft.com/office/officeart/2018/2/layout/IconVerticalSolidList"/>
    <dgm:cxn modelId="{DDFF851B-D28F-4D61-A166-BD1BEC46C0B9}" type="presParOf" srcId="{6BA68C35-A3DD-488F-9E4F-037A3A708061}" destId="{BB9FD7CB-3989-4BBB-86DF-FF27BCF1C036}" srcOrd="1" destOrd="0" presId="urn:microsoft.com/office/officeart/2018/2/layout/IconVerticalSolidList"/>
    <dgm:cxn modelId="{2868121A-A8FA-4889-95AC-C2DCCA587C12}" type="presParOf" srcId="{6BA68C35-A3DD-488F-9E4F-037A3A708061}" destId="{64FECF05-0EEC-4B63-BB49-DB76E505DE57}" srcOrd="2" destOrd="0" presId="urn:microsoft.com/office/officeart/2018/2/layout/IconVerticalSolidList"/>
    <dgm:cxn modelId="{07E63ED4-38A8-4B97-A577-8A36F32234A6}" type="presParOf" srcId="{6BA68C35-A3DD-488F-9E4F-037A3A708061}" destId="{9E00DD25-B9CF-45CE-8303-538C2E86152E}" srcOrd="3" destOrd="0" presId="urn:microsoft.com/office/officeart/2018/2/layout/IconVerticalSoli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BE38A6-CAFE-4CA8-B2BE-E51A4DD401B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0AD80F7-C663-4D19-9555-055B5572BE94}">
      <dgm:prSet/>
      <dgm:spPr/>
      <dgm:t>
        <a:bodyPr/>
        <a:lstStyle/>
        <a:p>
          <a:pPr rtl="0"/>
          <a:r>
            <a:rPr lang="en-US" dirty="0"/>
            <a:t>Model 1 : </a:t>
          </a:r>
          <a:r>
            <a:rPr lang="en-US" dirty="0">
              <a:latin typeface="Calibri Light" panose="020F0302020204030204"/>
            </a:rPr>
            <a:t>Random Forest  (using 10most important features from the data)</a:t>
          </a:r>
          <a:endParaRPr lang="en-US" dirty="0"/>
        </a:p>
      </dgm:t>
    </dgm:pt>
    <dgm:pt modelId="{EDDA057C-89CB-4398-BAC0-5B849E8F0D1A}" type="parTrans" cxnId="{36FB5D41-AF13-4D04-8CFF-7EB41DA08400}">
      <dgm:prSet/>
      <dgm:spPr/>
      <dgm:t>
        <a:bodyPr/>
        <a:lstStyle/>
        <a:p>
          <a:endParaRPr lang="en-US"/>
        </a:p>
      </dgm:t>
    </dgm:pt>
    <dgm:pt modelId="{7D0C7DB2-AF1E-45EA-8AB8-12C36B8425EF}" type="sibTrans" cxnId="{36FB5D41-AF13-4D04-8CFF-7EB41DA08400}">
      <dgm:prSet/>
      <dgm:spPr/>
      <dgm:t>
        <a:bodyPr/>
        <a:lstStyle/>
        <a:p>
          <a:endParaRPr lang="en-US"/>
        </a:p>
      </dgm:t>
    </dgm:pt>
    <dgm:pt modelId="{4A66476A-45F8-4281-9723-3D2C93B9F131}">
      <dgm:prSet/>
      <dgm:spPr/>
      <dgm:t>
        <a:bodyPr/>
        <a:lstStyle/>
        <a:p>
          <a:pPr rtl="0"/>
          <a:r>
            <a:rPr lang="en-US" dirty="0"/>
            <a:t>Model 2: </a:t>
          </a:r>
          <a:r>
            <a:rPr lang="en-US" dirty="0">
              <a:latin typeface="Calibri Light" panose="020F0302020204030204"/>
            </a:rPr>
            <a:t>Gradient Boosted Decision Tree (using 10 most important features from tha data)</a:t>
          </a:r>
          <a:endParaRPr lang="en-US" dirty="0"/>
        </a:p>
      </dgm:t>
    </dgm:pt>
    <dgm:pt modelId="{CA56C0B9-5D50-4EB5-9A6B-CE9170D3B730}" type="parTrans" cxnId="{D3137C64-85A5-4397-9556-A16BABF383DD}">
      <dgm:prSet/>
      <dgm:spPr/>
      <dgm:t>
        <a:bodyPr/>
        <a:lstStyle/>
        <a:p>
          <a:endParaRPr lang="en-US"/>
        </a:p>
      </dgm:t>
    </dgm:pt>
    <dgm:pt modelId="{C5EDFB9B-2220-4129-AEC0-0E10555967B9}" type="sibTrans" cxnId="{D3137C64-85A5-4397-9556-A16BABF383DD}">
      <dgm:prSet/>
      <dgm:spPr/>
      <dgm:t>
        <a:bodyPr/>
        <a:lstStyle/>
        <a:p>
          <a:endParaRPr lang="en-US"/>
        </a:p>
      </dgm:t>
    </dgm:pt>
    <dgm:pt modelId="{AEFC6A6C-AD68-4B2A-8277-C44649C62652}">
      <dgm:prSet/>
      <dgm:spPr/>
      <dgm:t>
        <a:bodyPr/>
        <a:lstStyle/>
        <a:p>
          <a:pPr rtl="0"/>
          <a:r>
            <a:rPr lang="en-US" dirty="0"/>
            <a:t>Model 3: </a:t>
          </a:r>
          <a:r>
            <a:rPr lang="en-US" dirty="0">
              <a:latin typeface="Calibri Light" panose="020F0302020204030204"/>
            </a:rPr>
            <a:t>Random Forest (using all features from the data)</a:t>
          </a:r>
          <a:endParaRPr lang="en-US" dirty="0"/>
        </a:p>
      </dgm:t>
    </dgm:pt>
    <dgm:pt modelId="{2F8D1B0F-ABFE-444F-A489-2A6CAD435657}" type="parTrans" cxnId="{6BDE7D8E-93A6-422A-8D5C-3DE52DEE56DC}">
      <dgm:prSet/>
      <dgm:spPr/>
      <dgm:t>
        <a:bodyPr/>
        <a:lstStyle/>
        <a:p>
          <a:endParaRPr lang="en-US"/>
        </a:p>
      </dgm:t>
    </dgm:pt>
    <dgm:pt modelId="{F7C87561-0463-4AE1-8E4A-E5DE4385BFD8}" type="sibTrans" cxnId="{6BDE7D8E-93A6-422A-8D5C-3DE52DEE56DC}">
      <dgm:prSet/>
      <dgm:spPr/>
      <dgm:t>
        <a:bodyPr/>
        <a:lstStyle/>
        <a:p>
          <a:endParaRPr lang="en-US"/>
        </a:p>
      </dgm:t>
    </dgm:pt>
    <dgm:pt modelId="{F1BA2CD3-78B1-47C2-BC80-40F15AF716E2}" type="pres">
      <dgm:prSet presAssocID="{ABBE38A6-CAFE-4CA8-B2BE-E51A4DD401B1}" presName="hierChild1" presStyleCnt="0">
        <dgm:presLayoutVars>
          <dgm:chPref val="1"/>
          <dgm:dir/>
          <dgm:animOne val="branch"/>
          <dgm:animLvl val="lvl"/>
          <dgm:resizeHandles/>
        </dgm:presLayoutVars>
      </dgm:prSet>
      <dgm:spPr/>
      <dgm:t>
        <a:bodyPr/>
        <a:lstStyle/>
        <a:p>
          <a:endParaRPr lang="en-GB"/>
        </a:p>
      </dgm:t>
    </dgm:pt>
    <dgm:pt modelId="{F2871391-6080-466E-B39B-23C70FD6E4E3}" type="pres">
      <dgm:prSet presAssocID="{E0AD80F7-C663-4D19-9555-055B5572BE94}" presName="hierRoot1" presStyleCnt="0"/>
      <dgm:spPr/>
    </dgm:pt>
    <dgm:pt modelId="{CAD65FD7-7B83-4D27-BF2B-BB2B5F839655}" type="pres">
      <dgm:prSet presAssocID="{E0AD80F7-C663-4D19-9555-055B5572BE94}" presName="composite" presStyleCnt="0"/>
      <dgm:spPr/>
    </dgm:pt>
    <dgm:pt modelId="{D8B6D2E3-B788-4410-A56C-E4D83137FE76}" type="pres">
      <dgm:prSet presAssocID="{E0AD80F7-C663-4D19-9555-055B5572BE94}" presName="background" presStyleLbl="node0" presStyleIdx="0" presStyleCnt="3"/>
      <dgm:spPr/>
    </dgm:pt>
    <dgm:pt modelId="{C6FA934A-DA63-4079-9E5D-57B80433A017}" type="pres">
      <dgm:prSet presAssocID="{E0AD80F7-C663-4D19-9555-055B5572BE94}" presName="text" presStyleLbl="fgAcc0" presStyleIdx="0" presStyleCnt="3">
        <dgm:presLayoutVars>
          <dgm:chPref val="3"/>
        </dgm:presLayoutVars>
      </dgm:prSet>
      <dgm:spPr/>
      <dgm:t>
        <a:bodyPr/>
        <a:lstStyle/>
        <a:p>
          <a:endParaRPr lang="en-GB"/>
        </a:p>
      </dgm:t>
    </dgm:pt>
    <dgm:pt modelId="{715DA68C-723C-4468-A29C-41E780348050}" type="pres">
      <dgm:prSet presAssocID="{E0AD80F7-C663-4D19-9555-055B5572BE94}" presName="hierChild2" presStyleCnt="0"/>
      <dgm:spPr/>
    </dgm:pt>
    <dgm:pt modelId="{A3484600-0939-4699-A3F9-D04FED02EEDF}" type="pres">
      <dgm:prSet presAssocID="{4A66476A-45F8-4281-9723-3D2C93B9F131}" presName="hierRoot1" presStyleCnt="0"/>
      <dgm:spPr/>
    </dgm:pt>
    <dgm:pt modelId="{F6052003-57A3-4B40-8CE7-75B7AA287D42}" type="pres">
      <dgm:prSet presAssocID="{4A66476A-45F8-4281-9723-3D2C93B9F131}" presName="composite" presStyleCnt="0"/>
      <dgm:spPr/>
    </dgm:pt>
    <dgm:pt modelId="{2BD0E600-8B42-4215-BBE2-8AE386524603}" type="pres">
      <dgm:prSet presAssocID="{4A66476A-45F8-4281-9723-3D2C93B9F131}" presName="background" presStyleLbl="node0" presStyleIdx="1" presStyleCnt="3"/>
      <dgm:spPr/>
    </dgm:pt>
    <dgm:pt modelId="{C149AA19-20E2-47BE-BD62-B9939D211690}" type="pres">
      <dgm:prSet presAssocID="{4A66476A-45F8-4281-9723-3D2C93B9F131}" presName="text" presStyleLbl="fgAcc0" presStyleIdx="1" presStyleCnt="3">
        <dgm:presLayoutVars>
          <dgm:chPref val="3"/>
        </dgm:presLayoutVars>
      </dgm:prSet>
      <dgm:spPr/>
      <dgm:t>
        <a:bodyPr/>
        <a:lstStyle/>
        <a:p>
          <a:endParaRPr lang="en-GB"/>
        </a:p>
      </dgm:t>
    </dgm:pt>
    <dgm:pt modelId="{FAEFC209-3BB3-41E9-B7B6-015C3D609A85}" type="pres">
      <dgm:prSet presAssocID="{4A66476A-45F8-4281-9723-3D2C93B9F131}" presName="hierChild2" presStyleCnt="0"/>
      <dgm:spPr/>
    </dgm:pt>
    <dgm:pt modelId="{79CCC152-1126-4E7A-9E68-682F81D5C044}" type="pres">
      <dgm:prSet presAssocID="{AEFC6A6C-AD68-4B2A-8277-C44649C62652}" presName="hierRoot1" presStyleCnt="0"/>
      <dgm:spPr/>
    </dgm:pt>
    <dgm:pt modelId="{5653AC83-AE94-4F13-BB76-31222E2C2EC4}" type="pres">
      <dgm:prSet presAssocID="{AEFC6A6C-AD68-4B2A-8277-C44649C62652}" presName="composite" presStyleCnt="0"/>
      <dgm:spPr/>
    </dgm:pt>
    <dgm:pt modelId="{097D0E56-0F74-490D-8AE2-121E4DBB1D43}" type="pres">
      <dgm:prSet presAssocID="{AEFC6A6C-AD68-4B2A-8277-C44649C62652}" presName="background" presStyleLbl="node0" presStyleIdx="2" presStyleCnt="3"/>
      <dgm:spPr/>
    </dgm:pt>
    <dgm:pt modelId="{AE0AE81B-2975-4850-9DFB-EFE14EB70BBC}" type="pres">
      <dgm:prSet presAssocID="{AEFC6A6C-AD68-4B2A-8277-C44649C62652}" presName="text" presStyleLbl="fgAcc0" presStyleIdx="2" presStyleCnt="3">
        <dgm:presLayoutVars>
          <dgm:chPref val="3"/>
        </dgm:presLayoutVars>
      </dgm:prSet>
      <dgm:spPr/>
      <dgm:t>
        <a:bodyPr/>
        <a:lstStyle/>
        <a:p>
          <a:endParaRPr lang="en-GB"/>
        </a:p>
      </dgm:t>
    </dgm:pt>
    <dgm:pt modelId="{B222E12D-80AB-4003-A97E-64551B409DB1}" type="pres">
      <dgm:prSet presAssocID="{AEFC6A6C-AD68-4B2A-8277-C44649C62652}" presName="hierChild2" presStyleCnt="0"/>
      <dgm:spPr/>
    </dgm:pt>
  </dgm:ptLst>
  <dgm:cxnLst>
    <dgm:cxn modelId="{DC12E4B9-8059-4016-8142-6EB7471E118C}" type="presOf" srcId="{AEFC6A6C-AD68-4B2A-8277-C44649C62652}" destId="{AE0AE81B-2975-4850-9DFB-EFE14EB70BBC}" srcOrd="0" destOrd="0" presId="urn:microsoft.com/office/officeart/2005/8/layout/hierarchy1"/>
    <dgm:cxn modelId="{E01262EE-9060-4770-B0AF-28C1B3E8FDBE}" type="presOf" srcId="{E0AD80F7-C663-4D19-9555-055B5572BE94}" destId="{C6FA934A-DA63-4079-9E5D-57B80433A017}" srcOrd="0" destOrd="0" presId="urn:microsoft.com/office/officeart/2005/8/layout/hierarchy1"/>
    <dgm:cxn modelId="{D87B1616-41E1-41D8-8066-14AC2A50BD7B}" type="presOf" srcId="{ABBE38A6-CAFE-4CA8-B2BE-E51A4DD401B1}" destId="{F1BA2CD3-78B1-47C2-BC80-40F15AF716E2}" srcOrd="0" destOrd="0" presId="urn:microsoft.com/office/officeart/2005/8/layout/hierarchy1"/>
    <dgm:cxn modelId="{F9F8B200-171B-4CFE-992E-9AF4917F0BD7}" type="presOf" srcId="{4A66476A-45F8-4281-9723-3D2C93B9F131}" destId="{C149AA19-20E2-47BE-BD62-B9939D211690}" srcOrd="0" destOrd="0" presId="urn:microsoft.com/office/officeart/2005/8/layout/hierarchy1"/>
    <dgm:cxn modelId="{36FB5D41-AF13-4D04-8CFF-7EB41DA08400}" srcId="{ABBE38A6-CAFE-4CA8-B2BE-E51A4DD401B1}" destId="{E0AD80F7-C663-4D19-9555-055B5572BE94}" srcOrd="0" destOrd="0" parTransId="{EDDA057C-89CB-4398-BAC0-5B849E8F0D1A}" sibTransId="{7D0C7DB2-AF1E-45EA-8AB8-12C36B8425EF}"/>
    <dgm:cxn modelId="{D3137C64-85A5-4397-9556-A16BABF383DD}" srcId="{ABBE38A6-CAFE-4CA8-B2BE-E51A4DD401B1}" destId="{4A66476A-45F8-4281-9723-3D2C93B9F131}" srcOrd="1" destOrd="0" parTransId="{CA56C0B9-5D50-4EB5-9A6B-CE9170D3B730}" sibTransId="{C5EDFB9B-2220-4129-AEC0-0E10555967B9}"/>
    <dgm:cxn modelId="{6BDE7D8E-93A6-422A-8D5C-3DE52DEE56DC}" srcId="{ABBE38A6-CAFE-4CA8-B2BE-E51A4DD401B1}" destId="{AEFC6A6C-AD68-4B2A-8277-C44649C62652}" srcOrd="2" destOrd="0" parTransId="{2F8D1B0F-ABFE-444F-A489-2A6CAD435657}" sibTransId="{F7C87561-0463-4AE1-8E4A-E5DE4385BFD8}"/>
    <dgm:cxn modelId="{16504968-C6DF-40FF-B39F-40D64F1C83EB}" type="presParOf" srcId="{F1BA2CD3-78B1-47C2-BC80-40F15AF716E2}" destId="{F2871391-6080-466E-B39B-23C70FD6E4E3}" srcOrd="0" destOrd="0" presId="urn:microsoft.com/office/officeart/2005/8/layout/hierarchy1"/>
    <dgm:cxn modelId="{A6BFEF12-CF1D-4C86-AAEE-3254608D19B7}" type="presParOf" srcId="{F2871391-6080-466E-B39B-23C70FD6E4E3}" destId="{CAD65FD7-7B83-4D27-BF2B-BB2B5F839655}" srcOrd="0" destOrd="0" presId="urn:microsoft.com/office/officeart/2005/8/layout/hierarchy1"/>
    <dgm:cxn modelId="{FE6F7F3C-3316-4EAF-A4B0-74CDB96D1C12}" type="presParOf" srcId="{CAD65FD7-7B83-4D27-BF2B-BB2B5F839655}" destId="{D8B6D2E3-B788-4410-A56C-E4D83137FE76}" srcOrd="0" destOrd="0" presId="urn:microsoft.com/office/officeart/2005/8/layout/hierarchy1"/>
    <dgm:cxn modelId="{258E3FE2-A041-4F92-9E90-AF0CCC5A22A8}" type="presParOf" srcId="{CAD65FD7-7B83-4D27-BF2B-BB2B5F839655}" destId="{C6FA934A-DA63-4079-9E5D-57B80433A017}" srcOrd="1" destOrd="0" presId="urn:microsoft.com/office/officeart/2005/8/layout/hierarchy1"/>
    <dgm:cxn modelId="{E32212E8-4D9C-4E0B-9FF9-704ECF4165E8}" type="presParOf" srcId="{F2871391-6080-466E-B39B-23C70FD6E4E3}" destId="{715DA68C-723C-4468-A29C-41E780348050}" srcOrd="1" destOrd="0" presId="urn:microsoft.com/office/officeart/2005/8/layout/hierarchy1"/>
    <dgm:cxn modelId="{36BAECD6-8CB5-4DA4-9BBD-C7652632028E}" type="presParOf" srcId="{F1BA2CD3-78B1-47C2-BC80-40F15AF716E2}" destId="{A3484600-0939-4699-A3F9-D04FED02EEDF}" srcOrd="1" destOrd="0" presId="urn:microsoft.com/office/officeart/2005/8/layout/hierarchy1"/>
    <dgm:cxn modelId="{F72BEED8-7E9D-4434-AB6A-D580C2B2E54A}" type="presParOf" srcId="{A3484600-0939-4699-A3F9-D04FED02EEDF}" destId="{F6052003-57A3-4B40-8CE7-75B7AA287D42}" srcOrd="0" destOrd="0" presId="urn:microsoft.com/office/officeart/2005/8/layout/hierarchy1"/>
    <dgm:cxn modelId="{685A8EA9-F5D0-4BDE-8EFA-2DB43BA23074}" type="presParOf" srcId="{F6052003-57A3-4B40-8CE7-75B7AA287D42}" destId="{2BD0E600-8B42-4215-BBE2-8AE386524603}" srcOrd="0" destOrd="0" presId="urn:microsoft.com/office/officeart/2005/8/layout/hierarchy1"/>
    <dgm:cxn modelId="{C02FF749-2576-4199-B4D1-6D3FD02FE607}" type="presParOf" srcId="{F6052003-57A3-4B40-8CE7-75B7AA287D42}" destId="{C149AA19-20E2-47BE-BD62-B9939D211690}" srcOrd="1" destOrd="0" presId="urn:microsoft.com/office/officeart/2005/8/layout/hierarchy1"/>
    <dgm:cxn modelId="{90770658-78FB-4BE7-809E-B375CC4A723A}" type="presParOf" srcId="{A3484600-0939-4699-A3F9-D04FED02EEDF}" destId="{FAEFC209-3BB3-41E9-B7B6-015C3D609A85}" srcOrd="1" destOrd="0" presId="urn:microsoft.com/office/officeart/2005/8/layout/hierarchy1"/>
    <dgm:cxn modelId="{F22CDC88-85CC-44A7-880E-2308177D88C9}" type="presParOf" srcId="{F1BA2CD3-78B1-47C2-BC80-40F15AF716E2}" destId="{79CCC152-1126-4E7A-9E68-682F81D5C044}" srcOrd="2" destOrd="0" presId="urn:microsoft.com/office/officeart/2005/8/layout/hierarchy1"/>
    <dgm:cxn modelId="{2C2FE059-5F78-426B-9B2A-75DA1AD2E74A}" type="presParOf" srcId="{79CCC152-1126-4E7A-9E68-682F81D5C044}" destId="{5653AC83-AE94-4F13-BB76-31222E2C2EC4}" srcOrd="0" destOrd="0" presId="urn:microsoft.com/office/officeart/2005/8/layout/hierarchy1"/>
    <dgm:cxn modelId="{7009DF84-E27C-4AD9-8D17-06D261014020}" type="presParOf" srcId="{5653AC83-AE94-4F13-BB76-31222E2C2EC4}" destId="{097D0E56-0F74-490D-8AE2-121E4DBB1D43}" srcOrd="0" destOrd="0" presId="urn:microsoft.com/office/officeart/2005/8/layout/hierarchy1"/>
    <dgm:cxn modelId="{E3E6B259-1A18-4F67-A936-D7CF3529506B}" type="presParOf" srcId="{5653AC83-AE94-4F13-BB76-31222E2C2EC4}" destId="{AE0AE81B-2975-4850-9DFB-EFE14EB70BBC}" srcOrd="1" destOrd="0" presId="urn:microsoft.com/office/officeart/2005/8/layout/hierarchy1"/>
    <dgm:cxn modelId="{058A8051-B6E4-46EF-AC4B-DB05D57EE3B6}" type="presParOf" srcId="{79CCC152-1126-4E7A-9E68-682F81D5C044}" destId="{B222E12D-80AB-4003-A97E-64551B409DB1}"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0D5DEF-A7C8-46E1-AA15-082D6A96C208}"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53133B5C-DDF9-40C3-9D44-C937382CD9D0}">
      <dgm:prSet/>
      <dgm:spPr/>
      <dgm:t>
        <a:bodyPr/>
        <a:lstStyle/>
        <a:p>
          <a:pPr>
            <a:lnSpc>
              <a:spcPct val="100000"/>
            </a:lnSpc>
            <a:defRPr cap="all"/>
          </a:pPr>
          <a:r>
            <a:rPr lang="en-US"/>
            <a:t>Recall</a:t>
          </a:r>
        </a:p>
      </dgm:t>
    </dgm:pt>
    <dgm:pt modelId="{41D5FA25-E624-4125-B546-623AD3A0A3A8}" type="parTrans" cxnId="{5F094E5E-C23A-4090-95BA-7244959425D4}">
      <dgm:prSet/>
      <dgm:spPr/>
      <dgm:t>
        <a:bodyPr/>
        <a:lstStyle/>
        <a:p>
          <a:endParaRPr lang="en-US"/>
        </a:p>
      </dgm:t>
    </dgm:pt>
    <dgm:pt modelId="{421EAE41-E7B1-48F3-8B0F-6EFDE70C6F0B}" type="sibTrans" cxnId="{5F094E5E-C23A-4090-95BA-7244959425D4}">
      <dgm:prSet/>
      <dgm:spPr/>
      <dgm:t>
        <a:bodyPr/>
        <a:lstStyle/>
        <a:p>
          <a:endParaRPr lang="en-US"/>
        </a:p>
      </dgm:t>
    </dgm:pt>
    <dgm:pt modelId="{25006F5D-1DD0-4ED9-96AB-16439E0292BB}">
      <dgm:prSet/>
      <dgm:spPr/>
      <dgm:t>
        <a:bodyPr/>
        <a:lstStyle/>
        <a:p>
          <a:pPr>
            <a:lnSpc>
              <a:spcPct val="100000"/>
            </a:lnSpc>
            <a:defRPr cap="all"/>
          </a:pPr>
          <a:r>
            <a:rPr lang="en-US"/>
            <a:t>Confusion matrix</a:t>
          </a:r>
        </a:p>
      </dgm:t>
    </dgm:pt>
    <dgm:pt modelId="{96BC08ED-451C-4CA2-A557-C80A9CE5485E}" type="parTrans" cxnId="{D11A58B5-DE68-4DB1-B7B0-380C6B62DE2F}">
      <dgm:prSet/>
      <dgm:spPr/>
      <dgm:t>
        <a:bodyPr/>
        <a:lstStyle/>
        <a:p>
          <a:endParaRPr lang="en-US"/>
        </a:p>
      </dgm:t>
    </dgm:pt>
    <dgm:pt modelId="{9CFEF1D1-0381-4C14-825B-4A767AB26CF6}" type="sibTrans" cxnId="{D11A58B5-DE68-4DB1-B7B0-380C6B62DE2F}">
      <dgm:prSet/>
      <dgm:spPr/>
      <dgm:t>
        <a:bodyPr/>
        <a:lstStyle/>
        <a:p>
          <a:endParaRPr lang="en-US"/>
        </a:p>
      </dgm:t>
    </dgm:pt>
    <dgm:pt modelId="{EFCF9118-36BC-46F9-8987-08EB60959CC1}">
      <dgm:prSet/>
      <dgm:spPr/>
      <dgm:t>
        <a:bodyPr/>
        <a:lstStyle/>
        <a:p>
          <a:pPr>
            <a:lnSpc>
              <a:spcPct val="100000"/>
            </a:lnSpc>
            <a:defRPr cap="all"/>
          </a:pPr>
          <a:r>
            <a:rPr lang="en-US"/>
            <a:t>F1-score</a:t>
          </a:r>
        </a:p>
      </dgm:t>
    </dgm:pt>
    <dgm:pt modelId="{2B05B8B7-03E5-4E9F-833B-76A3351A51EC}" type="parTrans" cxnId="{BDBA3A6E-3771-41DA-9CBF-616CC412C10B}">
      <dgm:prSet/>
      <dgm:spPr/>
      <dgm:t>
        <a:bodyPr/>
        <a:lstStyle/>
        <a:p>
          <a:endParaRPr lang="en-US"/>
        </a:p>
      </dgm:t>
    </dgm:pt>
    <dgm:pt modelId="{C245275F-A8BA-44F1-9B90-51A131895C70}" type="sibTrans" cxnId="{BDBA3A6E-3771-41DA-9CBF-616CC412C10B}">
      <dgm:prSet/>
      <dgm:spPr/>
      <dgm:t>
        <a:bodyPr/>
        <a:lstStyle/>
        <a:p>
          <a:endParaRPr lang="en-US"/>
        </a:p>
      </dgm:t>
    </dgm:pt>
    <dgm:pt modelId="{CC26B6DB-9159-49DD-A374-C1B3B1AFF4F0}">
      <dgm:prSet/>
      <dgm:spPr/>
      <dgm:t>
        <a:bodyPr/>
        <a:lstStyle/>
        <a:p>
          <a:pPr>
            <a:lnSpc>
              <a:spcPct val="100000"/>
            </a:lnSpc>
            <a:defRPr cap="all"/>
          </a:pPr>
          <a:r>
            <a:rPr lang="en-US"/>
            <a:t>Accuracy</a:t>
          </a:r>
        </a:p>
      </dgm:t>
    </dgm:pt>
    <dgm:pt modelId="{867CFB8C-D26C-4646-A8D5-049F3B671324}" type="parTrans" cxnId="{A7742997-6EA2-4473-A628-D09214FBBB77}">
      <dgm:prSet/>
      <dgm:spPr/>
      <dgm:t>
        <a:bodyPr/>
        <a:lstStyle/>
        <a:p>
          <a:endParaRPr lang="en-US"/>
        </a:p>
      </dgm:t>
    </dgm:pt>
    <dgm:pt modelId="{30F5BBA0-1E2D-40F0-9E76-3AA0798E9A94}" type="sibTrans" cxnId="{A7742997-6EA2-4473-A628-D09214FBBB77}">
      <dgm:prSet/>
      <dgm:spPr/>
      <dgm:t>
        <a:bodyPr/>
        <a:lstStyle/>
        <a:p>
          <a:endParaRPr lang="en-US"/>
        </a:p>
      </dgm:t>
    </dgm:pt>
    <dgm:pt modelId="{249C9F96-3B98-4354-8446-88534B65CC04}">
      <dgm:prSet/>
      <dgm:spPr/>
      <dgm:t>
        <a:bodyPr/>
        <a:lstStyle/>
        <a:p>
          <a:pPr>
            <a:lnSpc>
              <a:spcPct val="100000"/>
            </a:lnSpc>
            <a:defRPr cap="all"/>
          </a:pPr>
          <a:r>
            <a:rPr lang="en-US"/>
            <a:t>Precision</a:t>
          </a:r>
        </a:p>
      </dgm:t>
    </dgm:pt>
    <dgm:pt modelId="{EED0E65B-9730-4BED-82F4-B85D106ED930}" type="parTrans" cxnId="{86F61773-7596-4693-A098-BB0081986982}">
      <dgm:prSet/>
      <dgm:spPr/>
      <dgm:t>
        <a:bodyPr/>
        <a:lstStyle/>
        <a:p>
          <a:endParaRPr lang="en-US"/>
        </a:p>
      </dgm:t>
    </dgm:pt>
    <dgm:pt modelId="{F9F6BFA7-92D4-462B-8BC2-0982FC6A14EB}" type="sibTrans" cxnId="{86F61773-7596-4693-A098-BB0081986982}">
      <dgm:prSet/>
      <dgm:spPr/>
      <dgm:t>
        <a:bodyPr/>
        <a:lstStyle/>
        <a:p>
          <a:endParaRPr lang="en-US"/>
        </a:p>
      </dgm:t>
    </dgm:pt>
    <dgm:pt modelId="{53C934BC-D134-47DB-A492-38A5CF20B0CE}">
      <dgm:prSet/>
      <dgm:spPr/>
      <dgm:t>
        <a:bodyPr/>
        <a:lstStyle/>
        <a:p>
          <a:pPr>
            <a:lnSpc>
              <a:spcPct val="100000"/>
            </a:lnSpc>
            <a:defRPr cap="all"/>
          </a:pPr>
          <a:r>
            <a:rPr lang="en-US"/>
            <a:t>However, 'Recall' was selected as the most appropriate metric</a:t>
          </a:r>
        </a:p>
      </dgm:t>
    </dgm:pt>
    <dgm:pt modelId="{85EC94C2-9531-42BE-8187-89B5E7E8EF0F}" type="parTrans" cxnId="{3E103D89-A9BE-49AF-90BC-3EAB84EFCD09}">
      <dgm:prSet/>
      <dgm:spPr/>
      <dgm:t>
        <a:bodyPr/>
        <a:lstStyle/>
        <a:p>
          <a:endParaRPr lang="en-US"/>
        </a:p>
      </dgm:t>
    </dgm:pt>
    <dgm:pt modelId="{B4AAB4FC-B95E-4F96-B6AA-FAEC50E751A9}" type="sibTrans" cxnId="{3E103D89-A9BE-49AF-90BC-3EAB84EFCD09}">
      <dgm:prSet/>
      <dgm:spPr/>
      <dgm:t>
        <a:bodyPr/>
        <a:lstStyle/>
        <a:p>
          <a:endParaRPr lang="en-US"/>
        </a:p>
      </dgm:t>
    </dgm:pt>
    <dgm:pt modelId="{431F6CBC-F095-4EA9-AEF0-D647968E4784}" type="pres">
      <dgm:prSet presAssocID="{5A0D5DEF-A7C8-46E1-AA15-082D6A96C208}" presName="root" presStyleCnt="0">
        <dgm:presLayoutVars>
          <dgm:dir/>
          <dgm:resizeHandles val="exact"/>
        </dgm:presLayoutVars>
      </dgm:prSet>
      <dgm:spPr/>
      <dgm:t>
        <a:bodyPr/>
        <a:lstStyle/>
        <a:p>
          <a:endParaRPr lang="en-GB"/>
        </a:p>
      </dgm:t>
    </dgm:pt>
    <dgm:pt modelId="{177EA161-6438-462F-9752-1CD5F9833ABE}" type="pres">
      <dgm:prSet presAssocID="{53133B5C-DDF9-40C3-9D44-C937382CD9D0}" presName="compNode" presStyleCnt="0"/>
      <dgm:spPr/>
    </dgm:pt>
    <dgm:pt modelId="{AFBEDE6D-C3AC-4875-92D9-5D664D11A7E7}" type="pres">
      <dgm:prSet presAssocID="{53133B5C-DDF9-40C3-9D44-C937382CD9D0}" presName="iconBgRect" presStyleLbl="bgShp" presStyleIdx="0" presStyleCnt="6"/>
      <dgm:spPr/>
    </dgm:pt>
    <dgm:pt modelId="{EF8FFD8D-CED4-4143-B009-4FD29B23CEA4}" type="pres">
      <dgm:prSet presAssocID="{53133B5C-DDF9-40C3-9D44-C937382CD9D0}" presName="iconRect" presStyleLbl="node1" presStyleIdx="0" presStyleCnt="6"/>
      <dgm:spPr>
        <a:blipFill>
          <a:blip xmlns:r="http://schemas.openxmlformats.org/officeDocument/2006/relationships" r:embed="rId1">
            <a:extLst>
              <a:ext uri="{28A0092B-C50C-407E-A947-70E740481C1C}">
                <a14:useLocalDpi xmlns="" xmlns:a14="http://schemas.microsoft.com/office/drawing/2010/main" val="0"/>
              </a:ext>
              <a:ext uri="{96DAC541-7B7A-43D3-8B79-37D633B846F1}">
                <asvg:svgBlip xmlns="" xmlns:asvg="http://schemas.microsoft.com/office/drawing/2016/SVG/main" r:embed="rId2"/>
              </a:ext>
            </a:extLst>
          </a:blip>
          <a:stretch>
            <a:fillRect/>
          </a:stretch>
        </a:blipFill>
      </dgm:spPr>
      <dgm:extLst>
        <a:ext uri="{E40237B7-FDA0-4F09-8148-C483321AD2D9}">
          <dgm14:cNvPr xmlns="" xmlns:dgm14="http://schemas.microsoft.com/office/drawing/2010/diagram" id="0" name="" descr="Brain in head"/>
        </a:ext>
      </dgm:extLst>
    </dgm:pt>
    <dgm:pt modelId="{608B9D3C-D0DB-44A7-BA15-C0ECF2E83343}" type="pres">
      <dgm:prSet presAssocID="{53133B5C-DDF9-40C3-9D44-C937382CD9D0}" presName="spaceRect" presStyleCnt="0"/>
      <dgm:spPr/>
    </dgm:pt>
    <dgm:pt modelId="{1C57EC7D-CCFE-44EB-A5C2-92FA0647BAC9}" type="pres">
      <dgm:prSet presAssocID="{53133B5C-DDF9-40C3-9D44-C937382CD9D0}" presName="textRect" presStyleLbl="revTx" presStyleIdx="0" presStyleCnt="6">
        <dgm:presLayoutVars>
          <dgm:chMax val="1"/>
          <dgm:chPref val="1"/>
        </dgm:presLayoutVars>
      </dgm:prSet>
      <dgm:spPr/>
      <dgm:t>
        <a:bodyPr/>
        <a:lstStyle/>
        <a:p>
          <a:endParaRPr lang="en-GB"/>
        </a:p>
      </dgm:t>
    </dgm:pt>
    <dgm:pt modelId="{A2889C9C-EA37-4940-9BDE-7E346739500E}" type="pres">
      <dgm:prSet presAssocID="{421EAE41-E7B1-48F3-8B0F-6EFDE70C6F0B}" presName="sibTrans" presStyleCnt="0"/>
      <dgm:spPr/>
    </dgm:pt>
    <dgm:pt modelId="{88B821A6-52DE-4D9A-8C38-F3AB4F79549D}" type="pres">
      <dgm:prSet presAssocID="{25006F5D-1DD0-4ED9-96AB-16439E0292BB}" presName="compNode" presStyleCnt="0"/>
      <dgm:spPr/>
    </dgm:pt>
    <dgm:pt modelId="{7FD04CA3-A11C-49AE-982F-B69F499E3A6E}" type="pres">
      <dgm:prSet presAssocID="{25006F5D-1DD0-4ED9-96AB-16439E0292BB}" presName="iconBgRect" presStyleLbl="bgShp" presStyleIdx="1" presStyleCnt="6"/>
      <dgm:spPr/>
    </dgm:pt>
    <dgm:pt modelId="{9D249073-6CF6-48B1-B70C-120A2E7EC676}" type="pres">
      <dgm:prSet presAssocID="{25006F5D-1DD0-4ED9-96AB-16439E0292BB}" presName="iconRect" presStyleLbl="node1" presStyleIdx="1" presStyleCnt="6"/>
      <dgm:spPr>
        <a:blipFill>
          <a:blip xmlns:r="http://schemas.openxmlformats.org/officeDocument/2006/relationships" r:embed="rId3">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tretch>
            <a:fillRect/>
          </a:stretch>
        </a:blipFill>
      </dgm:spPr>
      <dgm:extLst>
        <a:ext uri="{E40237B7-FDA0-4F09-8148-C483321AD2D9}">
          <dgm14:cNvPr xmlns="" xmlns:dgm14="http://schemas.microsoft.com/office/drawing/2010/diagram" id="0" name="" descr="Confused Person"/>
        </a:ext>
      </dgm:extLst>
    </dgm:pt>
    <dgm:pt modelId="{BD1EF00F-2C84-445C-8AB2-CA62B1C5A545}" type="pres">
      <dgm:prSet presAssocID="{25006F5D-1DD0-4ED9-96AB-16439E0292BB}" presName="spaceRect" presStyleCnt="0"/>
      <dgm:spPr/>
    </dgm:pt>
    <dgm:pt modelId="{A6780A11-D860-449F-9501-BE60524B3355}" type="pres">
      <dgm:prSet presAssocID="{25006F5D-1DD0-4ED9-96AB-16439E0292BB}" presName="textRect" presStyleLbl="revTx" presStyleIdx="1" presStyleCnt="6">
        <dgm:presLayoutVars>
          <dgm:chMax val="1"/>
          <dgm:chPref val="1"/>
        </dgm:presLayoutVars>
      </dgm:prSet>
      <dgm:spPr/>
      <dgm:t>
        <a:bodyPr/>
        <a:lstStyle/>
        <a:p>
          <a:endParaRPr lang="en-GB"/>
        </a:p>
      </dgm:t>
    </dgm:pt>
    <dgm:pt modelId="{5831FC6F-5640-4487-BF4E-7AFE5491D594}" type="pres">
      <dgm:prSet presAssocID="{9CFEF1D1-0381-4C14-825B-4A767AB26CF6}" presName="sibTrans" presStyleCnt="0"/>
      <dgm:spPr/>
    </dgm:pt>
    <dgm:pt modelId="{6A1DE408-7865-41B9-983C-2E2B98821D6D}" type="pres">
      <dgm:prSet presAssocID="{EFCF9118-36BC-46F9-8987-08EB60959CC1}" presName="compNode" presStyleCnt="0"/>
      <dgm:spPr/>
    </dgm:pt>
    <dgm:pt modelId="{6B0BF581-8767-4E37-864D-6FB0692378F6}" type="pres">
      <dgm:prSet presAssocID="{EFCF9118-36BC-46F9-8987-08EB60959CC1}" presName="iconBgRect" presStyleLbl="bgShp" presStyleIdx="2" presStyleCnt="6"/>
      <dgm:spPr/>
    </dgm:pt>
    <dgm:pt modelId="{1366635C-B419-421E-B3A2-E27ED24BDEEF}" type="pres">
      <dgm:prSet presAssocID="{EFCF9118-36BC-46F9-8987-08EB60959CC1}" presName="iconRect" presStyleLbl="node1" presStyleIdx="2" presStyleCnt="6"/>
      <dgm:spPr>
        <a:blipFill>
          <a:blip xmlns:r="http://schemas.openxmlformats.org/officeDocument/2006/relationships" r:embed="rId5">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tretch>
            <a:fillRect/>
          </a:stretch>
        </a:blipFill>
      </dgm:spPr>
      <dgm:extLst>
        <a:ext uri="{E40237B7-FDA0-4F09-8148-C483321AD2D9}">
          <dgm14:cNvPr xmlns="" xmlns:dgm14="http://schemas.microsoft.com/office/drawing/2010/diagram" id="0" name="" descr="Checkmark"/>
        </a:ext>
      </dgm:extLst>
    </dgm:pt>
    <dgm:pt modelId="{51B61D77-0B5C-4B16-8454-561E7D08B3E9}" type="pres">
      <dgm:prSet presAssocID="{EFCF9118-36BC-46F9-8987-08EB60959CC1}" presName="spaceRect" presStyleCnt="0"/>
      <dgm:spPr/>
    </dgm:pt>
    <dgm:pt modelId="{055AEB48-011C-44F2-AC17-002FA40CE2C3}" type="pres">
      <dgm:prSet presAssocID="{EFCF9118-36BC-46F9-8987-08EB60959CC1}" presName="textRect" presStyleLbl="revTx" presStyleIdx="2" presStyleCnt="6">
        <dgm:presLayoutVars>
          <dgm:chMax val="1"/>
          <dgm:chPref val="1"/>
        </dgm:presLayoutVars>
      </dgm:prSet>
      <dgm:spPr/>
      <dgm:t>
        <a:bodyPr/>
        <a:lstStyle/>
        <a:p>
          <a:endParaRPr lang="en-GB"/>
        </a:p>
      </dgm:t>
    </dgm:pt>
    <dgm:pt modelId="{F64AED2E-03A5-4181-A423-F1E081476C8E}" type="pres">
      <dgm:prSet presAssocID="{C245275F-A8BA-44F1-9B90-51A131895C70}" presName="sibTrans" presStyleCnt="0"/>
      <dgm:spPr/>
    </dgm:pt>
    <dgm:pt modelId="{11E8BBAB-521E-4BB4-8194-7DDC9B5DF863}" type="pres">
      <dgm:prSet presAssocID="{CC26B6DB-9159-49DD-A374-C1B3B1AFF4F0}" presName="compNode" presStyleCnt="0"/>
      <dgm:spPr/>
    </dgm:pt>
    <dgm:pt modelId="{5DAB5062-E839-4A39-8C0C-A1D8DF735F76}" type="pres">
      <dgm:prSet presAssocID="{CC26B6DB-9159-49DD-A374-C1B3B1AFF4F0}" presName="iconBgRect" presStyleLbl="bgShp" presStyleIdx="3" presStyleCnt="6"/>
      <dgm:spPr/>
    </dgm:pt>
    <dgm:pt modelId="{BFFB0C84-6CA2-4EEA-80C6-408811E55A44}" type="pres">
      <dgm:prSet presAssocID="{CC26B6DB-9159-49DD-A374-C1B3B1AFF4F0}" presName="iconRect" presStyleLbl="node1" presStyleIdx="3" presStyleCnt="6"/>
      <dgm:spPr>
        <a:blipFill>
          <a:blip xmlns:r="http://schemas.openxmlformats.org/officeDocument/2006/relationships" r:embed="rId7">
            <a:extLst>
              <a:ext uri="{28A0092B-C50C-407E-A947-70E740481C1C}">
                <a14:useLocalDpi xmlns="" xmlns:a14="http://schemas.microsoft.com/office/drawing/2010/main" val="0"/>
              </a:ext>
              <a:ext uri="{96DAC541-7B7A-43D3-8B79-37D633B846F1}">
                <asvg:svgBlip xmlns="" xmlns:asvg="http://schemas.microsoft.com/office/drawing/2016/SVG/main" r:embed="rId8"/>
              </a:ext>
            </a:extLst>
          </a:blip>
          <a:stretch>
            <a:fillRect/>
          </a:stretch>
        </a:blipFill>
      </dgm:spPr>
      <dgm:extLst>
        <a:ext uri="{E40237B7-FDA0-4F09-8148-C483321AD2D9}">
          <dgm14:cNvPr xmlns="" xmlns:dgm14="http://schemas.microsoft.com/office/drawing/2010/diagram" id="0" name="" descr="Bullseye"/>
        </a:ext>
      </dgm:extLst>
    </dgm:pt>
    <dgm:pt modelId="{DD03DDD9-DC0B-4EA2-AE41-D6116279D831}" type="pres">
      <dgm:prSet presAssocID="{CC26B6DB-9159-49DD-A374-C1B3B1AFF4F0}" presName="spaceRect" presStyleCnt="0"/>
      <dgm:spPr/>
    </dgm:pt>
    <dgm:pt modelId="{C1E5FFD7-0E55-4883-84DB-CF58602F65BC}" type="pres">
      <dgm:prSet presAssocID="{CC26B6DB-9159-49DD-A374-C1B3B1AFF4F0}" presName="textRect" presStyleLbl="revTx" presStyleIdx="3" presStyleCnt="6">
        <dgm:presLayoutVars>
          <dgm:chMax val="1"/>
          <dgm:chPref val="1"/>
        </dgm:presLayoutVars>
      </dgm:prSet>
      <dgm:spPr/>
      <dgm:t>
        <a:bodyPr/>
        <a:lstStyle/>
        <a:p>
          <a:endParaRPr lang="en-GB"/>
        </a:p>
      </dgm:t>
    </dgm:pt>
    <dgm:pt modelId="{CDE8F64D-0E1E-4347-B62D-61C368CBF964}" type="pres">
      <dgm:prSet presAssocID="{30F5BBA0-1E2D-40F0-9E76-3AA0798E9A94}" presName="sibTrans" presStyleCnt="0"/>
      <dgm:spPr/>
    </dgm:pt>
    <dgm:pt modelId="{4DDE94A0-BA36-4F95-8811-560253982792}" type="pres">
      <dgm:prSet presAssocID="{249C9F96-3B98-4354-8446-88534B65CC04}" presName="compNode" presStyleCnt="0"/>
      <dgm:spPr/>
    </dgm:pt>
    <dgm:pt modelId="{B8149AF3-76C7-4F39-B174-279BA30EAADB}" type="pres">
      <dgm:prSet presAssocID="{249C9F96-3B98-4354-8446-88534B65CC04}" presName="iconBgRect" presStyleLbl="bgShp" presStyleIdx="4" presStyleCnt="6"/>
      <dgm:spPr/>
    </dgm:pt>
    <dgm:pt modelId="{C5FD4F5C-ACF1-476E-AED8-5E7A7467BC8B}" type="pres">
      <dgm:prSet presAssocID="{249C9F96-3B98-4354-8446-88534B65CC04}" presName="iconRect" presStyleLbl="node1" presStyleIdx="4" presStyleCnt="6"/>
      <dgm:spPr>
        <a:blipFill>
          <a:blip xmlns:r="http://schemas.openxmlformats.org/officeDocument/2006/relationships" r:embed="rId9">
            <a:extLst>
              <a:ext uri="{28A0092B-C50C-407E-A947-70E740481C1C}">
                <a14:useLocalDpi xmlns="" xmlns:a14="http://schemas.microsoft.com/office/drawing/2010/main" val="0"/>
              </a:ext>
              <a:ext uri="{96DAC541-7B7A-43D3-8B79-37D633B846F1}">
                <asvg:svgBlip xmlns="" xmlns:asvg="http://schemas.microsoft.com/office/drawing/2016/SVG/main" r:embed="rId10"/>
              </a:ext>
            </a:extLst>
          </a:blip>
          <a:stretch>
            <a:fillRect/>
          </a:stretch>
        </a:blipFill>
      </dgm:spPr>
      <dgm:extLst>
        <a:ext uri="{E40237B7-FDA0-4F09-8148-C483321AD2D9}">
          <dgm14:cNvPr xmlns="" xmlns:dgm14="http://schemas.microsoft.com/office/drawing/2010/diagram" id="0" name="" descr="Map compass"/>
        </a:ext>
      </dgm:extLst>
    </dgm:pt>
    <dgm:pt modelId="{35E0B5D2-825C-4EA5-9AA3-E1B0B16AF091}" type="pres">
      <dgm:prSet presAssocID="{249C9F96-3B98-4354-8446-88534B65CC04}" presName="spaceRect" presStyleCnt="0"/>
      <dgm:spPr/>
    </dgm:pt>
    <dgm:pt modelId="{BBF052C0-7B18-4967-8122-BC7E7EF49A61}" type="pres">
      <dgm:prSet presAssocID="{249C9F96-3B98-4354-8446-88534B65CC04}" presName="textRect" presStyleLbl="revTx" presStyleIdx="4" presStyleCnt="6">
        <dgm:presLayoutVars>
          <dgm:chMax val="1"/>
          <dgm:chPref val="1"/>
        </dgm:presLayoutVars>
      </dgm:prSet>
      <dgm:spPr/>
      <dgm:t>
        <a:bodyPr/>
        <a:lstStyle/>
        <a:p>
          <a:endParaRPr lang="en-GB"/>
        </a:p>
      </dgm:t>
    </dgm:pt>
    <dgm:pt modelId="{0B363850-8222-47E5-8F52-AEAEC6A44535}" type="pres">
      <dgm:prSet presAssocID="{F9F6BFA7-92D4-462B-8BC2-0982FC6A14EB}" presName="sibTrans" presStyleCnt="0"/>
      <dgm:spPr/>
    </dgm:pt>
    <dgm:pt modelId="{ACA3FA57-46FB-43F9-BF5C-87FD388810F3}" type="pres">
      <dgm:prSet presAssocID="{53C934BC-D134-47DB-A492-38A5CF20B0CE}" presName="compNode" presStyleCnt="0"/>
      <dgm:spPr/>
    </dgm:pt>
    <dgm:pt modelId="{703A4DFF-E9AC-453B-B417-1AF4B2A23986}" type="pres">
      <dgm:prSet presAssocID="{53C934BC-D134-47DB-A492-38A5CF20B0CE}" presName="iconBgRect" presStyleLbl="bgShp" presStyleIdx="5" presStyleCnt="6"/>
      <dgm:spPr/>
    </dgm:pt>
    <dgm:pt modelId="{B13295E9-47E4-4E4A-B35C-D4E21E7122AF}" type="pres">
      <dgm:prSet presAssocID="{53C934BC-D134-47DB-A492-38A5CF20B0CE}" presName="iconRect" presStyleLbl="node1" presStyleIdx="5" presStyleCnt="6"/>
      <dgm:spPr>
        <a:blipFill>
          <a:blip xmlns:r="http://schemas.openxmlformats.org/officeDocument/2006/relationships" r:embed="rId11">
            <a:extLst>
              <a:ext uri="{28A0092B-C50C-407E-A947-70E740481C1C}">
                <a14:useLocalDpi xmlns="" xmlns:a14="http://schemas.microsoft.com/office/drawing/2010/main" val="0"/>
              </a:ext>
              <a:ext uri="{96DAC541-7B7A-43D3-8B79-37D633B846F1}">
                <asvg:svgBlip xmlns="" xmlns:asvg="http://schemas.microsoft.com/office/drawing/2016/SVG/main" r:embed="rId12"/>
              </a:ext>
            </a:extLst>
          </a:blip>
          <a:stretch>
            <a:fillRect/>
          </a:stretch>
        </a:blipFill>
      </dgm:spPr>
      <dgm:extLst>
        <a:ext uri="{E40237B7-FDA0-4F09-8148-C483321AD2D9}">
          <dgm14:cNvPr xmlns="" xmlns:dgm14="http://schemas.microsoft.com/office/drawing/2010/diagram" id="0" name="" descr="Statistics"/>
        </a:ext>
      </dgm:extLst>
    </dgm:pt>
    <dgm:pt modelId="{EB719BEE-2214-4588-8496-EC613EDE5F49}" type="pres">
      <dgm:prSet presAssocID="{53C934BC-D134-47DB-A492-38A5CF20B0CE}" presName="spaceRect" presStyleCnt="0"/>
      <dgm:spPr/>
    </dgm:pt>
    <dgm:pt modelId="{EBB1679F-3349-48EC-9435-4A33A46E909E}" type="pres">
      <dgm:prSet presAssocID="{53C934BC-D134-47DB-A492-38A5CF20B0CE}" presName="textRect" presStyleLbl="revTx" presStyleIdx="5" presStyleCnt="6">
        <dgm:presLayoutVars>
          <dgm:chMax val="1"/>
          <dgm:chPref val="1"/>
        </dgm:presLayoutVars>
      </dgm:prSet>
      <dgm:spPr/>
      <dgm:t>
        <a:bodyPr/>
        <a:lstStyle/>
        <a:p>
          <a:endParaRPr lang="en-GB"/>
        </a:p>
      </dgm:t>
    </dgm:pt>
  </dgm:ptLst>
  <dgm:cxnLst>
    <dgm:cxn modelId="{86F61773-7596-4693-A098-BB0081986982}" srcId="{5A0D5DEF-A7C8-46E1-AA15-082D6A96C208}" destId="{249C9F96-3B98-4354-8446-88534B65CC04}" srcOrd="4" destOrd="0" parTransId="{EED0E65B-9730-4BED-82F4-B85D106ED930}" sibTransId="{F9F6BFA7-92D4-462B-8BC2-0982FC6A14EB}"/>
    <dgm:cxn modelId="{D11A58B5-DE68-4DB1-B7B0-380C6B62DE2F}" srcId="{5A0D5DEF-A7C8-46E1-AA15-082D6A96C208}" destId="{25006F5D-1DD0-4ED9-96AB-16439E0292BB}" srcOrd="1" destOrd="0" parTransId="{96BC08ED-451C-4CA2-A557-C80A9CE5485E}" sibTransId="{9CFEF1D1-0381-4C14-825B-4A767AB26CF6}"/>
    <dgm:cxn modelId="{3F1A25B0-77DA-4527-885D-5229C633E2A6}" type="presOf" srcId="{53C934BC-D134-47DB-A492-38A5CF20B0CE}" destId="{EBB1679F-3349-48EC-9435-4A33A46E909E}" srcOrd="0" destOrd="0" presId="urn:microsoft.com/office/officeart/2018/5/layout/IconCircleLabelList"/>
    <dgm:cxn modelId="{3E103D89-A9BE-49AF-90BC-3EAB84EFCD09}" srcId="{5A0D5DEF-A7C8-46E1-AA15-082D6A96C208}" destId="{53C934BC-D134-47DB-A492-38A5CF20B0CE}" srcOrd="5" destOrd="0" parTransId="{85EC94C2-9531-42BE-8187-89B5E7E8EF0F}" sibTransId="{B4AAB4FC-B95E-4F96-B6AA-FAEC50E751A9}"/>
    <dgm:cxn modelId="{9A80E433-02D4-4C66-ADC1-CA1E20FB9461}" type="presOf" srcId="{CC26B6DB-9159-49DD-A374-C1B3B1AFF4F0}" destId="{C1E5FFD7-0E55-4883-84DB-CF58602F65BC}" srcOrd="0" destOrd="0" presId="urn:microsoft.com/office/officeart/2018/5/layout/IconCircleLabelList"/>
    <dgm:cxn modelId="{5F094E5E-C23A-4090-95BA-7244959425D4}" srcId="{5A0D5DEF-A7C8-46E1-AA15-082D6A96C208}" destId="{53133B5C-DDF9-40C3-9D44-C937382CD9D0}" srcOrd="0" destOrd="0" parTransId="{41D5FA25-E624-4125-B546-623AD3A0A3A8}" sibTransId="{421EAE41-E7B1-48F3-8B0F-6EFDE70C6F0B}"/>
    <dgm:cxn modelId="{C4A53D31-9A2B-4B02-9AB7-8AEEB472DA75}" type="presOf" srcId="{249C9F96-3B98-4354-8446-88534B65CC04}" destId="{BBF052C0-7B18-4967-8122-BC7E7EF49A61}" srcOrd="0" destOrd="0" presId="urn:microsoft.com/office/officeart/2018/5/layout/IconCircleLabelList"/>
    <dgm:cxn modelId="{E8056F16-6673-457F-A0B2-B23495DEA8BB}" type="presOf" srcId="{53133B5C-DDF9-40C3-9D44-C937382CD9D0}" destId="{1C57EC7D-CCFE-44EB-A5C2-92FA0647BAC9}" srcOrd="0" destOrd="0" presId="urn:microsoft.com/office/officeart/2018/5/layout/IconCircleLabelList"/>
    <dgm:cxn modelId="{B4CE2C0E-B9D7-4BAA-9B68-5A751BC11565}" type="presOf" srcId="{5A0D5DEF-A7C8-46E1-AA15-082D6A96C208}" destId="{431F6CBC-F095-4EA9-AEF0-D647968E4784}" srcOrd="0" destOrd="0" presId="urn:microsoft.com/office/officeart/2018/5/layout/IconCircleLabelList"/>
    <dgm:cxn modelId="{318802E5-66C8-4925-A2BF-183576CDEF6B}" type="presOf" srcId="{25006F5D-1DD0-4ED9-96AB-16439E0292BB}" destId="{A6780A11-D860-449F-9501-BE60524B3355}" srcOrd="0" destOrd="0" presId="urn:microsoft.com/office/officeart/2018/5/layout/IconCircleLabelList"/>
    <dgm:cxn modelId="{BDBA3A6E-3771-41DA-9CBF-616CC412C10B}" srcId="{5A0D5DEF-A7C8-46E1-AA15-082D6A96C208}" destId="{EFCF9118-36BC-46F9-8987-08EB60959CC1}" srcOrd="2" destOrd="0" parTransId="{2B05B8B7-03E5-4E9F-833B-76A3351A51EC}" sibTransId="{C245275F-A8BA-44F1-9B90-51A131895C70}"/>
    <dgm:cxn modelId="{B8EB2874-82F0-4CF7-9638-31ED5D440A72}" type="presOf" srcId="{EFCF9118-36BC-46F9-8987-08EB60959CC1}" destId="{055AEB48-011C-44F2-AC17-002FA40CE2C3}" srcOrd="0" destOrd="0" presId="urn:microsoft.com/office/officeart/2018/5/layout/IconCircleLabelList"/>
    <dgm:cxn modelId="{A7742997-6EA2-4473-A628-D09214FBBB77}" srcId="{5A0D5DEF-A7C8-46E1-AA15-082D6A96C208}" destId="{CC26B6DB-9159-49DD-A374-C1B3B1AFF4F0}" srcOrd="3" destOrd="0" parTransId="{867CFB8C-D26C-4646-A8D5-049F3B671324}" sibTransId="{30F5BBA0-1E2D-40F0-9E76-3AA0798E9A94}"/>
    <dgm:cxn modelId="{D84D1283-BEAF-41EE-B763-C84502FACD5F}" type="presParOf" srcId="{431F6CBC-F095-4EA9-AEF0-D647968E4784}" destId="{177EA161-6438-462F-9752-1CD5F9833ABE}" srcOrd="0" destOrd="0" presId="urn:microsoft.com/office/officeart/2018/5/layout/IconCircleLabelList"/>
    <dgm:cxn modelId="{FB8D4578-2C81-410C-8686-7511E6DF6AFD}" type="presParOf" srcId="{177EA161-6438-462F-9752-1CD5F9833ABE}" destId="{AFBEDE6D-C3AC-4875-92D9-5D664D11A7E7}" srcOrd="0" destOrd="0" presId="urn:microsoft.com/office/officeart/2018/5/layout/IconCircleLabelList"/>
    <dgm:cxn modelId="{E94612A3-6F44-4559-89E3-406002A65A25}" type="presParOf" srcId="{177EA161-6438-462F-9752-1CD5F9833ABE}" destId="{EF8FFD8D-CED4-4143-B009-4FD29B23CEA4}" srcOrd="1" destOrd="0" presId="urn:microsoft.com/office/officeart/2018/5/layout/IconCircleLabelList"/>
    <dgm:cxn modelId="{66783A24-B536-460F-B750-09880145AC55}" type="presParOf" srcId="{177EA161-6438-462F-9752-1CD5F9833ABE}" destId="{608B9D3C-D0DB-44A7-BA15-C0ECF2E83343}" srcOrd="2" destOrd="0" presId="urn:microsoft.com/office/officeart/2018/5/layout/IconCircleLabelList"/>
    <dgm:cxn modelId="{4DF26258-E973-4B81-9FA6-434597133F19}" type="presParOf" srcId="{177EA161-6438-462F-9752-1CD5F9833ABE}" destId="{1C57EC7D-CCFE-44EB-A5C2-92FA0647BAC9}" srcOrd="3" destOrd="0" presId="urn:microsoft.com/office/officeart/2018/5/layout/IconCircleLabelList"/>
    <dgm:cxn modelId="{AED4DA04-D159-47D0-8A1B-BDAB7606BB1C}" type="presParOf" srcId="{431F6CBC-F095-4EA9-AEF0-D647968E4784}" destId="{A2889C9C-EA37-4940-9BDE-7E346739500E}" srcOrd="1" destOrd="0" presId="urn:microsoft.com/office/officeart/2018/5/layout/IconCircleLabelList"/>
    <dgm:cxn modelId="{C3C55FB2-A705-42F1-B8A9-56B807409A87}" type="presParOf" srcId="{431F6CBC-F095-4EA9-AEF0-D647968E4784}" destId="{88B821A6-52DE-4D9A-8C38-F3AB4F79549D}" srcOrd="2" destOrd="0" presId="urn:microsoft.com/office/officeart/2018/5/layout/IconCircleLabelList"/>
    <dgm:cxn modelId="{87FB5987-D5B3-4414-9945-8FCFA8EC82B9}" type="presParOf" srcId="{88B821A6-52DE-4D9A-8C38-F3AB4F79549D}" destId="{7FD04CA3-A11C-49AE-982F-B69F499E3A6E}" srcOrd="0" destOrd="0" presId="urn:microsoft.com/office/officeart/2018/5/layout/IconCircleLabelList"/>
    <dgm:cxn modelId="{A2542BCE-A4DE-40EB-808F-D842BB42259D}" type="presParOf" srcId="{88B821A6-52DE-4D9A-8C38-F3AB4F79549D}" destId="{9D249073-6CF6-48B1-B70C-120A2E7EC676}" srcOrd="1" destOrd="0" presId="urn:microsoft.com/office/officeart/2018/5/layout/IconCircleLabelList"/>
    <dgm:cxn modelId="{B88BCDC6-B7A3-479F-905A-4998247EE519}" type="presParOf" srcId="{88B821A6-52DE-4D9A-8C38-F3AB4F79549D}" destId="{BD1EF00F-2C84-445C-8AB2-CA62B1C5A545}" srcOrd="2" destOrd="0" presId="urn:microsoft.com/office/officeart/2018/5/layout/IconCircleLabelList"/>
    <dgm:cxn modelId="{725194DF-E83F-4D83-883E-637EA3DCEC89}" type="presParOf" srcId="{88B821A6-52DE-4D9A-8C38-F3AB4F79549D}" destId="{A6780A11-D860-449F-9501-BE60524B3355}" srcOrd="3" destOrd="0" presId="urn:microsoft.com/office/officeart/2018/5/layout/IconCircleLabelList"/>
    <dgm:cxn modelId="{430800A1-36CE-4373-9DC7-EAE3850DD32C}" type="presParOf" srcId="{431F6CBC-F095-4EA9-AEF0-D647968E4784}" destId="{5831FC6F-5640-4487-BF4E-7AFE5491D594}" srcOrd="3" destOrd="0" presId="urn:microsoft.com/office/officeart/2018/5/layout/IconCircleLabelList"/>
    <dgm:cxn modelId="{78103688-209B-486E-A4ED-1B3DABEA5267}" type="presParOf" srcId="{431F6CBC-F095-4EA9-AEF0-D647968E4784}" destId="{6A1DE408-7865-41B9-983C-2E2B98821D6D}" srcOrd="4" destOrd="0" presId="urn:microsoft.com/office/officeart/2018/5/layout/IconCircleLabelList"/>
    <dgm:cxn modelId="{6EB61F84-13EF-4664-A7C4-291306DAEDF1}" type="presParOf" srcId="{6A1DE408-7865-41B9-983C-2E2B98821D6D}" destId="{6B0BF581-8767-4E37-864D-6FB0692378F6}" srcOrd="0" destOrd="0" presId="urn:microsoft.com/office/officeart/2018/5/layout/IconCircleLabelList"/>
    <dgm:cxn modelId="{0C608587-0FA0-4999-B21E-B68FAFF978FF}" type="presParOf" srcId="{6A1DE408-7865-41B9-983C-2E2B98821D6D}" destId="{1366635C-B419-421E-B3A2-E27ED24BDEEF}" srcOrd="1" destOrd="0" presId="urn:microsoft.com/office/officeart/2018/5/layout/IconCircleLabelList"/>
    <dgm:cxn modelId="{E15E0FE2-8BEB-488A-8899-2B1F85E31085}" type="presParOf" srcId="{6A1DE408-7865-41B9-983C-2E2B98821D6D}" destId="{51B61D77-0B5C-4B16-8454-561E7D08B3E9}" srcOrd="2" destOrd="0" presId="urn:microsoft.com/office/officeart/2018/5/layout/IconCircleLabelList"/>
    <dgm:cxn modelId="{294D4FFA-A0BA-4632-910D-9ADFD5F927F4}" type="presParOf" srcId="{6A1DE408-7865-41B9-983C-2E2B98821D6D}" destId="{055AEB48-011C-44F2-AC17-002FA40CE2C3}" srcOrd="3" destOrd="0" presId="urn:microsoft.com/office/officeart/2018/5/layout/IconCircleLabelList"/>
    <dgm:cxn modelId="{E5AAA56E-5911-46DA-93CF-61D9088F4B1A}" type="presParOf" srcId="{431F6CBC-F095-4EA9-AEF0-D647968E4784}" destId="{F64AED2E-03A5-4181-A423-F1E081476C8E}" srcOrd="5" destOrd="0" presId="urn:microsoft.com/office/officeart/2018/5/layout/IconCircleLabelList"/>
    <dgm:cxn modelId="{872AAE81-189E-426C-B508-ECB97ABD1292}" type="presParOf" srcId="{431F6CBC-F095-4EA9-AEF0-D647968E4784}" destId="{11E8BBAB-521E-4BB4-8194-7DDC9B5DF863}" srcOrd="6" destOrd="0" presId="urn:microsoft.com/office/officeart/2018/5/layout/IconCircleLabelList"/>
    <dgm:cxn modelId="{752CA46A-9E27-4D28-A68E-62C6FB87AC4C}" type="presParOf" srcId="{11E8BBAB-521E-4BB4-8194-7DDC9B5DF863}" destId="{5DAB5062-E839-4A39-8C0C-A1D8DF735F76}" srcOrd="0" destOrd="0" presId="urn:microsoft.com/office/officeart/2018/5/layout/IconCircleLabelList"/>
    <dgm:cxn modelId="{593BA6EF-F09A-4DCE-B124-E522F9AD54F4}" type="presParOf" srcId="{11E8BBAB-521E-4BB4-8194-7DDC9B5DF863}" destId="{BFFB0C84-6CA2-4EEA-80C6-408811E55A44}" srcOrd="1" destOrd="0" presId="urn:microsoft.com/office/officeart/2018/5/layout/IconCircleLabelList"/>
    <dgm:cxn modelId="{93631B0D-C1EF-4A3E-A2B6-08911DBEB700}" type="presParOf" srcId="{11E8BBAB-521E-4BB4-8194-7DDC9B5DF863}" destId="{DD03DDD9-DC0B-4EA2-AE41-D6116279D831}" srcOrd="2" destOrd="0" presId="urn:microsoft.com/office/officeart/2018/5/layout/IconCircleLabelList"/>
    <dgm:cxn modelId="{7F2065C4-541C-4651-8A3E-A93F371002B2}" type="presParOf" srcId="{11E8BBAB-521E-4BB4-8194-7DDC9B5DF863}" destId="{C1E5FFD7-0E55-4883-84DB-CF58602F65BC}" srcOrd="3" destOrd="0" presId="urn:microsoft.com/office/officeart/2018/5/layout/IconCircleLabelList"/>
    <dgm:cxn modelId="{190414AA-A2F8-431C-A15E-0336E94F3C76}" type="presParOf" srcId="{431F6CBC-F095-4EA9-AEF0-D647968E4784}" destId="{CDE8F64D-0E1E-4347-B62D-61C368CBF964}" srcOrd="7" destOrd="0" presId="urn:microsoft.com/office/officeart/2018/5/layout/IconCircleLabelList"/>
    <dgm:cxn modelId="{8883A352-10A5-4F35-A53B-0B07CB6A36BE}" type="presParOf" srcId="{431F6CBC-F095-4EA9-AEF0-D647968E4784}" destId="{4DDE94A0-BA36-4F95-8811-560253982792}" srcOrd="8" destOrd="0" presId="urn:microsoft.com/office/officeart/2018/5/layout/IconCircleLabelList"/>
    <dgm:cxn modelId="{EF16EB2A-9F0A-4BD6-94CA-43CF2D881353}" type="presParOf" srcId="{4DDE94A0-BA36-4F95-8811-560253982792}" destId="{B8149AF3-76C7-4F39-B174-279BA30EAADB}" srcOrd="0" destOrd="0" presId="urn:microsoft.com/office/officeart/2018/5/layout/IconCircleLabelList"/>
    <dgm:cxn modelId="{34350C9A-3134-465D-8D30-4DB5A1E0E05B}" type="presParOf" srcId="{4DDE94A0-BA36-4F95-8811-560253982792}" destId="{C5FD4F5C-ACF1-476E-AED8-5E7A7467BC8B}" srcOrd="1" destOrd="0" presId="urn:microsoft.com/office/officeart/2018/5/layout/IconCircleLabelList"/>
    <dgm:cxn modelId="{9335D65E-34A6-4F09-AF74-C1913D8B7899}" type="presParOf" srcId="{4DDE94A0-BA36-4F95-8811-560253982792}" destId="{35E0B5D2-825C-4EA5-9AA3-E1B0B16AF091}" srcOrd="2" destOrd="0" presId="urn:microsoft.com/office/officeart/2018/5/layout/IconCircleLabelList"/>
    <dgm:cxn modelId="{B6BF033E-4A55-434A-9276-43BC52F42A0F}" type="presParOf" srcId="{4DDE94A0-BA36-4F95-8811-560253982792}" destId="{BBF052C0-7B18-4967-8122-BC7E7EF49A61}" srcOrd="3" destOrd="0" presId="urn:microsoft.com/office/officeart/2018/5/layout/IconCircleLabelList"/>
    <dgm:cxn modelId="{18CBFCC5-AD1D-4643-BAA4-273018654BBD}" type="presParOf" srcId="{431F6CBC-F095-4EA9-AEF0-D647968E4784}" destId="{0B363850-8222-47E5-8F52-AEAEC6A44535}" srcOrd="9" destOrd="0" presId="urn:microsoft.com/office/officeart/2018/5/layout/IconCircleLabelList"/>
    <dgm:cxn modelId="{47FC20F2-51BC-4814-B10D-67DDB8243311}" type="presParOf" srcId="{431F6CBC-F095-4EA9-AEF0-D647968E4784}" destId="{ACA3FA57-46FB-43F9-BF5C-87FD388810F3}" srcOrd="10" destOrd="0" presId="urn:microsoft.com/office/officeart/2018/5/layout/IconCircleLabelList"/>
    <dgm:cxn modelId="{EAFB03A0-3550-42C0-9D52-4625A74A3D4B}" type="presParOf" srcId="{ACA3FA57-46FB-43F9-BF5C-87FD388810F3}" destId="{703A4DFF-E9AC-453B-B417-1AF4B2A23986}" srcOrd="0" destOrd="0" presId="urn:microsoft.com/office/officeart/2018/5/layout/IconCircleLabelList"/>
    <dgm:cxn modelId="{4362F80A-35F3-45CC-B671-F5FD7141A446}" type="presParOf" srcId="{ACA3FA57-46FB-43F9-BF5C-87FD388810F3}" destId="{B13295E9-47E4-4E4A-B35C-D4E21E7122AF}" srcOrd="1" destOrd="0" presId="urn:microsoft.com/office/officeart/2018/5/layout/IconCircleLabelList"/>
    <dgm:cxn modelId="{64295A48-2993-4A68-B6C4-DD1C8F3DEF36}" type="presParOf" srcId="{ACA3FA57-46FB-43F9-BF5C-87FD388810F3}" destId="{EB719BEE-2214-4588-8496-EC613EDE5F49}" srcOrd="2" destOrd="0" presId="urn:microsoft.com/office/officeart/2018/5/layout/IconCircleLabelList"/>
    <dgm:cxn modelId="{CEE35FB3-C0BE-480E-9AE0-A48642B00195}" type="presParOf" srcId="{ACA3FA57-46FB-43F9-BF5C-87FD388810F3}" destId="{EBB1679F-3349-48EC-9435-4A33A46E909E}" srcOrd="3" destOrd="0" presId="urn:microsoft.com/office/officeart/2018/5/layout/IconCircleLabel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4AD704-1F06-487C-A22F-81A8E0B7CF66}"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C781C373-36CF-472B-A003-0C82F2E61D29}">
      <dgm:prSet/>
      <dgm:spPr/>
      <dgm:t>
        <a:bodyPr/>
        <a:lstStyle/>
        <a:p>
          <a:pPr rtl="0"/>
          <a:r>
            <a:rPr lang="en-US" dirty="0"/>
            <a:t>Recall identifies all the positive instances</a:t>
          </a:r>
          <a:r>
            <a:rPr lang="en-US" dirty="0">
              <a:latin typeface="Calibri Light" panose="020F0302020204030204"/>
            </a:rPr>
            <a:t> </a:t>
          </a:r>
          <a:r>
            <a:rPr lang="en-US" dirty="0"/>
            <a:t>out of all the actual positive</a:t>
          </a:r>
          <a:r>
            <a:rPr lang="en-US" dirty="0">
              <a:latin typeface="Calibri Light" panose="020F0302020204030204"/>
            </a:rPr>
            <a:t>.</a:t>
          </a:r>
          <a:endParaRPr lang="en-US" dirty="0"/>
        </a:p>
      </dgm:t>
    </dgm:pt>
    <dgm:pt modelId="{DF935DFA-C145-40BE-8BEB-F18D2A90E68D}" type="parTrans" cxnId="{869418E1-D38A-4637-9820-AB4EE7AF81DB}">
      <dgm:prSet/>
      <dgm:spPr/>
      <dgm:t>
        <a:bodyPr/>
        <a:lstStyle/>
        <a:p>
          <a:endParaRPr lang="en-US"/>
        </a:p>
      </dgm:t>
    </dgm:pt>
    <dgm:pt modelId="{D614072E-CAEB-4706-B3E6-5BBD28D9A65F}" type="sibTrans" cxnId="{869418E1-D38A-4637-9820-AB4EE7AF81DB}">
      <dgm:prSet/>
      <dgm:spPr/>
      <dgm:t>
        <a:bodyPr/>
        <a:lstStyle/>
        <a:p>
          <a:endParaRPr lang="en-US"/>
        </a:p>
      </dgm:t>
    </dgm:pt>
    <dgm:pt modelId="{E05DDEBE-86EE-41DB-9D20-B70B7CF69448}">
      <dgm:prSet/>
      <dgm:spPr/>
      <dgm:t>
        <a:bodyPr/>
        <a:lstStyle/>
        <a:p>
          <a:pPr rtl="0"/>
          <a:r>
            <a:rPr lang="en-US" dirty="0">
              <a:latin typeface="Calibri Light" panose="020F0302020204030204"/>
            </a:rPr>
            <a:t>In</a:t>
          </a:r>
          <a:r>
            <a:rPr lang="en-US" dirty="0"/>
            <a:t> this case, customers who will likely </a:t>
          </a:r>
          <a:r>
            <a:rPr lang="en-US" dirty="0">
              <a:latin typeface="Calibri Light" panose="020F0302020204030204"/>
            </a:rPr>
            <a:t>churn instances</a:t>
          </a:r>
          <a:r>
            <a:rPr lang="en-US" dirty="0"/>
            <a:t>.</a:t>
          </a:r>
          <a:endParaRPr lang="en-US" dirty="0">
            <a:latin typeface="Calibri Light" panose="020F0302020204030204"/>
          </a:endParaRPr>
        </a:p>
      </dgm:t>
    </dgm:pt>
    <dgm:pt modelId="{01849960-22A6-4602-8CB3-FF95141BC13F}" type="parTrans" cxnId="{8EE0EB2C-8EE0-46FC-9F06-75D092BE8343}">
      <dgm:prSet/>
      <dgm:spPr/>
      <dgm:t>
        <a:bodyPr/>
        <a:lstStyle/>
        <a:p>
          <a:endParaRPr lang="en-US"/>
        </a:p>
      </dgm:t>
    </dgm:pt>
    <dgm:pt modelId="{9EC04AE9-2DB5-49DB-B8EF-00E894124647}" type="sibTrans" cxnId="{8EE0EB2C-8EE0-46FC-9F06-75D092BE8343}">
      <dgm:prSet/>
      <dgm:spPr/>
      <dgm:t>
        <a:bodyPr/>
        <a:lstStyle/>
        <a:p>
          <a:endParaRPr lang="en-US"/>
        </a:p>
      </dgm:t>
    </dgm:pt>
    <dgm:pt modelId="{F676BA64-BE55-4968-BF9B-B9810F739C52}">
      <dgm:prSet phldr="0"/>
      <dgm:spPr/>
      <dgm:t>
        <a:bodyPr/>
        <a:lstStyle/>
        <a:p>
          <a:r>
            <a:rPr lang="en-US" dirty="0">
              <a:latin typeface="Calibri Light" panose="020F0302020204030204"/>
            </a:rPr>
            <a:t> </a:t>
          </a:r>
          <a:r>
            <a:rPr lang="en-US" dirty="0"/>
            <a:t>In our data, model 1 correctly identifies 95.5% of customers who will likely churn.</a:t>
          </a:r>
        </a:p>
      </dgm:t>
    </dgm:pt>
    <dgm:pt modelId="{B6428DDB-8BEC-4C06-A705-40485BD249B7}" type="parTrans" cxnId="{147AEAC1-67BF-466A-A57C-12E7EDFCABD6}">
      <dgm:prSet/>
      <dgm:spPr/>
    </dgm:pt>
    <dgm:pt modelId="{81BC9F07-570A-471A-AC00-D4900551B5FC}" type="sibTrans" cxnId="{147AEAC1-67BF-466A-A57C-12E7EDFCABD6}">
      <dgm:prSet/>
      <dgm:spPr/>
    </dgm:pt>
    <dgm:pt modelId="{D6124550-A232-4B5B-A4E7-7A4C77A5227E}" type="pres">
      <dgm:prSet presAssocID="{9F4AD704-1F06-487C-A22F-81A8E0B7CF66}" presName="outerComposite" presStyleCnt="0">
        <dgm:presLayoutVars>
          <dgm:chMax val="5"/>
          <dgm:dir/>
          <dgm:resizeHandles val="exact"/>
        </dgm:presLayoutVars>
      </dgm:prSet>
      <dgm:spPr/>
      <dgm:t>
        <a:bodyPr/>
        <a:lstStyle/>
        <a:p>
          <a:endParaRPr lang="en-GB"/>
        </a:p>
      </dgm:t>
    </dgm:pt>
    <dgm:pt modelId="{A2883B7A-797C-49E5-A808-5C2B90D5E41C}" type="pres">
      <dgm:prSet presAssocID="{9F4AD704-1F06-487C-A22F-81A8E0B7CF66}" presName="dummyMaxCanvas" presStyleCnt="0">
        <dgm:presLayoutVars/>
      </dgm:prSet>
      <dgm:spPr/>
    </dgm:pt>
    <dgm:pt modelId="{0B68BEB5-F78B-407C-830F-565CAAC91C1C}" type="pres">
      <dgm:prSet presAssocID="{9F4AD704-1F06-487C-A22F-81A8E0B7CF66}" presName="ThreeNodes_1" presStyleLbl="node1" presStyleIdx="0" presStyleCnt="3">
        <dgm:presLayoutVars>
          <dgm:bulletEnabled val="1"/>
        </dgm:presLayoutVars>
      </dgm:prSet>
      <dgm:spPr/>
      <dgm:t>
        <a:bodyPr/>
        <a:lstStyle/>
        <a:p>
          <a:endParaRPr lang="en-GB"/>
        </a:p>
      </dgm:t>
    </dgm:pt>
    <dgm:pt modelId="{C9907684-38EA-422F-918E-D15638B86174}" type="pres">
      <dgm:prSet presAssocID="{9F4AD704-1F06-487C-A22F-81A8E0B7CF66}" presName="ThreeNodes_2" presStyleLbl="node1" presStyleIdx="1" presStyleCnt="3">
        <dgm:presLayoutVars>
          <dgm:bulletEnabled val="1"/>
        </dgm:presLayoutVars>
      </dgm:prSet>
      <dgm:spPr/>
      <dgm:t>
        <a:bodyPr/>
        <a:lstStyle/>
        <a:p>
          <a:endParaRPr lang="en-GB"/>
        </a:p>
      </dgm:t>
    </dgm:pt>
    <dgm:pt modelId="{5D9B3AE1-A99A-4669-B11C-D6E156537BDB}" type="pres">
      <dgm:prSet presAssocID="{9F4AD704-1F06-487C-A22F-81A8E0B7CF66}" presName="ThreeNodes_3" presStyleLbl="node1" presStyleIdx="2" presStyleCnt="3">
        <dgm:presLayoutVars>
          <dgm:bulletEnabled val="1"/>
        </dgm:presLayoutVars>
      </dgm:prSet>
      <dgm:spPr/>
      <dgm:t>
        <a:bodyPr/>
        <a:lstStyle/>
        <a:p>
          <a:endParaRPr lang="en-GB"/>
        </a:p>
      </dgm:t>
    </dgm:pt>
    <dgm:pt modelId="{2E8C894D-1EE2-43FA-9080-7BB199E781DE}" type="pres">
      <dgm:prSet presAssocID="{9F4AD704-1F06-487C-A22F-81A8E0B7CF66}" presName="ThreeConn_1-2" presStyleLbl="fgAccFollowNode1" presStyleIdx="0" presStyleCnt="2">
        <dgm:presLayoutVars>
          <dgm:bulletEnabled val="1"/>
        </dgm:presLayoutVars>
      </dgm:prSet>
      <dgm:spPr/>
      <dgm:t>
        <a:bodyPr/>
        <a:lstStyle/>
        <a:p>
          <a:endParaRPr lang="en-GB"/>
        </a:p>
      </dgm:t>
    </dgm:pt>
    <dgm:pt modelId="{13A6FEBC-1F4F-4DEA-8D32-30EDF913E158}" type="pres">
      <dgm:prSet presAssocID="{9F4AD704-1F06-487C-A22F-81A8E0B7CF66}" presName="ThreeConn_2-3" presStyleLbl="fgAccFollowNode1" presStyleIdx="1" presStyleCnt="2">
        <dgm:presLayoutVars>
          <dgm:bulletEnabled val="1"/>
        </dgm:presLayoutVars>
      </dgm:prSet>
      <dgm:spPr/>
      <dgm:t>
        <a:bodyPr/>
        <a:lstStyle/>
        <a:p>
          <a:endParaRPr lang="en-GB"/>
        </a:p>
      </dgm:t>
    </dgm:pt>
    <dgm:pt modelId="{885029DD-AD52-4CFD-8990-C7B926ED5325}" type="pres">
      <dgm:prSet presAssocID="{9F4AD704-1F06-487C-A22F-81A8E0B7CF66}" presName="ThreeNodes_1_text" presStyleLbl="node1" presStyleIdx="2" presStyleCnt="3">
        <dgm:presLayoutVars>
          <dgm:bulletEnabled val="1"/>
        </dgm:presLayoutVars>
      </dgm:prSet>
      <dgm:spPr/>
      <dgm:t>
        <a:bodyPr/>
        <a:lstStyle/>
        <a:p>
          <a:endParaRPr lang="en-GB"/>
        </a:p>
      </dgm:t>
    </dgm:pt>
    <dgm:pt modelId="{A7243782-90E9-4C34-8FA8-6E3BB8B60B7F}" type="pres">
      <dgm:prSet presAssocID="{9F4AD704-1F06-487C-A22F-81A8E0B7CF66}" presName="ThreeNodes_2_text" presStyleLbl="node1" presStyleIdx="2" presStyleCnt="3">
        <dgm:presLayoutVars>
          <dgm:bulletEnabled val="1"/>
        </dgm:presLayoutVars>
      </dgm:prSet>
      <dgm:spPr/>
      <dgm:t>
        <a:bodyPr/>
        <a:lstStyle/>
        <a:p>
          <a:endParaRPr lang="en-GB"/>
        </a:p>
      </dgm:t>
    </dgm:pt>
    <dgm:pt modelId="{19A334DF-48D0-45C6-B42B-7CD080D8202E}" type="pres">
      <dgm:prSet presAssocID="{9F4AD704-1F06-487C-A22F-81A8E0B7CF66}" presName="ThreeNodes_3_text" presStyleLbl="node1" presStyleIdx="2" presStyleCnt="3">
        <dgm:presLayoutVars>
          <dgm:bulletEnabled val="1"/>
        </dgm:presLayoutVars>
      </dgm:prSet>
      <dgm:spPr/>
      <dgm:t>
        <a:bodyPr/>
        <a:lstStyle/>
        <a:p>
          <a:endParaRPr lang="en-GB"/>
        </a:p>
      </dgm:t>
    </dgm:pt>
  </dgm:ptLst>
  <dgm:cxnLst>
    <dgm:cxn modelId="{5D60E1A1-3220-444A-A02B-57179E2B294A}" type="presOf" srcId="{E05DDEBE-86EE-41DB-9D20-B70B7CF69448}" destId="{A7243782-90E9-4C34-8FA8-6E3BB8B60B7F}" srcOrd="1" destOrd="0" presId="urn:microsoft.com/office/officeart/2005/8/layout/vProcess5"/>
    <dgm:cxn modelId="{147AEAC1-67BF-466A-A57C-12E7EDFCABD6}" srcId="{9F4AD704-1F06-487C-A22F-81A8E0B7CF66}" destId="{F676BA64-BE55-4968-BF9B-B9810F739C52}" srcOrd="2" destOrd="0" parTransId="{B6428DDB-8BEC-4C06-A705-40485BD249B7}" sibTransId="{81BC9F07-570A-471A-AC00-D4900551B5FC}"/>
    <dgm:cxn modelId="{869418E1-D38A-4637-9820-AB4EE7AF81DB}" srcId="{9F4AD704-1F06-487C-A22F-81A8E0B7CF66}" destId="{C781C373-36CF-472B-A003-0C82F2E61D29}" srcOrd="0" destOrd="0" parTransId="{DF935DFA-C145-40BE-8BEB-F18D2A90E68D}" sibTransId="{D614072E-CAEB-4706-B3E6-5BBD28D9A65F}"/>
    <dgm:cxn modelId="{C33F6F1C-6ED9-403B-B676-91E6F0D2FC04}" type="presOf" srcId="{C781C373-36CF-472B-A003-0C82F2E61D29}" destId="{885029DD-AD52-4CFD-8990-C7B926ED5325}" srcOrd="1" destOrd="0" presId="urn:microsoft.com/office/officeart/2005/8/layout/vProcess5"/>
    <dgm:cxn modelId="{8E8F8115-D462-4AAB-9420-C98F82A2FCB8}" type="presOf" srcId="{9EC04AE9-2DB5-49DB-B8EF-00E894124647}" destId="{13A6FEBC-1F4F-4DEA-8D32-30EDF913E158}" srcOrd="0" destOrd="0" presId="urn:microsoft.com/office/officeart/2005/8/layout/vProcess5"/>
    <dgm:cxn modelId="{F2058336-5D35-4AC4-97E2-3539AFDF384D}" type="presOf" srcId="{9F4AD704-1F06-487C-A22F-81A8E0B7CF66}" destId="{D6124550-A232-4B5B-A4E7-7A4C77A5227E}" srcOrd="0" destOrd="0" presId="urn:microsoft.com/office/officeart/2005/8/layout/vProcess5"/>
    <dgm:cxn modelId="{4AF62B6E-E15C-4CDB-B50D-D7BC7A0FC7C1}" type="presOf" srcId="{D614072E-CAEB-4706-B3E6-5BBD28D9A65F}" destId="{2E8C894D-1EE2-43FA-9080-7BB199E781DE}" srcOrd="0" destOrd="0" presId="urn:microsoft.com/office/officeart/2005/8/layout/vProcess5"/>
    <dgm:cxn modelId="{6612245E-CF2E-4245-B365-816362A84C0F}" type="presOf" srcId="{F676BA64-BE55-4968-BF9B-B9810F739C52}" destId="{19A334DF-48D0-45C6-B42B-7CD080D8202E}" srcOrd="1" destOrd="0" presId="urn:microsoft.com/office/officeart/2005/8/layout/vProcess5"/>
    <dgm:cxn modelId="{5344FA44-A780-4E8A-82D6-AB1E8DC14FAC}" type="presOf" srcId="{F676BA64-BE55-4968-BF9B-B9810F739C52}" destId="{5D9B3AE1-A99A-4669-B11C-D6E156537BDB}" srcOrd="0" destOrd="0" presId="urn:microsoft.com/office/officeart/2005/8/layout/vProcess5"/>
    <dgm:cxn modelId="{2900851E-2D29-45A3-8E10-BAF2A2709586}" type="presOf" srcId="{E05DDEBE-86EE-41DB-9D20-B70B7CF69448}" destId="{C9907684-38EA-422F-918E-D15638B86174}" srcOrd="0" destOrd="0" presId="urn:microsoft.com/office/officeart/2005/8/layout/vProcess5"/>
    <dgm:cxn modelId="{F084DB2B-3DB3-4C34-A84F-B524139853B2}" type="presOf" srcId="{C781C373-36CF-472B-A003-0C82F2E61D29}" destId="{0B68BEB5-F78B-407C-830F-565CAAC91C1C}" srcOrd="0" destOrd="0" presId="urn:microsoft.com/office/officeart/2005/8/layout/vProcess5"/>
    <dgm:cxn modelId="{8EE0EB2C-8EE0-46FC-9F06-75D092BE8343}" srcId="{9F4AD704-1F06-487C-A22F-81A8E0B7CF66}" destId="{E05DDEBE-86EE-41DB-9D20-B70B7CF69448}" srcOrd="1" destOrd="0" parTransId="{01849960-22A6-4602-8CB3-FF95141BC13F}" sibTransId="{9EC04AE9-2DB5-49DB-B8EF-00E894124647}"/>
    <dgm:cxn modelId="{C5D75DC2-BD37-41C8-8B09-C09287D1D7F9}" type="presParOf" srcId="{D6124550-A232-4B5B-A4E7-7A4C77A5227E}" destId="{A2883B7A-797C-49E5-A808-5C2B90D5E41C}" srcOrd="0" destOrd="0" presId="urn:microsoft.com/office/officeart/2005/8/layout/vProcess5"/>
    <dgm:cxn modelId="{ECD3D00F-036F-4A97-9C2A-1EF4D252937B}" type="presParOf" srcId="{D6124550-A232-4B5B-A4E7-7A4C77A5227E}" destId="{0B68BEB5-F78B-407C-830F-565CAAC91C1C}" srcOrd="1" destOrd="0" presId="urn:microsoft.com/office/officeart/2005/8/layout/vProcess5"/>
    <dgm:cxn modelId="{BF5BB519-7718-4A00-9F01-39F8836AD6BD}" type="presParOf" srcId="{D6124550-A232-4B5B-A4E7-7A4C77A5227E}" destId="{C9907684-38EA-422F-918E-D15638B86174}" srcOrd="2" destOrd="0" presId="urn:microsoft.com/office/officeart/2005/8/layout/vProcess5"/>
    <dgm:cxn modelId="{166D85A1-9CC8-4FE4-A453-0E5F4248D54D}" type="presParOf" srcId="{D6124550-A232-4B5B-A4E7-7A4C77A5227E}" destId="{5D9B3AE1-A99A-4669-B11C-D6E156537BDB}" srcOrd="3" destOrd="0" presId="urn:microsoft.com/office/officeart/2005/8/layout/vProcess5"/>
    <dgm:cxn modelId="{5836F6FF-3E07-4EAE-85BD-A81CD739B4DE}" type="presParOf" srcId="{D6124550-A232-4B5B-A4E7-7A4C77A5227E}" destId="{2E8C894D-1EE2-43FA-9080-7BB199E781DE}" srcOrd="4" destOrd="0" presId="urn:microsoft.com/office/officeart/2005/8/layout/vProcess5"/>
    <dgm:cxn modelId="{1BD8C57F-EA39-47AC-BEED-0958830CB26C}" type="presParOf" srcId="{D6124550-A232-4B5B-A4E7-7A4C77A5227E}" destId="{13A6FEBC-1F4F-4DEA-8D32-30EDF913E158}" srcOrd="5" destOrd="0" presId="urn:microsoft.com/office/officeart/2005/8/layout/vProcess5"/>
    <dgm:cxn modelId="{06B7FB94-FFB4-4BD9-A788-0FA5CE8B5CAE}" type="presParOf" srcId="{D6124550-A232-4B5B-A4E7-7A4C77A5227E}" destId="{885029DD-AD52-4CFD-8990-C7B926ED5325}" srcOrd="6" destOrd="0" presId="urn:microsoft.com/office/officeart/2005/8/layout/vProcess5"/>
    <dgm:cxn modelId="{07EF8259-5C9C-41A9-9AA3-1A0437CD11AF}" type="presParOf" srcId="{D6124550-A232-4B5B-A4E7-7A4C77A5227E}" destId="{A7243782-90E9-4C34-8FA8-6E3BB8B60B7F}" srcOrd="7" destOrd="0" presId="urn:microsoft.com/office/officeart/2005/8/layout/vProcess5"/>
    <dgm:cxn modelId="{310BFF40-5ADB-4E3E-BF03-0532D9A6D6BF}" type="presParOf" srcId="{D6124550-A232-4B5B-A4E7-7A4C77A5227E}" destId="{19A334DF-48D0-45C6-B42B-7CD080D8202E}" srcOrd="8" destOrd="0" presId="urn:microsoft.com/office/officeart/2005/8/layout/v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240F145-9932-43DD-95C2-D0C3D3AF73E2}"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60CF237B-D58C-4A77-BC6A-1701B9AF8D3F}">
      <dgm:prSet/>
      <dgm:spPr/>
      <dgm:t>
        <a:bodyPr/>
        <a:lstStyle/>
        <a:p>
          <a:r>
            <a:rPr lang="en-US"/>
            <a:t>True Positive (TP): The model correctly predicted that a customer will repay their loan.</a:t>
          </a:r>
        </a:p>
      </dgm:t>
    </dgm:pt>
    <dgm:pt modelId="{4404F84E-67B9-4B33-AC62-5179F323A772}" type="parTrans" cxnId="{DC4E1B56-0224-4161-9902-90CC4EDC70D7}">
      <dgm:prSet/>
      <dgm:spPr/>
      <dgm:t>
        <a:bodyPr/>
        <a:lstStyle/>
        <a:p>
          <a:endParaRPr lang="en-US"/>
        </a:p>
      </dgm:t>
    </dgm:pt>
    <dgm:pt modelId="{0655B75C-A75C-43CE-99F0-1D0FE4C80DFA}" type="sibTrans" cxnId="{DC4E1B56-0224-4161-9902-90CC4EDC70D7}">
      <dgm:prSet phldrT="2" phldr="0"/>
      <dgm:spPr/>
      <dgm:t>
        <a:bodyPr/>
        <a:lstStyle/>
        <a:p>
          <a:r>
            <a:rPr lang="en-US"/>
            <a:t>2</a:t>
          </a:r>
        </a:p>
      </dgm:t>
    </dgm:pt>
    <dgm:pt modelId="{7937745D-A1E3-452D-B815-402801389976}">
      <dgm:prSet/>
      <dgm:spPr/>
      <dgm:t>
        <a:bodyPr/>
        <a:lstStyle/>
        <a:p>
          <a:r>
            <a:rPr lang="en-US"/>
            <a:t>False Positive (FP): The model predicted that a customer will repay their loan, but in reality, they did not.</a:t>
          </a:r>
        </a:p>
      </dgm:t>
    </dgm:pt>
    <dgm:pt modelId="{B18849EC-5F9D-4BE7-A41E-48FACFB31AD3}" type="parTrans" cxnId="{8A25BD92-84A7-49B3-B431-1135BF53EA0B}">
      <dgm:prSet/>
      <dgm:spPr/>
      <dgm:t>
        <a:bodyPr/>
        <a:lstStyle/>
        <a:p>
          <a:endParaRPr lang="en-US"/>
        </a:p>
      </dgm:t>
    </dgm:pt>
    <dgm:pt modelId="{F4E49FEF-A2B9-4302-A620-70BF29DC8F4A}" type="sibTrans" cxnId="{8A25BD92-84A7-49B3-B431-1135BF53EA0B}">
      <dgm:prSet phldrT="3" phldr="0"/>
      <dgm:spPr/>
      <dgm:t>
        <a:bodyPr/>
        <a:lstStyle/>
        <a:p>
          <a:r>
            <a:rPr lang="en-US"/>
            <a:t>3</a:t>
          </a:r>
        </a:p>
      </dgm:t>
    </dgm:pt>
    <dgm:pt modelId="{C770F6EF-F15B-45E6-862C-1BF19BCB18D7}">
      <dgm:prSet/>
      <dgm:spPr/>
      <dgm:t>
        <a:bodyPr/>
        <a:lstStyle/>
        <a:p>
          <a:r>
            <a:rPr lang="en-US"/>
            <a:t>True Negative (TN): The model correctly predicted that a customer will not repay their loan.</a:t>
          </a:r>
        </a:p>
      </dgm:t>
    </dgm:pt>
    <dgm:pt modelId="{9B5EC8D1-49E4-415A-B156-0A5B7FE20241}" type="parTrans" cxnId="{80B4C71A-C04F-48E3-AB63-3C717956281F}">
      <dgm:prSet/>
      <dgm:spPr/>
      <dgm:t>
        <a:bodyPr/>
        <a:lstStyle/>
        <a:p>
          <a:endParaRPr lang="en-US"/>
        </a:p>
      </dgm:t>
    </dgm:pt>
    <dgm:pt modelId="{F69CC726-EFD3-4CB5-AAE9-30C6B0763F33}" type="sibTrans" cxnId="{80B4C71A-C04F-48E3-AB63-3C717956281F}">
      <dgm:prSet phldrT="4" phldr="0"/>
      <dgm:spPr/>
      <dgm:t>
        <a:bodyPr/>
        <a:lstStyle/>
        <a:p>
          <a:r>
            <a:rPr lang="en-US"/>
            <a:t>4</a:t>
          </a:r>
        </a:p>
      </dgm:t>
    </dgm:pt>
    <dgm:pt modelId="{69FCFC02-8BDC-404D-925A-FC5CD8AB3D0A}">
      <dgm:prSet/>
      <dgm:spPr/>
      <dgm:t>
        <a:bodyPr/>
        <a:lstStyle/>
        <a:p>
          <a:r>
            <a:rPr lang="en-US"/>
            <a:t>False Negative (FN): The model predicted that a customer will not repay their loan, but in reality, they did.</a:t>
          </a:r>
        </a:p>
      </dgm:t>
    </dgm:pt>
    <dgm:pt modelId="{041D1BBB-9136-4295-85F7-A2BE8FE8AE57}" type="parTrans" cxnId="{0DA71378-3BD8-44DF-A4D7-30A0FC3B3810}">
      <dgm:prSet/>
      <dgm:spPr/>
      <dgm:t>
        <a:bodyPr/>
        <a:lstStyle/>
        <a:p>
          <a:endParaRPr lang="en-US"/>
        </a:p>
      </dgm:t>
    </dgm:pt>
    <dgm:pt modelId="{26B2178B-AAF5-446B-8B70-4C94934ABA57}" type="sibTrans" cxnId="{0DA71378-3BD8-44DF-A4D7-30A0FC3B3810}">
      <dgm:prSet phldrT="5" phldr="0"/>
      <dgm:spPr/>
      <dgm:t>
        <a:bodyPr/>
        <a:lstStyle/>
        <a:p>
          <a:endParaRPr lang="en-US"/>
        </a:p>
      </dgm:t>
    </dgm:pt>
    <dgm:pt modelId="{3F3CFE69-A9DC-4A31-A15A-8850827DCD8D}">
      <dgm:prSet phldr="0"/>
      <dgm:spPr/>
      <dgm:t>
        <a:bodyPr/>
        <a:lstStyle/>
        <a:p>
          <a:pPr rtl="0"/>
          <a:r>
            <a:rPr lang="en-US"/>
            <a:t>The confusion matrix is  divided into four quadrants, which represent different types of predictions that the model can make:</a:t>
          </a:r>
        </a:p>
      </dgm:t>
    </dgm:pt>
    <dgm:pt modelId="{B3841883-0185-4835-89C4-DE6BF67D1F05}" type="parTrans" cxnId="{14E3AA93-5F39-4798-AB33-A52B281F952C}">
      <dgm:prSet/>
      <dgm:spPr/>
    </dgm:pt>
    <dgm:pt modelId="{ECFC722F-0F9A-4A20-BCAD-F1FF3B3E4E39}" type="sibTrans" cxnId="{14E3AA93-5F39-4798-AB33-A52B281F952C}">
      <dgm:prSet phldrT="1" phldr="0"/>
      <dgm:spPr/>
      <dgm:t>
        <a:bodyPr/>
        <a:lstStyle/>
        <a:p>
          <a:r>
            <a:rPr lang="en-US"/>
            <a:t>1</a:t>
          </a:r>
        </a:p>
      </dgm:t>
    </dgm:pt>
    <dgm:pt modelId="{BBA47C88-C596-43CA-B50F-9F6A4BC321B3}" type="pres">
      <dgm:prSet presAssocID="{D240F145-9932-43DD-95C2-D0C3D3AF73E2}" presName="outerComposite" presStyleCnt="0">
        <dgm:presLayoutVars>
          <dgm:chMax val="5"/>
          <dgm:dir/>
          <dgm:resizeHandles val="exact"/>
        </dgm:presLayoutVars>
      </dgm:prSet>
      <dgm:spPr/>
      <dgm:t>
        <a:bodyPr/>
        <a:lstStyle/>
        <a:p>
          <a:endParaRPr lang="en-GB"/>
        </a:p>
      </dgm:t>
    </dgm:pt>
    <dgm:pt modelId="{30CB9483-4E81-4DFC-985F-73CAFF63975B}" type="pres">
      <dgm:prSet presAssocID="{D240F145-9932-43DD-95C2-D0C3D3AF73E2}" presName="dummyMaxCanvas" presStyleCnt="0">
        <dgm:presLayoutVars/>
      </dgm:prSet>
      <dgm:spPr/>
    </dgm:pt>
    <dgm:pt modelId="{C66B15A5-A66D-40E4-812F-00E1D5E8B0E0}" type="pres">
      <dgm:prSet presAssocID="{D240F145-9932-43DD-95C2-D0C3D3AF73E2}" presName="FiveNodes_1" presStyleLbl="node1" presStyleIdx="0" presStyleCnt="5">
        <dgm:presLayoutVars>
          <dgm:bulletEnabled val="1"/>
        </dgm:presLayoutVars>
      </dgm:prSet>
      <dgm:spPr/>
      <dgm:t>
        <a:bodyPr/>
        <a:lstStyle/>
        <a:p>
          <a:endParaRPr lang="en-GB"/>
        </a:p>
      </dgm:t>
    </dgm:pt>
    <dgm:pt modelId="{2F37E3CE-5893-4A5A-9E5A-CA179DCC3D16}" type="pres">
      <dgm:prSet presAssocID="{D240F145-9932-43DD-95C2-D0C3D3AF73E2}" presName="FiveNodes_2" presStyleLbl="node1" presStyleIdx="1" presStyleCnt="5">
        <dgm:presLayoutVars>
          <dgm:bulletEnabled val="1"/>
        </dgm:presLayoutVars>
      </dgm:prSet>
      <dgm:spPr/>
      <dgm:t>
        <a:bodyPr/>
        <a:lstStyle/>
        <a:p>
          <a:endParaRPr lang="en-GB"/>
        </a:p>
      </dgm:t>
    </dgm:pt>
    <dgm:pt modelId="{B92BE87A-F6AC-4A07-8B3E-EA6103BD4E6C}" type="pres">
      <dgm:prSet presAssocID="{D240F145-9932-43DD-95C2-D0C3D3AF73E2}" presName="FiveNodes_3" presStyleLbl="node1" presStyleIdx="2" presStyleCnt="5">
        <dgm:presLayoutVars>
          <dgm:bulletEnabled val="1"/>
        </dgm:presLayoutVars>
      </dgm:prSet>
      <dgm:spPr/>
      <dgm:t>
        <a:bodyPr/>
        <a:lstStyle/>
        <a:p>
          <a:endParaRPr lang="en-GB"/>
        </a:p>
      </dgm:t>
    </dgm:pt>
    <dgm:pt modelId="{A61F96E2-3C07-459B-A047-5F97DCDD4AEB}" type="pres">
      <dgm:prSet presAssocID="{D240F145-9932-43DD-95C2-D0C3D3AF73E2}" presName="FiveNodes_4" presStyleLbl="node1" presStyleIdx="3" presStyleCnt="5">
        <dgm:presLayoutVars>
          <dgm:bulletEnabled val="1"/>
        </dgm:presLayoutVars>
      </dgm:prSet>
      <dgm:spPr/>
      <dgm:t>
        <a:bodyPr/>
        <a:lstStyle/>
        <a:p>
          <a:endParaRPr lang="en-GB"/>
        </a:p>
      </dgm:t>
    </dgm:pt>
    <dgm:pt modelId="{8DBDF536-ACFB-42DE-9F57-3E027B8DFD5F}" type="pres">
      <dgm:prSet presAssocID="{D240F145-9932-43DD-95C2-D0C3D3AF73E2}" presName="FiveNodes_5" presStyleLbl="node1" presStyleIdx="4" presStyleCnt="5">
        <dgm:presLayoutVars>
          <dgm:bulletEnabled val="1"/>
        </dgm:presLayoutVars>
      </dgm:prSet>
      <dgm:spPr/>
      <dgm:t>
        <a:bodyPr/>
        <a:lstStyle/>
        <a:p>
          <a:endParaRPr lang="en-GB"/>
        </a:p>
      </dgm:t>
    </dgm:pt>
    <dgm:pt modelId="{02AC11A5-C0CC-4BE1-AFD4-80842348FC1F}" type="pres">
      <dgm:prSet presAssocID="{D240F145-9932-43DD-95C2-D0C3D3AF73E2}" presName="FiveConn_1-2" presStyleLbl="fgAccFollowNode1" presStyleIdx="0" presStyleCnt="4">
        <dgm:presLayoutVars>
          <dgm:bulletEnabled val="1"/>
        </dgm:presLayoutVars>
      </dgm:prSet>
      <dgm:spPr/>
      <dgm:t>
        <a:bodyPr/>
        <a:lstStyle/>
        <a:p>
          <a:endParaRPr lang="en-GB"/>
        </a:p>
      </dgm:t>
    </dgm:pt>
    <dgm:pt modelId="{96D757A1-E34E-49BF-B4F0-23B89E5BE2B6}" type="pres">
      <dgm:prSet presAssocID="{D240F145-9932-43DD-95C2-D0C3D3AF73E2}" presName="FiveConn_2-3" presStyleLbl="fgAccFollowNode1" presStyleIdx="1" presStyleCnt="4">
        <dgm:presLayoutVars>
          <dgm:bulletEnabled val="1"/>
        </dgm:presLayoutVars>
      </dgm:prSet>
      <dgm:spPr/>
      <dgm:t>
        <a:bodyPr/>
        <a:lstStyle/>
        <a:p>
          <a:endParaRPr lang="en-GB"/>
        </a:p>
      </dgm:t>
    </dgm:pt>
    <dgm:pt modelId="{A069B8DB-D039-4555-8F13-A710D50955D4}" type="pres">
      <dgm:prSet presAssocID="{D240F145-9932-43DD-95C2-D0C3D3AF73E2}" presName="FiveConn_3-4" presStyleLbl="fgAccFollowNode1" presStyleIdx="2" presStyleCnt="4">
        <dgm:presLayoutVars>
          <dgm:bulletEnabled val="1"/>
        </dgm:presLayoutVars>
      </dgm:prSet>
      <dgm:spPr/>
      <dgm:t>
        <a:bodyPr/>
        <a:lstStyle/>
        <a:p>
          <a:endParaRPr lang="en-GB"/>
        </a:p>
      </dgm:t>
    </dgm:pt>
    <dgm:pt modelId="{53AEE162-FED9-483A-8807-DD47A84FAF05}" type="pres">
      <dgm:prSet presAssocID="{D240F145-9932-43DD-95C2-D0C3D3AF73E2}" presName="FiveConn_4-5" presStyleLbl="fgAccFollowNode1" presStyleIdx="3" presStyleCnt="4">
        <dgm:presLayoutVars>
          <dgm:bulletEnabled val="1"/>
        </dgm:presLayoutVars>
      </dgm:prSet>
      <dgm:spPr/>
      <dgm:t>
        <a:bodyPr/>
        <a:lstStyle/>
        <a:p>
          <a:endParaRPr lang="en-GB"/>
        </a:p>
      </dgm:t>
    </dgm:pt>
    <dgm:pt modelId="{EA098F60-C0F6-41A7-9886-75AFF9E454BD}" type="pres">
      <dgm:prSet presAssocID="{D240F145-9932-43DD-95C2-D0C3D3AF73E2}" presName="FiveNodes_1_text" presStyleLbl="node1" presStyleIdx="4" presStyleCnt="5">
        <dgm:presLayoutVars>
          <dgm:bulletEnabled val="1"/>
        </dgm:presLayoutVars>
      </dgm:prSet>
      <dgm:spPr/>
      <dgm:t>
        <a:bodyPr/>
        <a:lstStyle/>
        <a:p>
          <a:endParaRPr lang="en-GB"/>
        </a:p>
      </dgm:t>
    </dgm:pt>
    <dgm:pt modelId="{BEB78B55-F025-4613-8D0F-C94169697876}" type="pres">
      <dgm:prSet presAssocID="{D240F145-9932-43DD-95C2-D0C3D3AF73E2}" presName="FiveNodes_2_text" presStyleLbl="node1" presStyleIdx="4" presStyleCnt="5">
        <dgm:presLayoutVars>
          <dgm:bulletEnabled val="1"/>
        </dgm:presLayoutVars>
      </dgm:prSet>
      <dgm:spPr/>
      <dgm:t>
        <a:bodyPr/>
        <a:lstStyle/>
        <a:p>
          <a:endParaRPr lang="en-GB"/>
        </a:p>
      </dgm:t>
    </dgm:pt>
    <dgm:pt modelId="{3F1A739E-428A-44D5-B9E9-D836B3B73392}" type="pres">
      <dgm:prSet presAssocID="{D240F145-9932-43DD-95C2-D0C3D3AF73E2}" presName="FiveNodes_3_text" presStyleLbl="node1" presStyleIdx="4" presStyleCnt="5">
        <dgm:presLayoutVars>
          <dgm:bulletEnabled val="1"/>
        </dgm:presLayoutVars>
      </dgm:prSet>
      <dgm:spPr/>
      <dgm:t>
        <a:bodyPr/>
        <a:lstStyle/>
        <a:p>
          <a:endParaRPr lang="en-GB"/>
        </a:p>
      </dgm:t>
    </dgm:pt>
    <dgm:pt modelId="{D9B2A273-74B7-4D20-9697-3283A54D376D}" type="pres">
      <dgm:prSet presAssocID="{D240F145-9932-43DD-95C2-D0C3D3AF73E2}" presName="FiveNodes_4_text" presStyleLbl="node1" presStyleIdx="4" presStyleCnt="5">
        <dgm:presLayoutVars>
          <dgm:bulletEnabled val="1"/>
        </dgm:presLayoutVars>
      </dgm:prSet>
      <dgm:spPr/>
      <dgm:t>
        <a:bodyPr/>
        <a:lstStyle/>
        <a:p>
          <a:endParaRPr lang="en-GB"/>
        </a:p>
      </dgm:t>
    </dgm:pt>
    <dgm:pt modelId="{BC8E10C4-5F20-4A20-A694-A648A1AD2A90}" type="pres">
      <dgm:prSet presAssocID="{D240F145-9932-43DD-95C2-D0C3D3AF73E2}" presName="FiveNodes_5_text" presStyleLbl="node1" presStyleIdx="4" presStyleCnt="5">
        <dgm:presLayoutVars>
          <dgm:bulletEnabled val="1"/>
        </dgm:presLayoutVars>
      </dgm:prSet>
      <dgm:spPr/>
      <dgm:t>
        <a:bodyPr/>
        <a:lstStyle/>
        <a:p>
          <a:endParaRPr lang="en-GB"/>
        </a:p>
      </dgm:t>
    </dgm:pt>
  </dgm:ptLst>
  <dgm:cxnLst>
    <dgm:cxn modelId="{80B4C71A-C04F-48E3-AB63-3C717956281F}" srcId="{D240F145-9932-43DD-95C2-D0C3D3AF73E2}" destId="{C770F6EF-F15B-45E6-862C-1BF19BCB18D7}" srcOrd="3" destOrd="0" parTransId="{9B5EC8D1-49E4-415A-B156-0A5B7FE20241}" sibTransId="{F69CC726-EFD3-4CB5-AAE9-30C6B0763F33}"/>
    <dgm:cxn modelId="{C753A3B7-9B86-4F4C-AA0D-B1B718E118CA}" type="presOf" srcId="{7937745D-A1E3-452D-B815-402801389976}" destId="{3F1A739E-428A-44D5-B9E9-D836B3B73392}" srcOrd="1" destOrd="0" presId="urn:microsoft.com/office/officeart/2005/8/layout/vProcess5"/>
    <dgm:cxn modelId="{55FDE986-018D-43C8-AAFE-BED80F3F1BB2}" type="presOf" srcId="{7937745D-A1E3-452D-B815-402801389976}" destId="{B92BE87A-F6AC-4A07-8B3E-EA6103BD4E6C}" srcOrd="0" destOrd="0" presId="urn:microsoft.com/office/officeart/2005/8/layout/vProcess5"/>
    <dgm:cxn modelId="{15A061AF-1264-4183-8FCA-1B940E8E9008}" type="presOf" srcId="{D240F145-9932-43DD-95C2-D0C3D3AF73E2}" destId="{BBA47C88-C596-43CA-B50F-9F6A4BC321B3}" srcOrd="0" destOrd="0" presId="urn:microsoft.com/office/officeart/2005/8/layout/vProcess5"/>
    <dgm:cxn modelId="{DC355E0E-4D23-4DFE-B2EB-B2D7B5E6FFEC}" type="presOf" srcId="{69FCFC02-8BDC-404D-925A-FC5CD8AB3D0A}" destId="{BC8E10C4-5F20-4A20-A694-A648A1AD2A90}" srcOrd="1" destOrd="0" presId="urn:microsoft.com/office/officeart/2005/8/layout/vProcess5"/>
    <dgm:cxn modelId="{F65E2745-CDA8-4704-9FBC-A751EB94189B}" type="presOf" srcId="{ECFC722F-0F9A-4A20-BCAD-F1FF3B3E4E39}" destId="{02AC11A5-C0CC-4BE1-AFD4-80842348FC1F}" srcOrd="0" destOrd="0" presId="urn:microsoft.com/office/officeart/2005/8/layout/vProcess5"/>
    <dgm:cxn modelId="{14E3AA93-5F39-4798-AB33-A52B281F952C}" srcId="{D240F145-9932-43DD-95C2-D0C3D3AF73E2}" destId="{3F3CFE69-A9DC-4A31-A15A-8850827DCD8D}" srcOrd="0" destOrd="0" parTransId="{B3841883-0185-4835-89C4-DE6BF67D1F05}" sibTransId="{ECFC722F-0F9A-4A20-BCAD-F1FF3B3E4E39}"/>
    <dgm:cxn modelId="{3B41E796-7A32-49D6-9377-F9E84F450E2B}" type="presOf" srcId="{3F3CFE69-A9DC-4A31-A15A-8850827DCD8D}" destId="{C66B15A5-A66D-40E4-812F-00E1D5E8B0E0}" srcOrd="0" destOrd="0" presId="urn:microsoft.com/office/officeart/2005/8/layout/vProcess5"/>
    <dgm:cxn modelId="{BAEDE9AA-1BC8-4313-B38F-C50D912511C0}" type="presOf" srcId="{3F3CFE69-A9DC-4A31-A15A-8850827DCD8D}" destId="{EA098F60-C0F6-41A7-9886-75AFF9E454BD}" srcOrd="1" destOrd="0" presId="urn:microsoft.com/office/officeart/2005/8/layout/vProcess5"/>
    <dgm:cxn modelId="{BC5E3A23-6EAB-441F-8CE3-E6AABF1742C4}" type="presOf" srcId="{F4E49FEF-A2B9-4302-A620-70BF29DC8F4A}" destId="{A069B8DB-D039-4555-8F13-A710D50955D4}" srcOrd="0" destOrd="0" presId="urn:microsoft.com/office/officeart/2005/8/layout/vProcess5"/>
    <dgm:cxn modelId="{61CAEB9D-3D29-45E3-9609-C06D0CCF09FB}" type="presOf" srcId="{69FCFC02-8BDC-404D-925A-FC5CD8AB3D0A}" destId="{8DBDF536-ACFB-42DE-9F57-3E027B8DFD5F}" srcOrd="0" destOrd="0" presId="urn:microsoft.com/office/officeart/2005/8/layout/vProcess5"/>
    <dgm:cxn modelId="{74EF94DD-51DE-4A92-8389-221703B17595}" type="presOf" srcId="{F69CC726-EFD3-4CB5-AAE9-30C6B0763F33}" destId="{53AEE162-FED9-483A-8807-DD47A84FAF05}" srcOrd="0" destOrd="0" presId="urn:microsoft.com/office/officeart/2005/8/layout/vProcess5"/>
    <dgm:cxn modelId="{2957BF78-FBCF-4D34-9BD2-D0517361AA2B}" type="presOf" srcId="{C770F6EF-F15B-45E6-862C-1BF19BCB18D7}" destId="{D9B2A273-74B7-4D20-9697-3283A54D376D}" srcOrd="1" destOrd="0" presId="urn:microsoft.com/office/officeart/2005/8/layout/vProcess5"/>
    <dgm:cxn modelId="{8A25BD92-84A7-49B3-B431-1135BF53EA0B}" srcId="{D240F145-9932-43DD-95C2-D0C3D3AF73E2}" destId="{7937745D-A1E3-452D-B815-402801389976}" srcOrd="2" destOrd="0" parTransId="{B18849EC-5F9D-4BE7-A41E-48FACFB31AD3}" sibTransId="{F4E49FEF-A2B9-4302-A620-70BF29DC8F4A}"/>
    <dgm:cxn modelId="{A25151FF-5B14-416E-A48B-A317F238480F}" type="presOf" srcId="{60CF237B-D58C-4A77-BC6A-1701B9AF8D3F}" destId="{2F37E3CE-5893-4A5A-9E5A-CA179DCC3D16}" srcOrd="0" destOrd="0" presId="urn:microsoft.com/office/officeart/2005/8/layout/vProcess5"/>
    <dgm:cxn modelId="{DC4E1B56-0224-4161-9902-90CC4EDC70D7}" srcId="{D240F145-9932-43DD-95C2-D0C3D3AF73E2}" destId="{60CF237B-D58C-4A77-BC6A-1701B9AF8D3F}" srcOrd="1" destOrd="0" parTransId="{4404F84E-67B9-4B33-AC62-5179F323A772}" sibTransId="{0655B75C-A75C-43CE-99F0-1D0FE4C80DFA}"/>
    <dgm:cxn modelId="{91CED922-C543-4688-A2C2-EC1853516248}" type="presOf" srcId="{60CF237B-D58C-4A77-BC6A-1701B9AF8D3F}" destId="{BEB78B55-F025-4613-8D0F-C94169697876}" srcOrd="1" destOrd="0" presId="urn:microsoft.com/office/officeart/2005/8/layout/vProcess5"/>
    <dgm:cxn modelId="{12DCE46C-1FBB-46C4-ADA4-DA006ECF3054}" type="presOf" srcId="{0655B75C-A75C-43CE-99F0-1D0FE4C80DFA}" destId="{96D757A1-E34E-49BF-B4F0-23B89E5BE2B6}" srcOrd="0" destOrd="0" presId="urn:microsoft.com/office/officeart/2005/8/layout/vProcess5"/>
    <dgm:cxn modelId="{96FCE339-7296-4FB0-902D-F988496DFF86}" type="presOf" srcId="{C770F6EF-F15B-45E6-862C-1BF19BCB18D7}" destId="{A61F96E2-3C07-459B-A047-5F97DCDD4AEB}" srcOrd="0" destOrd="0" presId="urn:microsoft.com/office/officeart/2005/8/layout/vProcess5"/>
    <dgm:cxn modelId="{0DA71378-3BD8-44DF-A4D7-30A0FC3B3810}" srcId="{D240F145-9932-43DD-95C2-D0C3D3AF73E2}" destId="{69FCFC02-8BDC-404D-925A-FC5CD8AB3D0A}" srcOrd="4" destOrd="0" parTransId="{041D1BBB-9136-4295-85F7-A2BE8FE8AE57}" sibTransId="{26B2178B-AAF5-446B-8B70-4C94934ABA57}"/>
    <dgm:cxn modelId="{CDE60D8A-2656-4A77-8A3D-111085CC3E14}" type="presParOf" srcId="{BBA47C88-C596-43CA-B50F-9F6A4BC321B3}" destId="{30CB9483-4E81-4DFC-985F-73CAFF63975B}" srcOrd="0" destOrd="0" presId="urn:microsoft.com/office/officeart/2005/8/layout/vProcess5"/>
    <dgm:cxn modelId="{EB46A4F2-DD18-41F2-810F-99275CA91429}" type="presParOf" srcId="{BBA47C88-C596-43CA-B50F-9F6A4BC321B3}" destId="{C66B15A5-A66D-40E4-812F-00E1D5E8B0E0}" srcOrd="1" destOrd="0" presId="urn:microsoft.com/office/officeart/2005/8/layout/vProcess5"/>
    <dgm:cxn modelId="{F9DA5FFF-3572-4AFD-99C6-E521DD0C3A7E}" type="presParOf" srcId="{BBA47C88-C596-43CA-B50F-9F6A4BC321B3}" destId="{2F37E3CE-5893-4A5A-9E5A-CA179DCC3D16}" srcOrd="2" destOrd="0" presId="urn:microsoft.com/office/officeart/2005/8/layout/vProcess5"/>
    <dgm:cxn modelId="{D2F537A8-FC66-4FB4-887D-A907EE386F3E}" type="presParOf" srcId="{BBA47C88-C596-43CA-B50F-9F6A4BC321B3}" destId="{B92BE87A-F6AC-4A07-8B3E-EA6103BD4E6C}" srcOrd="3" destOrd="0" presId="urn:microsoft.com/office/officeart/2005/8/layout/vProcess5"/>
    <dgm:cxn modelId="{1D6B3B9F-B4A7-4B46-BF70-894D6D344DDF}" type="presParOf" srcId="{BBA47C88-C596-43CA-B50F-9F6A4BC321B3}" destId="{A61F96E2-3C07-459B-A047-5F97DCDD4AEB}" srcOrd="4" destOrd="0" presId="urn:microsoft.com/office/officeart/2005/8/layout/vProcess5"/>
    <dgm:cxn modelId="{93C368AB-AD6E-4B5A-9E32-04192F52A85F}" type="presParOf" srcId="{BBA47C88-C596-43CA-B50F-9F6A4BC321B3}" destId="{8DBDF536-ACFB-42DE-9F57-3E027B8DFD5F}" srcOrd="5" destOrd="0" presId="urn:microsoft.com/office/officeart/2005/8/layout/vProcess5"/>
    <dgm:cxn modelId="{3366CFFA-F5AE-421F-B183-1F1E4360A9D0}" type="presParOf" srcId="{BBA47C88-C596-43CA-B50F-9F6A4BC321B3}" destId="{02AC11A5-C0CC-4BE1-AFD4-80842348FC1F}" srcOrd="6" destOrd="0" presId="urn:microsoft.com/office/officeart/2005/8/layout/vProcess5"/>
    <dgm:cxn modelId="{79BCD0CF-4B26-4747-9E59-D100A23F1056}" type="presParOf" srcId="{BBA47C88-C596-43CA-B50F-9F6A4BC321B3}" destId="{96D757A1-E34E-49BF-B4F0-23B89E5BE2B6}" srcOrd="7" destOrd="0" presId="urn:microsoft.com/office/officeart/2005/8/layout/vProcess5"/>
    <dgm:cxn modelId="{F9771328-7B63-4165-B1FA-14C057E9C3F1}" type="presParOf" srcId="{BBA47C88-C596-43CA-B50F-9F6A4BC321B3}" destId="{A069B8DB-D039-4555-8F13-A710D50955D4}" srcOrd="8" destOrd="0" presId="urn:microsoft.com/office/officeart/2005/8/layout/vProcess5"/>
    <dgm:cxn modelId="{3B16F121-99E0-42CC-BD71-74A837F81B01}" type="presParOf" srcId="{BBA47C88-C596-43CA-B50F-9F6A4BC321B3}" destId="{53AEE162-FED9-483A-8807-DD47A84FAF05}" srcOrd="9" destOrd="0" presId="urn:microsoft.com/office/officeart/2005/8/layout/vProcess5"/>
    <dgm:cxn modelId="{224CF31B-8D8B-4B29-B759-B597E0957CF7}" type="presParOf" srcId="{BBA47C88-C596-43CA-B50F-9F6A4BC321B3}" destId="{EA098F60-C0F6-41A7-9886-75AFF9E454BD}" srcOrd="10" destOrd="0" presId="urn:microsoft.com/office/officeart/2005/8/layout/vProcess5"/>
    <dgm:cxn modelId="{2DD28A14-FFC2-40AD-B434-477E7CDA05F1}" type="presParOf" srcId="{BBA47C88-C596-43CA-B50F-9F6A4BC321B3}" destId="{BEB78B55-F025-4613-8D0F-C94169697876}" srcOrd="11" destOrd="0" presId="urn:microsoft.com/office/officeart/2005/8/layout/vProcess5"/>
    <dgm:cxn modelId="{FCB4A0C0-94F2-42B2-A134-E2AA619A522A}" type="presParOf" srcId="{BBA47C88-C596-43CA-B50F-9F6A4BC321B3}" destId="{3F1A739E-428A-44D5-B9E9-D836B3B73392}" srcOrd="12" destOrd="0" presId="urn:microsoft.com/office/officeart/2005/8/layout/vProcess5"/>
    <dgm:cxn modelId="{3195DA21-FCEA-4756-99DB-08E6CBF785DC}" type="presParOf" srcId="{BBA47C88-C596-43CA-B50F-9F6A4BC321B3}" destId="{D9B2A273-74B7-4D20-9697-3283A54D376D}" srcOrd="13" destOrd="0" presId="urn:microsoft.com/office/officeart/2005/8/layout/vProcess5"/>
    <dgm:cxn modelId="{427083C9-94A8-4857-878B-08FDEEE05257}" type="presParOf" srcId="{BBA47C88-C596-43CA-B50F-9F6A4BC321B3}" destId="{BC8E10C4-5F20-4A20-A694-A648A1AD2A90}" srcOrd="14" destOrd="0" presId="urn:microsoft.com/office/officeart/2005/8/layout/v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B85573C-FD4A-49EE-8D6F-77D18A09C433}">
      <dsp:nvSpPr>
        <dsp:cNvPr id="0" name=""/>
        <dsp:cNvSpPr/>
      </dsp:nvSpPr>
      <dsp:spPr>
        <a:xfrm>
          <a:off x="0" y="371"/>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AB5EDC-CE38-43F5-B288-66309BDAC3F8}">
      <dsp:nvSpPr>
        <dsp:cNvPr id="0" name=""/>
        <dsp:cNvSpPr/>
      </dsp:nvSpPr>
      <dsp:spPr>
        <a:xfrm>
          <a:off x="154829" y="115534"/>
          <a:ext cx="281509" cy="281509"/>
        </a:xfrm>
        <a:prstGeom prst="rect">
          <a:avLst/>
        </a:prstGeom>
        <a:blipFill>
          <a:blip xmlns:r="http://schemas.openxmlformats.org/officeDocument/2006/relationships" r:embed="rId1">
            <a:extLst>
              <a:ext uri="{28A0092B-C50C-407E-A947-70E740481C1C}">
                <a14:useLocalDpi xmlns=""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107ABA-17CE-42B6-91C3-F1F802F64FCB}">
      <dsp:nvSpPr>
        <dsp:cNvPr id="0" name=""/>
        <dsp:cNvSpPr/>
      </dsp:nvSpPr>
      <dsp:spPr>
        <a:xfrm>
          <a:off x="591168" y="371"/>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lvl="0" algn="l" defTabSz="711200">
            <a:lnSpc>
              <a:spcPct val="100000"/>
            </a:lnSpc>
            <a:spcBef>
              <a:spcPct val="0"/>
            </a:spcBef>
            <a:spcAft>
              <a:spcPct val="35000"/>
            </a:spcAft>
          </a:pPr>
          <a:r>
            <a:rPr lang="en-US" sz="1600" kern="1200"/>
            <a:t>Objective</a:t>
          </a:r>
        </a:p>
      </dsp:txBody>
      <dsp:txXfrm>
        <a:off x="591168" y="371"/>
        <a:ext cx="9924431" cy="511834"/>
      </dsp:txXfrm>
    </dsp:sp>
    <dsp:sp modelId="{16958B68-B4CE-4AA9-A4FF-DE9E73CAA942}">
      <dsp:nvSpPr>
        <dsp:cNvPr id="0" name=""/>
        <dsp:cNvSpPr/>
      </dsp:nvSpPr>
      <dsp:spPr>
        <a:xfrm>
          <a:off x="0" y="640165"/>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195456-C524-486E-92CC-5EBF3D27C896}">
      <dsp:nvSpPr>
        <dsp:cNvPr id="0" name=""/>
        <dsp:cNvSpPr/>
      </dsp:nvSpPr>
      <dsp:spPr>
        <a:xfrm>
          <a:off x="154829" y="755327"/>
          <a:ext cx="281509" cy="281509"/>
        </a:xfrm>
        <a:prstGeom prst="rect">
          <a:avLst/>
        </a:prstGeom>
        <a:blipFill>
          <a:blip xmlns:r="http://schemas.openxmlformats.org/officeDocument/2006/relationships" r:embed="rId3">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799CB3-2192-458D-A708-D0E14B8172F4}">
      <dsp:nvSpPr>
        <dsp:cNvPr id="0" name=""/>
        <dsp:cNvSpPr/>
      </dsp:nvSpPr>
      <dsp:spPr>
        <a:xfrm>
          <a:off x="591168" y="640165"/>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lvl="0" algn="l" defTabSz="711200">
            <a:lnSpc>
              <a:spcPct val="100000"/>
            </a:lnSpc>
            <a:spcBef>
              <a:spcPct val="0"/>
            </a:spcBef>
            <a:spcAft>
              <a:spcPct val="35000"/>
            </a:spcAft>
          </a:pPr>
          <a:r>
            <a:rPr lang="en-US" sz="1600" kern="1200">
              <a:latin typeface="Calibri Light" panose="020F0302020204030204"/>
            </a:rPr>
            <a:t>Models used </a:t>
          </a:r>
          <a:endParaRPr lang="en-US" sz="1600" kern="1200"/>
        </a:p>
      </dsp:txBody>
      <dsp:txXfrm>
        <a:off x="591168" y="640165"/>
        <a:ext cx="9924431" cy="511834"/>
      </dsp:txXfrm>
    </dsp:sp>
    <dsp:sp modelId="{EA1EB082-8CEA-426E-A6CB-4FBEFF7365C5}">
      <dsp:nvSpPr>
        <dsp:cNvPr id="0" name=""/>
        <dsp:cNvSpPr/>
      </dsp:nvSpPr>
      <dsp:spPr>
        <a:xfrm>
          <a:off x="0" y="1279958"/>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17DF1A-1ED4-4B09-A5B5-1B904F5E5BAC}">
      <dsp:nvSpPr>
        <dsp:cNvPr id="0" name=""/>
        <dsp:cNvSpPr/>
      </dsp:nvSpPr>
      <dsp:spPr>
        <a:xfrm>
          <a:off x="154829" y="1395121"/>
          <a:ext cx="281509" cy="281509"/>
        </a:xfrm>
        <a:prstGeom prst="rect">
          <a:avLst/>
        </a:prstGeom>
        <a:blipFill>
          <a:blip xmlns:r="http://schemas.openxmlformats.org/officeDocument/2006/relationships" r:embed="rId5">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0957E8-26F5-432B-A183-D2CE914CF09A}">
      <dsp:nvSpPr>
        <dsp:cNvPr id="0" name=""/>
        <dsp:cNvSpPr/>
      </dsp:nvSpPr>
      <dsp:spPr>
        <a:xfrm>
          <a:off x="591168" y="1279958"/>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lvl="0" algn="l" defTabSz="711200">
            <a:lnSpc>
              <a:spcPct val="100000"/>
            </a:lnSpc>
            <a:spcBef>
              <a:spcPct val="0"/>
            </a:spcBef>
            <a:spcAft>
              <a:spcPct val="35000"/>
            </a:spcAft>
          </a:pPr>
          <a:r>
            <a:rPr lang="en-US" sz="1600" kern="1200"/>
            <a:t>Metrics for evaluating the models</a:t>
          </a:r>
        </a:p>
      </dsp:txBody>
      <dsp:txXfrm>
        <a:off x="591168" y="1279958"/>
        <a:ext cx="9924431" cy="511834"/>
      </dsp:txXfrm>
    </dsp:sp>
    <dsp:sp modelId="{0D4FA572-F85C-49DD-8DF4-D426A5C2BA4E}">
      <dsp:nvSpPr>
        <dsp:cNvPr id="0" name=""/>
        <dsp:cNvSpPr/>
      </dsp:nvSpPr>
      <dsp:spPr>
        <a:xfrm>
          <a:off x="0" y="1919751"/>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A34861-4CDD-42A3-8089-2D14EFD4F36D}">
      <dsp:nvSpPr>
        <dsp:cNvPr id="0" name=""/>
        <dsp:cNvSpPr/>
      </dsp:nvSpPr>
      <dsp:spPr>
        <a:xfrm>
          <a:off x="154829" y="2034914"/>
          <a:ext cx="281509" cy="281509"/>
        </a:xfrm>
        <a:prstGeom prst="rect">
          <a:avLst/>
        </a:prstGeom>
        <a:blipFill>
          <a:blip xmlns:r="http://schemas.openxmlformats.org/officeDocument/2006/relationships" r:embed="rId7">
            <a:extLst>
              <a:ext uri="{28A0092B-C50C-407E-A947-70E740481C1C}">
                <a14:useLocalDpi xmlns="" xmlns:a14="http://schemas.microsoft.com/office/drawing/2010/main" val="0"/>
              </a:ext>
              <a:ext uri="{96DAC541-7B7A-43D3-8B79-37D633B846F1}">
                <asvg:svgBlip xmlns=""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E75110-17D0-4042-B11E-FE09A67C7846}">
      <dsp:nvSpPr>
        <dsp:cNvPr id="0" name=""/>
        <dsp:cNvSpPr/>
      </dsp:nvSpPr>
      <dsp:spPr>
        <a:xfrm>
          <a:off x="591168" y="1919751"/>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lvl="0" algn="l" defTabSz="711200">
            <a:lnSpc>
              <a:spcPct val="100000"/>
            </a:lnSpc>
            <a:spcBef>
              <a:spcPct val="0"/>
            </a:spcBef>
            <a:spcAft>
              <a:spcPct val="35000"/>
            </a:spcAft>
          </a:pPr>
          <a:r>
            <a:rPr lang="en-US" sz="1600" kern="1200">
              <a:latin typeface="Calibri Light" panose="020F0302020204030204"/>
            </a:rPr>
            <a:t>Explanation of model</a:t>
          </a:r>
          <a:endParaRPr lang="en-US" sz="1600" kern="1200"/>
        </a:p>
      </dsp:txBody>
      <dsp:txXfrm>
        <a:off x="591168" y="1919751"/>
        <a:ext cx="9924431" cy="511834"/>
      </dsp:txXfrm>
    </dsp:sp>
    <dsp:sp modelId="{403BB581-E828-404B-81F9-FA3479217C42}">
      <dsp:nvSpPr>
        <dsp:cNvPr id="0" name=""/>
        <dsp:cNvSpPr/>
      </dsp:nvSpPr>
      <dsp:spPr>
        <a:xfrm>
          <a:off x="0" y="2559544"/>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EAD507-18B2-4270-8558-676BCDCD3DF6}">
      <dsp:nvSpPr>
        <dsp:cNvPr id="0" name=""/>
        <dsp:cNvSpPr/>
      </dsp:nvSpPr>
      <dsp:spPr>
        <a:xfrm>
          <a:off x="154829" y="2674707"/>
          <a:ext cx="281509" cy="281509"/>
        </a:xfrm>
        <a:prstGeom prst="rect">
          <a:avLst/>
        </a:prstGeom>
        <a:blipFill>
          <a:blip xmlns:r="http://schemas.openxmlformats.org/officeDocument/2006/relationships" r:embed="rId9">
            <a:extLst>
              <a:ext uri="{28A0092B-C50C-407E-A947-70E740481C1C}">
                <a14:useLocalDpi xmlns="" xmlns:a14="http://schemas.microsoft.com/office/drawing/2010/main" val="0"/>
              </a:ext>
              <a:ext uri="{96DAC541-7B7A-43D3-8B79-37D633B846F1}">
                <asvg:svgBlip xmlns=""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8DBF75-B5D4-4F61-B627-BBE09487726C}">
      <dsp:nvSpPr>
        <dsp:cNvPr id="0" name=""/>
        <dsp:cNvSpPr/>
      </dsp:nvSpPr>
      <dsp:spPr>
        <a:xfrm>
          <a:off x="591168" y="2559544"/>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lvl="0" algn="l" defTabSz="711200">
            <a:lnSpc>
              <a:spcPct val="100000"/>
            </a:lnSpc>
            <a:spcBef>
              <a:spcPct val="0"/>
            </a:spcBef>
            <a:spcAft>
              <a:spcPct val="35000"/>
            </a:spcAft>
          </a:pPr>
          <a:r>
            <a:rPr lang="en-US" sz="1600" kern="1200"/>
            <a:t>Findings</a:t>
          </a:r>
        </a:p>
      </dsp:txBody>
      <dsp:txXfrm>
        <a:off x="591168" y="2559544"/>
        <a:ext cx="9924431" cy="511834"/>
      </dsp:txXfrm>
    </dsp:sp>
    <dsp:sp modelId="{17E52D97-F2A1-4444-8B47-529640DDC405}">
      <dsp:nvSpPr>
        <dsp:cNvPr id="0" name=""/>
        <dsp:cNvSpPr/>
      </dsp:nvSpPr>
      <dsp:spPr>
        <a:xfrm>
          <a:off x="0" y="3199338"/>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EC9DC3-B955-44AF-AA21-6016B0B011E8}">
      <dsp:nvSpPr>
        <dsp:cNvPr id="0" name=""/>
        <dsp:cNvSpPr/>
      </dsp:nvSpPr>
      <dsp:spPr>
        <a:xfrm>
          <a:off x="154829" y="3314501"/>
          <a:ext cx="281509" cy="281509"/>
        </a:xfrm>
        <a:prstGeom prst="rect">
          <a:avLst/>
        </a:prstGeom>
        <a:blipFill>
          <a:blip xmlns:r="http://schemas.openxmlformats.org/officeDocument/2006/relationships" r:embed="rId11">
            <a:extLst>
              <a:ext uri="{28A0092B-C50C-407E-A947-70E740481C1C}">
                <a14:useLocalDpi xmlns="" xmlns:a14="http://schemas.microsoft.com/office/drawing/2010/main" val="0"/>
              </a:ext>
              <a:ext uri="{96DAC541-7B7A-43D3-8B79-37D633B846F1}">
                <asvg:svgBlip xmlns=""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6CEE00-677F-43EE-AE26-8487B9CCE653}">
      <dsp:nvSpPr>
        <dsp:cNvPr id="0" name=""/>
        <dsp:cNvSpPr/>
      </dsp:nvSpPr>
      <dsp:spPr>
        <a:xfrm>
          <a:off x="591168" y="3199338"/>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lvl="0" algn="l" defTabSz="711200">
            <a:lnSpc>
              <a:spcPct val="100000"/>
            </a:lnSpc>
            <a:spcBef>
              <a:spcPct val="0"/>
            </a:spcBef>
            <a:spcAft>
              <a:spcPct val="35000"/>
            </a:spcAft>
          </a:pPr>
          <a:r>
            <a:rPr lang="en-US" sz="1600" kern="1200"/>
            <a:t>Recommendations</a:t>
          </a:r>
        </a:p>
      </dsp:txBody>
      <dsp:txXfrm>
        <a:off x="591168" y="3199338"/>
        <a:ext cx="9924431" cy="511834"/>
      </dsp:txXfrm>
    </dsp:sp>
    <dsp:sp modelId="{BF9213E7-5FBF-4049-90D3-FD9066CA025C}">
      <dsp:nvSpPr>
        <dsp:cNvPr id="0" name=""/>
        <dsp:cNvSpPr/>
      </dsp:nvSpPr>
      <dsp:spPr>
        <a:xfrm>
          <a:off x="0" y="3839131"/>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9FD7CB-3989-4BBB-86DF-FF27BCF1C036}">
      <dsp:nvSpPr>
        <dsp:cNvPr id="0" name=""/>
        <dsp:cNvSpPr/>
      </dsp:nvSpPr>
      <dsp:spPr>
        <a:xfrm>
          <a:off x="154829" y="3954294"/>
          <a:ext cx="281509" cy="281509"/>
        </a:xfrm>
        <a:prstGeom prst="rect">
          <a:avLst/>
        </a:prstGeom>
        <a:blipFill>
          <a:blip xmlns:r="http://schemas.openxmlformats.org/officeDocument/2006/relationships" r:embed="rId13">
            <a:extLst>
              <a:ext uri="{28A0092B-C50C-407E-A947-70E740481C1C}">
                <a14:useLocalDpi xmlns="" xmlns:a14="http://schemas.microsoft.com/office/drawing/2010/main" val="0"/>
              </a:ext>
              <a:ext uri="{96DAC541-7B7A-43D3-8B79-37D633B846F1}">
                <asvg:svgBlip xmlns=""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00DD25-B9CF-45CE-8303-538C2E86152E}">
      <dsp:nvSpPr>
        <dsp:cNvPr id="0" name=""/>
        <dsp:cNvSpPr/>
      </dsp:nvSpPr>
      <dsp:spPr>
        <a:xfrm>
          <a:off x="591168" y="3839131"/>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lvl="0" algn="l" defTabSz="711200">
            <a:lnSpc>
              <a:spcPct val="100000"/>
            </a:lnSpc>
            <a:spcBef>
              <a:spcPct val="0"/>
            </a:spcBef>
            <a:spcAft>
              <a:spcPct val="35000"/>
            </a:spcAft>
          </a:pPr>
          <a:r>
            <a:rPr lang="en-US" sz="1600" kern="1200">
              <a:latin typeface="Calibri Light" panose="020F0302020204030204"/>
            </a:rPr>
            <a:t>Appendix</a:t>
          </a:r>
        </a:p>
      </dsp:txBody>
      <dsp:txXfrm>
        <a:off x="591168" y="3839131"/>
        <a:ext cx="9924431" cy="511834"/>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8B6D2E3-B788-4410-A56C-E4D83137FE76}">
      <dsp:nvSpPr>
        <dsp:cNvPr id="0" name=""/>
        <dsp:cNvSpPr/>
      </dsp:nvSpPr>
      <dsp:spPr>
        <a:xfrm>
          <a:off x="0" y="1332693"/>
          <a:ext cx="3159670" cy="20063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FA934A-DA63-4079-9E5D-57B80433A017}">
      <dsp:nvSpPr>
        <dsp:cNvPr id="0" name=""/>
        <dsp:cNvSpPr/>
      </dsp:nvSpPr>
      <dsp:spPr>
        <a:xfrm>
          <a:off x="351074" y="1666213"/>
          <a:ext cx="3159670" cy="200639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a:t>Model 1 : </a:t>
          </a:r>
          <a:r>
            <a:rPr lang="en-US" sz="2400" kern="1200" dirty="0">
              <a:latin typeface="Calibri Light" panose="020F0302020204030204"/>
            </a:rPr>
            <a:t>Random Forest  (using 10most important features from the data)</a:t>
          </a:r>
          <a:endParaRPr lang="en-US" sz="2400" kern="1200" dirty="0"/>
        </a:p>
      </dsp:txBody>
      <dsp:txXfrm>
        <a:off x="351074" y="1666213"/>
        <a:ext cx="3159670" cy="2006390"/>
      </dsp:txXfrm>
    </dsp:sp>
    <dsp:sp modelId="{2BD0E600-8B42-4215-BBE2-8AE386524603}">
      <dsp:nvSpPr>
        <dsp:cNvPr id="0" name=""/>
        <dsp:cNvSpPr/>
      </dsp:nvSpPr>
      <dsp:spPr>
        <a:xfrm>
          <a:off x="3861819" y="1332693"/>
          <a:ext cx="3159670" cy="20063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49AA19-20E2-47BE-BD62-B9939D211690}">
      <dsp:nvSpPr>
        <dsp:cNvPr id="0" name=""/>
        <dsp:cNvSpPr/>
      </dsp:nvSpPr>
      <dsp:spPr>
        <a:xfrm>
          <a:off x="4212894" y="1666213"/>
          <a:ext cx="3159670" cy="200639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a:t>Model 2: </a:t>
          </a:r>
          <a:r>
            <a:rPr lang="en-US" sz="2400" kern="1200" dirty="0">
              <a:latin typeface="Calibri Light" panose="020F0302020204030204"/>
            </a:rPr>
            <a:t>Gradient Boosted Decision Tree (using 10 most important features from tha data)</a:t>
          </a:r>
          <a:endParaRPr lang="en-US" sz="2400" kern="1200" dirty="0"/>
        </a:p>
      </dsp:txBody>
      <dsp:txXfrm>
        <a:off x="4212894" y="1666213"/>
        <a:ext cx="3159670" cy="2006390"/>
      </dsp:txXfrm>
    </dsp:sp>
    <dsp:sp modelId="{097D0E56-0F74-490D-8AE2-121E4DBB1D43}">
      <dsp:nvSpPr>
        <dsp:cNvPr id="0" name=""/>
        <dsp:cNvSpPr/>
      </dsp:nvSpPr>
      <dsp:spPr>
        <a:xfrm>
          <a:off x="7723639" y="1332693"/>
          <a:ext cx="3159670" cy="20063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0AE81B-2975-4850-9DFB-EFE14EB70BBC}">
      <dsp:nvSpPr>
        <dsp:cNvPr id="0" name=""/>
        <dsp:cNvSpPr/>
      </dsp:nvSpPr>
      <dsp:spPr>
        <a:xfrm>
          <a:off x="8074714" y="1666213"/>
          <a:ext cx="3159670" cy="200639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a:t>Model 3: </a:t>
          </a:r>
          <a:r>
            <a:rPr lang="en-US" sz="2400" kern="1200" dirty="0">
              <a:latin typeface="Calibri Light" panose="020F0302020204030204"/>
            </a:rPr>
            <a:t>Random Forest (using all features from the data)</a:t>
          </a:r>
          <a:endParaRPr lang="en-US" sz="2400" kern="1200" dirty="0"/>
        </a:p>
      </dsp:txBody>
      <dsp:txXfrm>
        <a:off x="8074714" y="1666213"/>
        <a:ext cx="3159670" cy="200639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FBEDE6D-C3AC-4875-92D9-5D664D11A7E7}">
      <dsp:nvSpPr>
        <dsp:cNvPr id="0" name=""/>
        <dsp:cNvSpPr/>
      </dsp:nvSpPr>
      <dsp:spPr>
        <a:xfrm>
          <a:off x="898829" y="288"/>
          <a:ext cx="1001496" cy="100149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8FFD8D-CED4-4143-B009-4FD29B23CEA4}">
      <dsp:nvSpPr>
        <dsp:cNvPr id="0" name=""/>
        <dsp:cNvSpPr/>
      </dsp:nvSpPr>
      <dsp:spPr>
        <a:xfrm>
          <a:off x="1112262" y="213721"/>
          <a:ext cx="574628" cy="574628"/>
        </a:xfrm>
        <a:prstGeom prst="rect">
          <a:avLst/>
        </a:prstGeom>
        <a:blipFill>
          <a:blip xmlns:r="http://schemas.openxmlformats.org/officeDocument/2006/relationships" r:embed="rId1">
            <a:extLst>
              <a:ext uri="{28A0092B-C50C-407E-A947-70E740481C1C}">
                <a14:useLocalDpi xmlns=""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57EC7D-CCFE-44EB-A5C2-92FA0647BAC9}">
      <dsp:nvSpPr>
        <dsp:cNvPr id="0" name=""/>
        <dsp:cNvSpPr/>
      </dsp:nvSpPr>
      <dsp:spPr>
        <a:xfrm>
          <a:off x="578678"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533400">
            <a:lnSpc>
              <a:spcPct val="100000"/>
            </a:lnSpc>
            <a:spcBef>
              <a:spcPct val="0"/>
            </a:spcBef>
            <a:spcAft>
              <a:spcPct val="35000"/>
            </a:spcAft>
            <a:defRPr cap="all"/>
          </a:pPr>
          <a:r>
            <a:rPr lang="en-US" sz="1200" kern="1200"/>
            <a:t>Recall</a:t>
          </a:r>
        </a:p>
      </dsp:txBody>
      <dsp:txXfrm>
        <a:off x="578678" y="1313725"/>
        <a:ext cx="1641796" cy="656718"/>
      </dsp:txXfrm>
    </dsp:sp>
    <dsp:sp modelId="{7FD04CA3-A11C-49AE-982F-B69F499E3A6E}">
      <dsp:nvSpPr>
        <dsp:cNvPr id="0" name=""/>
        <dsp:cNvSpPr/>
      </dsp:nvSpPr>
      <dsp:spPr>
        <a:xfrm>
          <a:off x="2827940" y="288"/>
          <a:ext cx="1001496" cy="100149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249073-6CF6-48B1-B70C-120A2E7EC676}">
      <dsp:nvSpPr>
        <dsp:cNvPr id="0" name=""/>
        <dsp:cNvSpPr/>
      </dsp:nvSpPr>
      <dsp:spPr>
        <a:xfrm>
          <a:off x="3041374" y="213721"/>
          <a:ext cx="574628" cy="574628"/>
        </a:xfrm>
        <a:prstGeom prst="rect">
          <a:avLst/>
        </a:prstGeom>
        <a:blipFill>
          <a:blip xmlns:r="http://schemas.openxmlformats.org/officeDocument/2006/relationships" r:embed="rId3">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780A11-D860-449F-9501-BE60524B3355}">
      <dsp:nvSpPr>
        <dsp:cNvPr id="0" name=""/>
        <dsp:cNvSpPr/>
      </dsp:nvSpPr>
      <dsp:spPr>
        <a:xfrm>
          <a:off x="2507790"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533400">
            <a:lnSpc>
              <a:spcPct val="100000"/>
            </a:lnSpc>
            <a:spcBef>
              <a:spcPct val="0"/>
            </a:spcBef>
            <a:spcAft>
              <a:spcPct val="35000"/>
            </a:spcAft>
            <a:defRPr cap="all"/>
          </a:pPr>
          <a:r>
            <a:rPr lang="en-US" sz="1200" kern="1200"/>
            <a:t>Confusion matrix</a:t>
          </a:r>
        </a:p>
      </dsp:txBody>
      <dsp:txXfrm>
        <a:off x="2507790" y="1313725"/>
        <a:ext cx="1641796" cy="656718"/>
      </dsp:txXfrm>
    </dsp:sp>
    <dsp:sp modelId="{6B0BF581-8767-4E37-864D-6FB0692378F6}">
      <dsp:nvSpPr>
        <dsp:cNvPr id="0" name=""/>
        <dsp:cNvSpPr/>
      </dsp:nvSpPr>
      <dsp:spPr>
        <a:xfrm>
          <a:off x="4757051" y="288"/>
          <a:ext cx="1001496" cy="100149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66635C-B419-421E-B3A2-E27ED24BDEEF}">
      <dsp:nvSpPr>
        <dsp:cNvPr id="0" name=""/>
        <dsp:cNvSpPr/>
      </dsp:nvSpPr>
      <dsp:spPr>
        <a:xfrm>
          <a:off x="4970485" y="213721"/>
          <a:ext cx="574628" cy="574628"/>
        </a:xfrm>
        <a:prstGeom prst="rect">
          <a:avLst/>
        </a:prstGeom>
        <a:blipFill>
          <a:blip xmlns:r="http://schemas.openxmlformats.org/officeDocument/2006/relationships" r:embed="rId5">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5AEB48-011C-44F2-AC17-002FA40CE2C3}">
      <dsp:nvSpPr>
        <dsp:cNvPr id="0" name=""/>
        <dsp:cNvSpPr/>
      </dsp:nvSpPr>
      <dsp:spPr>
        <a:xfrm>
          <a:off x="4436901"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533400">
            <a:lnSpc>
              <a:spcPct val="100000"/>
            </a:lnSpc>
            <a:spcBef>
              <a:spcPct val="0"/>
            </a:spcBef>
            <a:spcAft>
              <a:spcPct val="35000"/>
            </a:spcAft>
            <a:defRPr cap="all"/>
          </a:pPr>
          <a:r>
            <a:rPr lang="en-US" sz="1200" kern="1200"/>
            <a:t>F1-score</a:t>
          </a:r>
        </a:p>
      </dsp:txBody>
      <dsp:txXfrm>
        <a:off x="4436901" y="1313725"/>
        <a:ext cx="1641796" cy="656718"/>
      </dsp:txXfrm>
    </dsp:sp>
    <dsp:sp modelId="{5DAB5062-E839-4A39-8C0C-A1D8DF735F76}">
      <dsp:nvSpPr>
        <dsp:cNvPr id="0" name=""/>
        <dsp:cNvSpPr/>
      </dsp:nvSpPr>
      <dsp:spPr>
        <a:xfrm>
          <a:off x="6686163" y="288"/>
          <a:ext cx="1001496" cy="100149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FB0C84-6CA2-4EEA-80C6-408811E55A44}">
      <dsp:nvSpPr>
        <dsp:cNvPr id="0" name=""/>
        <dsp:cNvSpPr/>
      </dsp:nvSpPr>
      <dsp:spPr>
        <a:xfrm>
          <a:off x="6899596" y="213721"/>
          <a:ext cx="574628" cy="574628"/>
        </a:xfrm>
        <a:prstGeom prst="rect">
          <a:avLst/>
        </a:prstGeom>
        <a:blipFill>
          <a:blip xmlns:r="http://schemas.openxmlformats.org/officeDocument/2006/relationships" r:embed="rId7">
            <a:extLst>
              <a:ext uri="{28A0092B-C50C-407E-A947-70E740481C1C}">
                <a14:useLocalDpi xmlns="" xmlns:a14="http://schemas.microsoft.com/office/drawing/2010/main" val="0"/>
              </a:ext>
              <a:ext uri="{96DAC541-7B7A-43D3-8B79-37D633B846F1}">
                <asvg:svgBlip xmlns=""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E5FFD7-0E55-4883-84DB-CF58602F65BC}">
      <dsp:nvSpPr>
        <dsp:cNvPr id="0" name=""/>
        <dsp:cNvSpPr/>
      </dsp:nvSpPr>
      <dsp:spPr>
        <a:xfrm>
          <a:off x="6366012"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533400">
            <a:lnSpc>
              <a:spcPct val="100000"/>
            </a:lnSpc>
            <a:spcBef>
              <a:spcPct val="0"/>
            </a:spcBef>
            <a:spcAft>
              <a:spcPct val="35000"/>
            </a:spcAft>
            <a:defRPr cap="all"/>
          </a:pPr>
          <a:r>
            <a:rPr lang="en-US" sz="1200" kern="1200"/>
            <a:t>Accuracy</a:t>
          </a:r>
        </a:p>
      </dsp:txBody>
      <dsp:txXfrm>
        <a:off x="6366012" y="1313725"/>
        <a:ext cx="1641796" cy="656718"/>
      </dsp:txXfrm>
    </dsp:sp>
    <dsp:sp modelId="{B8149AF3-76C7-4F39-B174-279BA30EAADB}">
      <dsp:nvSpPr>
        <dsp:cNvPr id="0" name=""/>
        <dsp:cNvSpPr/>
      </dsp:nvSpPr>
      <dsp:spPr>
        <a:xfrm>
          <a:off x="8615274" y="288"/>
          <a:ext cx="1001496" cy="100149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FD4F5C-ACF1-476E-AED8-5E7A7467BC8B}">
      <dsp:nvSpPr>
        <dsp:cNvPr id="0" name=""/>
        <dsp:cNvSpPr/>
      </dsp:nvSpPr>
      <dsp:spPr>
        <a:xfrm>
          <a:off x="8828708" y="213721"/>
          <a:ext cx="574628" cy="574628"/>
        </a:xfrm>
        <a:prstGeom prst="rect">
          <a:avLst/>
        </a:prstGeom>
        <a:blipFill>
          <a:blip xmlns:r="http://schemas.openxmlformats.org/officeDocument/2006/relationships" r:embed="rId9">
            <a:extLst>
              <a:ext uri="{28A0092B-C50C-407E-A947-70E740481C1C}">
                <a14:useLocalDpi xmlns="" xmlns:a14="http://schemas.microsoft.com/office/drawing/2010/main" val="0"/>
              </a:ext>
              <a:ext uri="{96DAC541-7B7A-43D3-8B79-37D633B846F1}">
                <asvg:svgBlip xmlns=""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F052C0-7B18-4967-8122-BC7E7EF49A61}">
      <dsp:nvSpPr>
        <dsp:cNvPr id="0" name=""/>
        <dsp:cNvSpPr/>
      </dsp:nvSpPr>
      <dsp:spPr>
        <a:xfrm>
          <a:off x="8295124"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533400">
            <a:lnSpc>
              <a:spcPct val="100000"/>
            </a:lnSpc>
            <a:spcBef>
              <a:spcPct val="0"/>
            </a:spcBef>
            <a:spcAft>
              <a:spcPct val="35000"/>
            </a:spcAft>
            <a:defRPr cap="all"/>
          </a:pPr>
          <a:r>
            <a:rPr lang="en-US" sz="1200" kern="1200"/>
            <a:t>Precision</a:t>
          </a:r>
        </a:p>
      </dsp:txBody>
      <dsp:txXfrm>
        <a:off x="8295124" y="1313725"/>
        <a:ext cx="1641796" cy="656718"/>
      </dsp:txXfrm>
    </dsp:sp>
    <dsp:sp modelId="{703A4DFF-E9AC-453B-B417-1AF4B2A23986}">
      <dsp:nvSpPr>
        <dsp:cNvPr id="0" name=""/>
        <dsp:cNvSpPr/>
      </dsp:nvSpPr>
      <dsp:spPr>
        <a:xfrm>
          <a:off x="4757051" y="2380893"/>
          <a:ext cx="1001496" cy="100149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3295E9-47E4-4E4A-B35C-D4E21E7122AF}">
      <dsp:nvSpPr>
        <dsp:cNvPr id="0" name=""/>
        <dsp:cNvSpPr/>
      </dsp:nvSpPr>
      <dsp:spPr>
        <a:xfrm>
          <a:off x="4970485" y="2594327"/>
          <a:ext cx="574628" cy="574628"/>
        </a:xfrm>
        <a:prstGeom prst="rect">
          <a:avLst/>
        </a:prstGeom>
        <a:blipFill>
          <a:blip xmlns:r="http://schemas.openxmlformats.org/officeDocument/2006/relationships" r:embed="rId11">
            <a:extLst>
              <a:ext uri="{28A0092B-C50C-407E-A947-70E740481C1C}">
                <a14:useLocalDpi xmlns="" xmlns:a14="http://schemas.microsoft.com/office/drawing/2010/main" val="0"/>
              </a:ext>
              <a:ext uri="{96DAC541-7B7A-43D3-8B79-37D633B846F1}">
                <asvg:svgBlip xmlns=""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B1679F-3349-48EC-9435-4A33A46E909E}">
      <dsp:nvSpPr>
        <dsp:cNvPr id="0" name=""/>
        <dsp:cNvSpPr/>
      </dsp:nvSpPr>
      <dsp:spPr>
        <a:xfrm>
          <a:off x="4436901" y="3694331"/>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533400">
            <a:lnSpc>
              <a:spcPct val="100000"/>
            </a:lnSpc>
            <a:spcBef>
              <a:spcPct val="0"/>
            </a:spcBef>
            <a:spcAft>
              <a:spcPct val="35000"/>
            </a:spcAft>
            <a:defRPr cap="all"/>
          </a:pPr>
          <a:r>
            <a:rPr lang="en-US" sz="1200" kern="1200"/>
            <a:t>However, 'Recall' was selected as the most appropriate metric</a:t>
          </a:r>
        </a:p>
      </dsp:txBody>
      <dsp:txXfrm>
        <a:off x="4436901" y="3694331"/>
        <a:ext cx="1641796" cy="656718"/>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B68BEB5-F78B-407C-830F-565CAAC91C1C}">
      <dsp:nvSpPr>
        <dsp:cNvPr id="0" name=""/>
        <dsp:cNvSpPr/>
      </dsp:nvSpPr>
      <dsp:spPr>
        <a:xfrm>
          <a:off x="0" y="0"/>
          <a:ext cx="9288654" cy="13987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US" sz="3400" kern="1200" dirty="0"/>
            <a:t>Recall identifies all the positive instances</a:t>
          </a:r>
          <a:r>
            <a:rPr lang="en-US" sz="3400" kern="1200" dirty="0">
              <a:latin typeface="Calibri Light" panose="020F0302020204030204"/>
            </a:rPr>
            <a:t> </a:t>
          </a:r>
          <a:r>
            <a:rPr lang="en-US" sz="3400" kern="1200" dirty="0"/>
            <a:t>out of all the actual positive</a:t>
          </a:r>
          <a:r>
            <a:rPr lang="en-US" sz="3400" kern="1200" dirty="0">
              <a:latin typeface="Calibri Light" panose="020F0302020204030204"/>
            </a:rPr>
            <a:t>.</a:t>
          </a:r>
          <a:endParaRPr lang="en-US" sz="3400" kern="1200" dirty="0"/>
        </a:p>
      </dsp:txBody>
      <dsp:txXfrm>
        <a:off x="0" y="0"/>
        <a:ext cx="7861221" cy="1398759"/>
      </dsp:txXfrm>
    </dsp:sp>
    <dsp:sp modelId="{C9907684-38EA-422F-918E-D15638B86174}">
      <dsp:nvSpPr>
        <dsp:cNvPr id="0" name=""/>
        <dsp:cNvSpPr/>
      </dsp:nvSpPr>
      <dsp:spPr>
        <a:xfrm>
          <a:off x="819587" y="1631885"/>
          <a:ext cx="9288654" cy="1398759"/>
        </a:xfrm>
        <a:prstGeom prst="roundRect">
          <a:avLst>
            <a:gd name="adj" fmla="val 1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US" sz="3400" kern="1200" dirty="0">
              <a:latin typeface="Calibri Light" panose="020F0302020204030204"/>
            </a:rPr>
            <a:t>In</a:t>
          </a:r>
          <a:r>
            <a:rPr lang="en-US" sz="3400" kern="1200" dirty="0"/>
            <a:t> this case, customers who will likely </a:t>
          </a:r>
          <a:r>
            <a:rPr lang="en-US" sz="3400" kern="1200" dirty="0">
              <a:latin typeface="Calibri Light" panose="020F0302020204030204"/>
            </a:rPr>
            <a:t>churn instances</a:t>
          </a:r>
          <a:r>
            <a:rPr lang="en-US" sz="3400" kern="1200" dirty="0"/>
            <a:t>.</a:t>
          </a:r>
          <a:endParaRPr lang="en-US" sz="3400" kern="1200" dirty="0">
            <a:latin typeface="Calibri Light" panose="020F0302020204030204"/>
          </a:endParaRPr>
        </a:p>
      </dsp:txBody>
      <dsp:txXfrm>
        <a:off x="819587" y="1631885"/>
        <a:ext cx="7559874" cy="1398759"/>
      </dsp:txXfrm>
    </dsp:sp>
    <dsp:sp modelId="{5D9B3AE1-A99A-4669-B11C-D6E156537BDB}">
      <dsp:nvSpPr>
        <dsp:cNvPr id="0" name=""/>
        <dsp:cNvSpPr/>
      </dsp:nvSpPr>
      <dsp:spPr>
        <a:xfrm>
          <a:off x="1639174" y="3263770"/>
          <a:ext cx="9288654" cy="1398759"/>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kern="1200" dirty="0">
              <a:latin typeface="Calibri Light" panose="020F0302020204030204"/>
            </a:rPr>
            <a:t> </a:t>
          </a:r>
          <a:r>
            <a:rPr lang="en-US" sz="3400" kern="1200" dirty="0"/>
            <a:t>In our data, model 1 correctly identifies 95.5% of customers who will likely churn.</a:t>
          </a:r>
        </a:p>
      </dsp:txBody>
      <dsp:txXfrm>
        <a:off x="1639174" y="3263770"/>
        <a:ext cx="7559874" cy="1398759"/>
      </dsp:txXfrm>
    </dsp:sp>
    <dsp:sp modelId="{2E8C894D-1EE2-43FA-9080-7BB199E781DE}">
      <dsp:nvSpPr>
        <dsp:cNvPr id="0" name=""/>
        <dsp:cNvSpPr/>
      </dsp:nvSpPr>
      <dsp:spPr>
        <a:xfrm>
          <a:off x="8379461" y="1060725"/>
          <a:ext cx="909193" cy="909193"/>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8379461" y="1060725"/>
        <a:ext cx="909193" cy="909193"/>
      </dsp:txXfrm>
    </dsp:sp>
    <dsp:sp modelId="{13A6FEBC-1F4F-4DEA-8D32-30EDF913E158}">
      <dsp:nvSpPr>
        <dsp:cNvPr id="0" name=""/>
        <dsp:cNvSpPr/>
      </dsp:nvSpPr>
      <dsp:spPr>
        <a:xfrm>
          <a:off x="9199048" y="2683286"/>
          <a:ext cx="909193" cy="909193"/>
        </a:xfrm>
        <a:prstGeom prst="downArrow">
          <a:avLst>
            <a:gd name="adj1" fmla="val 55000"/>
            <a:gd name="adj2" fmla="val 45000"/>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9199048" y="2683286"/>
        <a:ext cx="909193" cy="909193"/>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66B15A5-A66D-40E4-812F-00E1D5E8B0E0}">
      <dsp:nvSpPr>
        <dsp:cNvPr id="0" name=""/>
        <dsp:cNvSpPr/>
      </dsp:nvSpPr>
      <dsp:spPr>
        <a:xfrm>
          <a:off x="0" y="0"/>
          <a:ext cx="8414428" cy="8636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a:t>The confusion matrix is  divided into four quadrants, which represent different types of predictions that the model can make:</a:t>
          </a:r>
        </a:p>
      </dsp:txBody>
      <dsp:txXfrm>
        <a:off x="0" y="0"/>
        <a:ext cx="7431990" cy="863681"/>
      </dsp:txXfrm>
    </dsp:sp>
    <dsp:sp modelId="{2F37E3CE-5893-4A5A-9E5A-CA179DCC3D16}">
      <dsp:nvSpPr>
        <dsp:cNvPr id="0" name=""/>
        <dsp:cNvSpPr/>
      </dsp:nvSpPr>
      <dsp:spPr>
        <a:xfrm>
          <a:off x="628350" y="983636"/>
          <a:ext cx="8414428" cy="8636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a:t>True Positive (TP): The model correctly predicted that a customer will repay their loan.</a:t>
          </a:r>
        </a:p>
      </dsp:txBody>
      <dsp:txXfrm>
        <a:off x="628350" y="983636"/>
        <a:ext cx="7224685" cy="863681"/>
      </dsp:txXfrm>
    </dsp:sp>
    <dsp:sp modelId="{B92BE87A-F6AC-4A07-8B3E-EA6103BD4E6C}">
      <dsp:nvSpPr>
        <dsp:cNvPr id="0" name=""/>
        <dsp:cNvSpPr/>
      </dsp:nvSpPr>
      <dsp:spPr>
        <a:xfrm>
          <a:off x="1256700" y="1967273"/>
          <a:ext cx="8414428" cy="8636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a:t>False Positive (FP): The model predicted that a customer will repay their loan, but in reality, they did not.</a:t>
          </a:r>
        </a:p>
      </dsp:txBody>
      <dsp:txXfrm>
        <a:off x="1256700" y="1967273"/>
        <a:ext cx="7224685" cy="863681"/>
      </dsp:txXfrm>
    </dsp:sp>
    <dsp:sp modelId="{A61F96E2-3C07-459B-A047-5F97DCDD4AEB}">
      <dsp:nvSpPr>
        <dsp:cNvPr id="0" name=""/>
        <dsp:cNvSpPr/>
      </dsp:nvSpPr>
      <dsp:spPr>
        <a:xfrm>
          <a:off x="1885050" y="2950910"/>
          <a:ext cx="8414428" cy="8636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a:t>True Negative (TN): The model correctly predicted that a customer will not repay their loan.</a:t>
          </a:r>
        </a:p>
      </dsp:txBody>
      <dsp:txXfrm>
        <a:off x="1885050" y="2950910"/>
        <a:ext cx="7224685" cy="863681"/>
      </dsp:txXfrm>
    </dsp:sp>
    <dsp:sp modelId="{8DBDF536-ACFB-42DE-9F57-3E027B8DFD5F}">
      <dsp:nvSpPr>
        <dsp:cNvPr id="0" name=""/>
        <dsp:cNvSpPr/>
      </dsp:nvSpPr>
      <dsp:spPr>
        <a:xfrm>
          <a:off x="2513400" y="3934547"/>
          <a:ext cx="8414428" cy="8636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a:t>False Negative (FN): The model predicted that a customer will not repay their loan, but in reality, they did.</a:t>
          </a:r>
        </a:p>
      </dsp:txBody>
      <dsp:txXfrm>
        <a:off x="2513400" y="3934547"/>
        <a:ext cx="7224685" cy="863681"/>
      </dsp:txXfrm>
    </dsp:sp>
    <dsp:sp modelId="{02AC11A5-C0CC-4BE1-AFD4-80842348FC1F}">
      <dsp:nvSpPr>
        <dsp:cNvPr id="0" name=""/>
        <dsp:cNvSpPr/>
      </dsp:nvSpPr>
      <dsp:spPr>
        <a:xfrm>
          <a:off x="7853035" y="630967"/>
          <a:ext cx="561392" cy="56139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a:t>1</a:t>
          </a:r>
        </a:p>
      </dsp:txBody>
      <dsp:txXfrm>
        <a:off x="7853035" y="630967"/>
        <a:ext cx="561392" cy="561392"/>
      </dsp:txXfrm>
    </dsp:sp>
    <dsp:sp modelId="{96D757A1-E34E-49BF-B4F0-23B89E5BE2B6}">
      <dsp:nvSpPr>
        <dsp:cNvPr id="0" name=""/>
        <dsp:cNvSpPr/>
      </dsp:nvSpPr>
      <dsp:spPr>
        <a:xfrm>
          <a:off x="8481385" y="1614604"/>
          <a:ext cx="561392" cy="56139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a:t>2</a:t>
          </a:r>
        </a:p>
      </dsp:txBody>
      <dsp:txXfrm>
        <a:off x="8481385" y="1614604"/>
        <a:ext cx="561392" cy="561392"/>
      </dsp:txXfrm>
    </dsp:sp>
    <dsp:sp modelId="{A069B8DB-D039-4555-8F13-A710D50955D4}">
      <dsp:nvSpPr>
        <dsp:cNvPr id="0" name=""/>
        <dsp:cNvSpPr/>
      </dsp:nvSpPr>
      <dsp:spPr>
        <a:xfrm>
          <a:off x="9109735" y="2583846"/>
          <a:ext cx="561392" cy="56139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a:t>3</a:t>
          </a:r>
        </a:p>
      </dsp:txBody>
      <dsp:txXfrm>
        <a:off x="9109735" y="2583846"/>
        <a:ext cx="561392" cy="561392"/>
      </dsp:txXfrm>
    </dsp:sp>
    <dsp:sp modelId="{53AEE162-FED9-483A-8807-DD47A84FAF05}">
      <dsp:nvSpPr>
        <dsp:cNvPr id="0" name=""/>
        <dsp:cNvSpPr/>
      </dsp:nvSpPr>
      <dsp:spPr>
        <a:xfrm>
          <a:off x="9738086" y="3577079"/>
          <a:ext cx="561392" cy="56139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a:t>4</a:t>
          </a:r>
        </a:p>
      </dsp:txBody>
      <dsp:txXfrm>
        <a:off x="9738086" y="3577079"/>
        <a:ext cx="561392" cy="56139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pPr/>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pPr/>
              <a:t>4/27/2023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pPr/>
              <a:t>4/27/2023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4/27/2023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pPr/>
              <a:t>4/27/2023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52">
            <a:extLst>
              <a:ext uri="{FF2B5EF4-FFF2-40B4-BE49-F238E27FC236}">
                <a16:creationId xmlns="" xmlns:a16="http://schemas.microsoft.com/office/drawing/2014/main" id="{50D1D739-EDC4-4BE6-A073-9B157E1F906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54">
            <a:extLst>
              <a:ext uri="{FF2B5EF4-FFF2-40B4-BE49-F238E27FC236}">
                <a16:creationId xmlns="" xmlns:a16="http://schemas.microsoft.com/office/drawing/2014/main" id="{6CDD35A4-E546-4AF3-A8B9-AC24C5C9FA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custGeom>
            <a:avLst/>
            <a:gdLst>
              <a:gd name="connsiteX0" fmla="*/ 0 w 12192000"/>
              <a:gd name="connsiteY0" fmla="*/ 0 h 6858000"/>
              <a:gd name="connsiteX1" fmla="*/ 3852070 w 12192000"/>
              <a:gd name="connsiteY1" fmla="*/ 0 h 6858000"/>
              <a:gd name="connsiteX2" fmla="*/ 3878367 w 12192000"/>
              <a:gd name="connsiteY2" fmla="*/ 23504 h 6858000"/>
              <a:gd name="connsiteX3" fmla="*/ 3885324 w 12192000"/>
              <a:gd name="connsiteY3" fmla="*/ 84795 h 6858000"/>
              <a:gd name="connsiteX4" fmla="*/ 3820400 w 12192000"/>
              <a:gd name="connsiteY4" fmla="*/ 131127 h 6858000"/>
              <a:gd name="connsiteX5" fmla="*/ 3631811 w 12192000"/>
              <a:gd name="connsiteY5" fmla="*/ 219929 h 6858000"/>
              <a:gd name="connsiteX6" fmla="*/ 4327428 w 12192000"/>
              <a:gd name="connsiteY6" fmla="*/ 351201 h 6858000"/>
              <a:gd name="connsiteX7" fmla="*/ 4080099 w 12192000"/>
              <a:gd name="connsiteY7" fmla="*/ 432279 h 6858000"/>
              <a:gd name="connsiteX8" fmla="*/ 3823492 w 12192000"/>
              <a:gd name="connsiteY8" fmla="*/ 490194 h 6858000"/>
              <a:gd name="connsiteX9" fmla="*/ 3545246 w 12192000"/>
              <a:gd name="connsiteY9" fmla="*/ 532664 h 6858000"/>
              <a:gd name="connsiteX10" fmla="*/ 3291732 w 12192000"/>
              <a:gd name="connsiteY10" fmla="*/ 617605 h 6858000"/>
              <a:gd name="connsiteX11" fmla="*/ 3953340 w 12192000"/>
              <a:gd name="connsiteY11" fmla="*/ 652353 h 6858000"/>
              <a:gd name="connsiteX12" fmla="*/ 3610170 w 12192000"/>
              <a:gd name="connsiteY12" fmla="*/ 729572 h 6858000"/>
              <a:gd name="connsiteX13" fmla="*/ 3328832 w 12192000"/>
              <a:gd name="connsiteY13" fmla="*/ 829957 h 6858000"/>
              <a:gd name="connsiteX14" fmla="*/ 3130966 w 12192000"/>
              <a:gd name="connsiteY14" fmla="*/ 876288 h 6858000"/>
              <a:gd name="connsiteX15" fmla="*/ 2920736 w 12192000"/>
              <a:gd name="connsiteY15" fmla="*/ 887872 h 6858000"/>
              <a:gd name="connsiteX16" fmla="*/ 2871269 w 12192000"/>
              <a:gd name="connsiteY16" fmla="*/ 961228 h 6858000"/>
              <a:gd name="connsiteX17" fmla="*/ 2936195 w 12192000"/>
              <a:gd name="connsiteY17" fmla="*/ 1038448 h 6858000"/>
              <a:gd name="connsiteX18" fmla="*/ 3035126 w 12192000"/>
              <a:gd name="connsiteY18" fmla="*/ 1046168 h 6858000"/>
              <a:gd name="connsiteX19" fmla="*/ 3625627 w 12192000"/>
              <a:gd name="connsiteY19" fmla="*/ 1065474 h 6858000"/>
              <a:gd name="connsiteX20" fmla="*/ 1733551 w 12192000"/>
              <a:gd name="connsiteY20" fmla="*/ 1235355 h 6858000"/>
              <a:gd name="connsiteX21" fmla="*/ 1990156 w 12192000"/>
              <a:gd name="connsiteY21" fmla="*/ 1339602 h 6858000"/>
              <a:gd name="connsiteX22" fmla="*/ 2076722 w 12192000"/>
              <a:gd name="connsiteY22" fmla="*/ 1625311 h 6858000"/>
              <a:gd name="connsiteX23" fmla="*/ 2392067 w 12192000"/>
              <a:gd name="connsiteY23" fmla="*/ 1787470 h 6858000"/>
              <a:gd name="connsiteX24" fmla="*/ 2596115 w 12192000"/>
              <a:gd name="connsiteY24" fmla="*/ 1845385 h 6858000"/>
              <a:gd name="connsiteX25" fmla="*/ 3062950 w 12192000"/>
              <a:gd name="connsiteY25" fmla="*/ 1930326 h 6858000"/>
              <a:gd name="connsiteX26" fmla="*/ 3130966 w 12192000"/>
              <a:gd name="connsiteY26" fmla="*/ 2069319 h 6858000"/>
              <a:gd name="connsiteX27" fmla="*/ 3189708 w 12192000"/>
              <a:gd name="connsiteY27" fmla="*/ 2223754 h 6858000"/>
              <a:gd name="connsiteX28" fmla="*/ 3313373 w 12192000"/>
              <a:gd name="connsiteY28" fmla="*/ 2324141 h 6858000"/>
              <a:gd name="connsiteX29" fmla="*/ 2351877 w 12192000"/>
              <a:gd name="connsiteY29" fmla="*/ 2308697 h 6858000"/>
              <a:gd name="connsiteX30" fmla="*/ 3437038 w 12192000"/>
              <a:gd name="connsiteY30" fmla="*/ 2633017 h 6858000"/>
              <a:gd name="connsiteX31" fmla="*/ 3341198 w 12192000"/>
              <a:gd name="connsiteY31" fmla="*/ 2760427 h 6858000"/>
              <a:gd name="connsiteX32" fmla="*/ 3934791 w 12192000"/>
              <a:gd name="connsiteY32" fmla="*/ 2934169 h 6858000"/>
              <a:gd name="connsiteX33" fmla="*/ 3616352 w 12192000"/>
              <a:gd name="connsiteY33" fmla="*/ 2953473 h 6858000"/>
              <a:gd name="connsiteX34" fmla="*/ 5468240 w 12192000"/>
              <a:gd name="connsiteY34" fmla="*/ 3679329 h 6858000"/>
              <a:gd name="connsiteX35" fmla="*/ 8111582 w 12192000"/>
              <a:gd name="connsiteY35" fmla="*/ 4204418 h 6858000"/>
              <a:gd name="connsiteX36" fmla="*/ 9144186 w 12192000"/>
              <a:gd name="connsiteY36" fmla="*/ 4304802 h 6858000"/>
              <a:gd name="connsiteX37" fmla="*/ 10319004 w 12192000"/>
              <a:gd name="connsiteY37" fmla="*/ 4273915 h 6858000"/>
              <a:gd name="connsiteX38" fmla="*/ 12053408 w 12192000"/>
              <a:gd name="connsiteY38" fmla="*/ 3907125 h 6858000"/>
              <a:gd name="connsiteX39" fmla="*/ 12192000 w 12192000"/>
              <a:gd name="connsiteY39" fmla="*/ 3841157 h 6858000"/>
              <a:gd name="connsiteX40" fmla="*/ 12192000 w 12192000"/>
              <a:gd name="connsiteY40" fmla="*/ 6858000 h 6858000"/>
              <a:gd name="connsiteX41" fmla="*/ 0 w 12192000"/>
              <a:gd name="connsiteY4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192000" h="6858000">
                <a:moveTo>
                  <a:pt x="0" y="0"/>
                </a:moveTo>
                <a:lnTo>
                  <a:pt x="3852070" y="0"/>
                </a:lnTo>
                <a:lnTo>
                  <a:pt x="3878367" y="23504"/>
                </a:lnTo>
                <a:cubicBezTo>
                  <a:pt x="3887642" y="39430"/>
                  <a:pt x="3891507" y="59700"/>
                  <a:pt x="3885324" y="84795"/>
                </a:cubicBezTo>
                <a:cubicBezTo>
                  <a:pt x="3876049" y="123406"/>
                  <a:pt x="3845133" y="123406"/>
                  <a:pt x="3820400" y="131127"/>
                </a:cubicBezTo>
                <a:cubicBezTo>
                  <a:pt x="3764751" y="154292"/>
                  <a:pt x="3696735" y="138849"/>
                  <a:pt x="3631811" y="219929"/>
                </a:cubicBezTo>
                <a:cubicBezTo>
                  <a:pt x="3879141" y="262399"/>
                  <a:pt x="4117198" y="181318"/>
                  <a:pt x="4327428" y="351201"/>
                </a:cubicBezTo>
                <a:cubicBezTo>
                  <a:pt x="4250138" y="436142"/>
                  <a:pt x="4163572" y="416836"/>
                  <a:pt x="4080099" y="432279"/>
                </a:cubicBezTo>
                <a:cubicBezTo>
                  <a:pt x="3993533" y="447725"/>
                  <a:pt x="3910058" y="474751"/>
                  <a:pt x="3823492" y="490194"/>
                </a:cubicBezTo>
                <a:cubicBezTo>
                  <a:pt x="3730743" y="509498"/>
                  <a:pt x="3637993" y="513360"/>
                  <a:pt x="3545246" y="532664"/>
                </a:cubicBezTo>
                <a:cubicBezTo>
                  <a:pt x="3467954" y="548109"/>
                  <a:pt x="3384480" y="521081"/>
                  <a:pt x="3291732" y="617605"/>
                </a:cubicBezTo>
                <a:cubicBezTo>
                  <a:pt x="3520513" y="687103"/>
                  <a:pt x="3727651" y="582857"/>
                  <a:pt x="3953340" y="652353"/>
                </a:cubicBezTo>
                <a:cubicBezTo>
                  <a:pt x="3820400" y="714129"/>
                  <a:pt x="3712194" y="694824"/>
                  <a:pt x="3610170" y="729572"/>
                </a:cubicBezTo>
                <a:cubicBezTo>
                  <a:pt x="3517420" y="764322"/>
                  <a:pt x="3406122" y="725712"/>
                  <a:pt x="3328832" y="829957"/>
                </a:cubicBezTo>
                <a:cubicBezTo>
                  <a:pt x="3270090" y="911035"/>
                  <a:pt x="3208258" y="922618"/>
                  <a:pt x="3130966" y="876288"/>
                </a:cubicBezTo>
                <a:cubicBezTo>
                  <a:pt x="3062950" y="833818"/>
                  <a:pt x="2988752" y="845400"/>
                  <a:pt x="2920736" y="887872"/>
                </a:cubicBezTo>
                <a:cubicBezTo>
                  <a:pt x="2896004" y="903315"/>
                  <a:pt x="2871269" y="922618"/>
                  <a:pt x="2871269" y="961228"/>
                </a:cubicBezTo>
                <a:cubicBezTo>
                  <a:pt x="2871269" y="1015283"/>
                  <a:pt x="2902186" y="1030726"/>
                  <a:pt x="2936195" y="1038448"/>
                </a:cubicBezTo>
                <a:cubicBezTo>
                  <a:pt x="2967111" y="1046168"/>
                  <a:pt x="3004210" y="1053891"/>
                  <a:pt x="3035126" y="1046168"/>
                </a:cubicBezTo>
                <a:cubicBezTo>
                  <a:pt x="3232990" y="1003700"/>
                  <a:pt x="3427764" y="1073194"/>
                  <a:pt x="3625627" y="1065474"/>
                </a:cubicBezTo>
                <a:cubicBezTo>
                  <a:pt x="3004210" y="1231494"/>
                  <a:pt x="2376610" y="1177441"/>
                  <a:pt x="1733551" y="1235355"/>
                </a:cubicBezTo>
                <a:cubicBezTo>
                  <a:pt x="1817025" y="1351183"/>
                  <a:pt x="1925232" y="1254661"/>
                  <a:pt x="1990156" y="1339602"/>
                </a:cubicBezTo>
                <a:cubicBezTo>
                  <a:pt x="1928323" y="1517205"/>
                  <a:pt x="1953057" y="1613728"/>
                  <a:pt x="2076722" y="1625311"/>
                </a:cubicBezTo>
                <a:cubicBezTo>
                  <a:pt x="2197295" y="1636894"/>
                  <a:pt x="2327143" y="1575118"/>
                  <a:pt x="2392067" y="1787470"/>
                </a:cubicBezTo>
                <a:cubicBezTo>
                  <a:pt x="2410617" y="1853106"/>
                  <a:pt x="2525008" y="1833802"/>
                  <a:pt x="2596115" y="1845385"/>
                </a:cubicBezTo>
                <a:cubicBezTo>
                  <a:pt x="2750696" y="1872411"/>
                  <a:pt x="2914554" y="1845385"/>
                  <a:pt x="3062950" y="1930326"/>
                </a:cubicBezTo>
                <a:cubicBezTo>
                  <a:pt x="3121692" y="1961213"/>
                  <a:pt x="3161883" y="1984378"/>
                  <a:pt x="3130966" y="2069319"/>
                </a:cubicBezTo>
                <a:cubicBezTo>
                  <a:pt x="3100050" y="2158121"/>
                  <a:pt x="3140242" y="2189008"/>
                  <a:pt x="3189708" y="2223754"/>
                </a:cubicBezTo>
                <a:cubicBezTo>
                  <a:pt x="3226808" y="2250784"/>
                  <a:pt x="3282457" y="2243060"/>
                  <a:pt x="3313373" y="2324141"/>
                </a:cubicBezTo>
                <a:cubicBezTo>
                  <a:pt x="2988752" y="2312558"/>
                  <a:pt x="2673405" y="2246923"/>
                  <a:pt x="2351877" y="2308697"/>
                </a:cubicBezTo>
                <a:cubicBezTo>
                  <a:pt x="2704323" y="2463134"/>
                  <a:pt x="3090776" y="2455412"/>
                  <a:pt x="3437038" y="2633017"/>
                </a:cubicBezTo>
                <a:cubicBezTo>
                  <a:pt x="3424671" y="2694791"/>
                  <a:pt x="3344289" y="2667764"/>
                  <a:pt x="3341198" y="2760427"/>
                </a:cubicBezTo>
                <a:cubicBezTo>
                  <a:pt x="3523603" y="2856951"/>
                  <a:pt x="3743110" y="2791314"/>
                  <a:pt x="3934791" y="2934169"/>
                </a:cubicBezTo>
                <a:cubicBezTo>
                  <a:pt x="3823492" y="2999805"/>
                  <a:pt x="3721469" y="2891699"/>
                  <a:pt x="3616352" y="2953473"/>
                </a:cubicBezTo>
                <a:cubicBezTo>
                  <a:pt x="3650361" y="3046136"/>
                  <a:pt x="5189993" y="3617555"/>
                  <a:pt x="5468240" y="3679329"/>
                </a:cubicBezTo>
                <a:cubicBezTo>
                  <a:pt x="6034007" y="3806740"/>
                  <a:pt x="7663296" y="4131059"/>
                  <a:pt x="8111582" y="4204418"/>
                </a:cubicBezTo>
                <a:cubicBezTo>
                  <a:pt x="8457844" y="4258470"/>
                  <a:pt x="8801016" y="4300942"/>
                  <a:pt x="9144186" y="4304802"/>
                </a:cubicBezTo>
                <a:cubicBezTo>
                  <a:pt x="9536822" y="4308663"/>
                  <a:pt x="9926368" y="4289359"/>
                  <a:pt x="10319004" y="4273915"/>
                </a:cubicBezTo>
                <a:cubicBezTo>
                  <a:pt x="10906415" y="4250750"/>
                  <a:pt x="11484549" y="4158087"/>
                  <a:pt x="12053408" y="3907125"/>
                </a:cubicBezTo>
                <a:lnTo>
                  <a:pt x="12192000" y="3841157"/>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1FCE071A-A634-6FE8-E460-F67082331C93}"/>
              </a:ext>
            </a:extLst>
          </p:cNvPr>
          <p:cNvSpPr>
            <a:spLocks noGrp="1"/>
          </p:cNvSpPr>
          <p:nvPr>
            <p:ph type="title"/>
          </p:nvPr>
        </p:nvSpPr>
        <p:spPr>
          <a:xfrm>
            <a:off x="838199" y="3563422"/>
            <a:ext cx="7268147" cy="1754376"/>
          </a:xfrm>
        </p:spPr>
        <p:txBody>
          <a:bodyPr vert="horz" lIns="91440" tIns="45720" rIns="91440" bIns="45720" rtlCol="0" anchor="b">
            <a:normAutofit/>
          </a:bodyPr>
          <a:lstStyle/>
          <a:p>
            <a:r>
              <a:rPr lang="en-US" kern="1200" dirty="0">
                <a:solidFill>
                  <a:schemeClr val="tx1"/>
                </a:solidFill>
                <a:latin typeface="+mj-lt"/>
                <a:ea typeface="+mj-ea"/>
                <a:cs typeface="+mj-cs"/>
              </a:rPr>
              <a:t>Predicting Customers Likelihood to </a:t>
            </a:r>
            <a:r>
              <a:rPr lang="en-US" kern="1200" dirty="0" smtClean="0">
                <a:solidFill>
                  <a:schemeClr val="tx1"/>
                </a:solidFill>
                <a:latin typeface="+mj-lt"/>
                <a:ea typeface="+mj-ea"/>
                <a:cs typeface="+mj-cs"/>
              </a:rPr>
              <a:t>Churning</a:t>
            </a:r>
            <a:endParaRPr lang="en-US" kern="1200" dirty="0">
              <a:solidFill>
                <a:schemeClr val="tx1"/>
              </a:solidFill>
              <a:latin typeface="+mj-lt"/>
              <a:ea typeface="+mj-ea"/>
              <a:cs typeface="+mj-cs"/>
            </a:endParaRPr>
          </a:p>
          <a:p>
            <a:endParaRPr lang="en-US" kern="1200" dirty="0">
              <a:solidFill>
                <a:schemeClr val="tx1"/>
              </a:solidFill>
              <a:latin typeface="+mj-lt"/>
              <a:ea typeface="+mj-ea"/>
              <a:cs typeface="+mj-cs"/>
            </a:endParaRPr>
          </a:p>
        </p:txBody>
      </p:sp>
      <p:sp>
        <p:nvSpPr>
          <p:cNvPr id="3" name="Content Placeholder 2">
            <a:extLst>
              <a:ext uri="{FF2B5EF4-FFF2-40B4-BE49-F238E27FC236}">
                <a16:creationId xmlns="" xmlns:a16="http://schemas.microsoft.com/office/drawing/2014/main" id="{1EFD63B7-EBDB-41A9-CB5A-721029AFA911}"/>
              </a:ext>
            </a:extLst>
          </p:cNvPr>
          <p:cNvSpPr>
            <a:spLocks noGrp="1"/>
          </p:cNvSpPr>
          <p:nvPr>
            <p:ph idx="1"/>
          </p:nvPr>
        </p:nvSpPr>
        <p:spPr>
          <a:xfrm>
            <a:off x="838199" y="5384878"/>
            <a:ext cx="7315200" cy="775494"/>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Theophilus Ebode</a:t>
            </a:r>
          </a:p>
        </p:txBody>
      </p:sp>
    </p:spTree>
    <p:extLst>
      <p:ext uri="{BB962C8B-B14F-4D97-AF65-F5344CB8AC3E}">
        <p14:creationId xmlns="" xmlns:p14="http://schemas.microsoft.com/office/powerpoint/2010/main" val="2791716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 xmlns:a16="http://schemas.microsoft.com/office/drawing/2014/main" id="{BACC6370-2D7E-4714-9D71-7542949D7D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 xmlns:a16="http://schemas.microsoft.com/office/drawing/2014/main" id="{F68B3F68-107C-434F-AA38-110D5EA91B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AAD0DBB9-1A4B-4391-81D4-CB19F9AB91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 xmlns:a16="http://schemas.microsoft.com/office/drawing/2014/main" id="{063BBA22-50EA-4C4D-BE05-F1CE4E63AA5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CC32DC7-12CE-347C-9F66-087332EBE8A8}"/>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cs typeface="Calibri Light"/>
              </a:rPr>
              <a:t>Confusion matrix...</a:t>
            </a:r>
            <a:endParaRPr lang="en-US" sz="4000">
              <a:solidFill>
                <a:srgbClr val="FFFFFF"/>
              </a:solidFill>
            </a:endParaRPr>
          </a:p>
        </p:txBody>
      </p:sp>
      <p:graphicFrame>
        <p:nvGraphicFramePr>
          <p:cNvPr id="12" name="Content Placeholder 2">
            <a:extLst>
              <a:ext uri="{FF2B5EF4-FFF2-40B4-BE49-F238E27FC236}">
                <a16:creationId xmlns="" xmlns:a16="http://schemas.microsoft.com/office/drawing/2014/main" id="{81F5768D-C24D-67D9-4C29-98176F311C7A}"/>
              </a:ext>
            </a:extLst>
          </p:cNvPr>
          <p:cNvGraphicFramePr>
            <a:graphicFrameLocks noGrp="1"/>
          </p:cNvGraphicFramePr>
          <p:nvPr>
            <p:ph idx="1"/>
            <p:extLst>
              <p:ext uri="{D42A27DB-BD31-4B8C-83A1-F6EECF244321}">
                <p14:modId xmlns="" xmlns:p14="http://schemas.microsoft.com/office/powerpoint/2010/main" val="2784072229"/>
              </p:ext>
            </p:extLst>
          </p:nvPr>
        </p:nvGraphicFramePr>
        <p:xfrm>
          <a:off x="644056" y="1830743"/>
          <a:ext cx="10927829" cy="4798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669430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 xmlns:a16="http://schemas.microsoft.com/office/drawing/2014/main" id="{8FC9BE17-9A7B-462D-AE50-3D87773873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 xmlns:a16="http://schemas.microsoft.com/office/drawing/2014/main" id="{7420D582-810B-411D-9E87-6FED9CD50A72}"/>
              </a:ext>
            </a:extLst>
          </p:cNvPr>
          <p:cNvPicPr>
            <a:picLocks noChangeAspect="1"/>
          </p:cNvPicPr>
          <p:nvPr/>
        </p:nvPicPr>
        <p:blipFill rotWithShape="1">
          <a:blip r:embed="rId2" cstate="print"/>
          <a:srcRect t="7697" r="35364" b="1394"/>
          <a:stretch/>
        </p:blipFill>
        <p:spPr>
          <a:xfrm>
            <a:off x="5611159" y="10"/>
            <a:ext cx="6580841" cy="6857990"/>
          </a:xfrm>
          <a:prstGeom prst="rect">
            <a:avLst/>
          </a:prstGeom>
        </p:spPr>
      </p:pic>
      <p:sp>
        <p:nvSpPr>
          <p:cNvPr id="54" name="Rectangle 53">
            <a:extLst>
              <a:ext uri="{FF2B5EF4-FFF2-40B4-BE49-F238E27FC236}">
                <a16:creationId xmlns="" xmlns:a16="http://schemas.microsoft.com/office/drawing/2014/main" id="{3EBE8569-6AEC-4B8C-8D53-2DE337CDBA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7DEB9782-726F-D50F-004E-C6626A4C6BDE}"/>
              </a:ext>
            </a:extLst>
          </p:cNvPr>
          <p:cNvSpPr>
            <a:spLocks noGrp="1"/>
          </p:cNvSpPr>
          <p:nvPr>
            <p:ph type="title"/>
          </p:nvPr>
        </p:nvSpPr>
        <p:spPr>
          <a:xfrm>
            <a:off x="423286" y="211398"/>
            <a:ext cx="5191787" cy="1124712"/>
          </a:xfrm>
        </p:spPr>
        <p:txBody>
          <a:bodyPr anchor="b">
            <a:normAutofit/>
          </a:bodyPr>
          <a:lstStyle/>
          <a:p>
            <a:r>
              <a:rPr lang="en-US" sz="2800" b="1">
                <a:cs typeface="Calibri Light"/>
              </a:rPr>
              <a:t>Explanation of the confusion matrix</a:t>
            </a:r>
            <a:endParaRPr lang="en-US" sz="2800" b="1"/>
          </a:p>
        </p:txBody>
      </p:sp>
      <p:sp>
        <p:nvSpPr>
          <p:cNvPr id="56" name="Rectangle 55">
            <a:extLst>
              <a:ext uri="{FF2B5EF4-FFF2-40B4-BE49-F238E27FC236}">
                <a16:creationId xmlns="" xmlns:a16="http://schemas.microsoft.com/office/drawing/2014/main" id="{55D4142C-5077-457F-A6AD-3FECFDB396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8" name="Rectangle 57">
            <a:extLst>
              <a:ext uri="{FF2B5EF4-FFF2-40B4-BE49-F238E27FC236}">
                <a16:creationId xmlns="" xmlns:a16="http://schemas.microsoft.com/office/drawing/2014/main" id="{7A5F0580-5EE9-419F-96EE-B6529EF6E7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 xmlns:a16="http://schemas.microsoft.com/office/drawing/2014/main" id="{929EC02D-FACE-B564-73A5-55B16C3858EC}"/>
              </a:ext>
            </a:extLst>
          </p:cNvPr>
          <p:cNvSpPr>
            <a:spLocks noGrp="1"/>
          </p:cNvSpPr>
          <p:nvPr>
            <p:ph idx="1"/>
          </p:nvPr>
        </p:nvSpPr>
        <p:spPr>
          <a:xfrm>
            <a:off x="245834" y="1935178"/>
            <a:ext cx="5202988" cy="3781367"/>
          </a:xfrm>
        </p:spPr>
        <p:txBody>
          <a:bodyPr vert="horz" lIns="91440" tIns="45720" rIns="91440" bIns="45720" rtlCol="0" anchor="t">
            <a:normAutofit/>
          </a:bodyPr>
          <a:lstStyle/>
          <a:p>
            <a:pPr marL="0" indent="0">
              <a:buNone/>
            </a:pPr>
            <a:r>
              <a:rPr lang="en-US" sz="3200" dirty="0">
                <a:cs typeface="Calibri"/>
              </a:rPr>
              <a:t>Model 1 which is the</a:t>
            </a:r>
            <a:endParaRPr lang="en-US" dirty="0"/>
          </a:p>
          <a:p>
            <a:pPr marL="0" indent="0">
              <a:buNone/>
            </a:pPr>
            <a:r>
              <a:rPr lang="en-US" sz="3200" dirty="0">
                <a:cs typeface="Calibri"/>
              </a:rPr>
              <a:t>preferred model correctly</a:t>
            </a:r>
            <a:endParaRPr lang="en-US" dirty="0">
              <a:cs typeface="Calibri"/>
            </a:endParaRPr>
          </a:p>
          <a:p>
            <a:pPr marL="0" indent="0">
              <a:buNone/>
            </a:pPr>
            <a:r>
              <a:rPr lang="en-US" sz="3200" dirty="0">
                <a:cs typeface="Calibri"/>
              </a:rPr>
              <a:t>identified 1470 customers</a:t>
            </a:r>
            <a:endParaRPr lang="en-US" dirty="0">
              <a:cs typeface="Calibri"/>
            </a:endParaRPr>
          </a:p>
          <a:p>
            <a:pPr marL="0" indent="0">
              <a:buNone/>
            </a:pPr>
            <a:r>
              <a:rPr lang="en-US" sz="3200" dirty="0">
                <a:cs typeface="Calibri"/>
              </a:rPr>
              <a:t>from the data that will churn.</a:t>
            </a:r>
            <a:endParaRPr lang="en-US" dirty="0">
              <a:cs typeface="Calibri"/>
            </a:endParaRPr>
          </a:p>
          <a:p>
            <a:pPr marL="0" indent="0">
              <a:buNone/>
            </a:pPr>
            <a:r>
              <a:rPr lang="en-US" sz="3200" dirty="0">
                <a:cs typeface="Calibri"/>
              </a:rPr>
              <a:t>This represents 94.5% of the</a:t>
            </a:r>
            <a:endParaRPr lang="en-US" dirty="0">
              <a:cs typeface="Calibri"/>
            </a:endParaRPr>
          </a:p>
          <a:p>
            <a:pPr marL="0" indent="0">
              <a:buNone/>
            </a:pPr>
            <a:r>
              <a:rPr lang="en-US" sz="3200" dirty="0">
                <a:cs typeface="Calibri"/>
              </a:rPr>
              <a:t>customers who truly churned.</a:t>
            </a:r>
            <a:r>
              <a:rPr lang="en-US" sz="1700" dirty="0">
                <a:cs typeface="Calibri"/>
              </a:rPr>
              <a:t> </a:t>
            </a:r>
            <a:endParaRPr lang="en-US">
              <a:cs typeface="Calibri"/>
            </a:endParaRPr>
          </a:p>
        </p:txBody>
      </p:sp>
    </p:spTree>
    <p:extLst>
      <p:ext uri="{BB962C8B-B14F-4D97-AF65-F5344CB8AC3E}">
        <p14:creationId xmlns="" xmlns:p14="http://schemas.microsoft.com/office/powerpoint/2010/main" val="2750545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04812C46-200A-4DEB-A05E-3ED6C68C23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blurred background of department store">
            <a:extLst>
              <a:ext uri="{FF2B5EF4-FFF2-40B4-BE49-F238E27FC236}">
                <a16:creationId xmlns="" xmlns:a16="http://schemas.microsoft.com/office/drawing/2014/main" id="{2EF25B01-FE39-8B80-5C98-0FCA6259EA45}"/>
              </a:ext>
            </a:extLst>
          </p:cNvPr>
          <p:cNvPicPr>
            <a:picLocks noChangeAspect="1"/>
          </p:cNvPicPr>
          <p:nvPr/>
        </p:nvPicPr>
        <p:blipFill rotWithShape="1">
          <a:blip r:embed="rId2" cstate="print"/>
          <a:srcRect r="6021" b="-3"/>
          <a:stretch/>
        </p:blipFill>
        <p:spPr>
          <a:xfrm>
            <a:off x="7115232" y="10"/>
            <a:ext cx="5076766" cy="6857990"/>
          </a:xfrm>
          <a:prstGeom prst="rect">
            <a:avLst/>
          </a:prstGeom>
        </p:spPr>
      </p:pic>
      <p:sp>
        <p:nvSpPr>
          <p:cNvPr id="11" name="Rectangle 10">
            <a:extLst>
              <a:ext uri="{FF2B5EF4-FFF2-40B4-BE49-F238E27FC236}">
                <a16:creationId xmlns="" xmlns:a16="http://schemas.microsoft.com/office/drawing/2014/main" id="{D1EA859B-E555-4109-94F3-6700E046E0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FD787FD4-331E-3F53-B124-3CD528C5E074}"/>
              </a:ext>
            </a:extLst>
          </p:cNvPr>
          <p:cNvSpPr>
            <a:spLocks noGrp="1"/>
          </p:cNvSpPr>
          <p:nvPr>
            <p:ph type="title"/>
          </p:nvPr>
        </p:nvSpPr>
        <p:spPr>
          <a:xfrm>
            <a:off x="243215" y="365125"/>
            <a:ext cx="6609229" cy="699502"/>
          </a:xfrm>
        </p:spPr>
        <p:txBody>
          <a:bodyPr>
            <a:normAutofit/>
          </a:bodyPr>
          <a:lstStyle/>
          <a:p>
            <a:r>
              <a:rPr lang="en-US" sz="3200" b="1" dirty="0">
                <a:cs typeface="Calibri Light"/>
              </a:rPr>
              <a:t>Challenge about the model 1</a:t>
            </a:r>
          </a:p>
        </p:txBody>
      </p:sp>
      <p:sp>
        <p:nvSpPr>
          <p:cNvPr id="3" name="Content Placeholder 2">
            <a:extLst>
              <a:ext uri="{FF2B5EF4-FFF2-40B4-BE49-F238E27FC236}">
                <a16:creationId xmlns="" xmlns:a16="http://schemas.microsoft.com/office/drawing/2014/main" id="{D7E0E147-77EB-AC89-55DD-C408891214B1}"/>
              </a:ext>
            </a:extLst>
          </p:cNvPr>
          <p:cNvSpPr>
            <a:spLocks noGrp="1"/>
          </p:cNvSpPr>
          <p:nvPr>
            <p:ph idx="1"/>
          </p:nvPr>
        </p:nvSpPr>
        <p:spPr>
          <a:xfrm>
            <a:off x="133136" y="1225522"/>
            <a:ext cx="7068516" cy="4807473"/>
          </a:xfrm>
        </p:spPr>
        <p:txBody>
          <a:bodyPr vert="horz" lIns="91440" tIns="45720" rIns="91440" bIns="45720" rtlCol="0" anchor="t">
            <a:normAutofit/>
          </a:bodyPr>
          <a:lstStyle/>
          <a:p>
            <a:pPr marL="0" indent="0">
              <a:buNone/>
            </a:pPr>
            <a:r>
              <a:rPr lang="en-US" sz="3200" dirty="0">
                <a:ea typeface="+mn-lt"/>
                <a:cs typeface="+mn-lt"/>
              </a:rPr>
              <a:t>It however could not capture 85 </a:t>
            </a:r>
            <a:endParaRPr lang="en-US">
              <a:ea typeface="+mn-lt"/>
              <a:cs typeface="+mn-lt"/>
            </a:endParaRPr>
          </a:p>
          <a:p>
            <a:pPr marL="0" indent="0">
              <a:buNone/>
            </a:pPr>
            <a:r>
              <a:rPr lang="en-US" sz="3200" dirty="0">
                <a:ea typeface="+mn-lt"/>
                <a:cs typeface="+mn-lt"/>
              </a:rPr>
              <a:t>customers who actually churned. </a:t>
            </a:r>
            <a:endParaRPr lang="en-US">
              <a:ea typeface="+mn-lt"/>
              <a:cs typeface="+mn-lt"/>
            </a:endParaRPr>
          </a:p>
          <a:p>
            <a:pPr marL="0" indent="0">
              <a:buNone/>
            </a:pPr>
            <a:endParaRPr lang="en-US" sz="3200">
              <a:ea typeface="+mn-lt"/>
              <a:cs typeface="+mn-lt"/>
            </a:endParaRPr>
          </a:p>
          <a:p>
            <a:pPr marL="0" indent="0">
              <a:buNone/>
            </a:pPr>
            <a:r>
              <a:rPr lang="en-US" sz="3200" dirty="0">
                <a:ea typeface="+mn-lt"/>
                <a:cs typeface="+mn-lt"/>
              </a:rPr>
              <a:t>This means that 5% of our customers that churned were not identified by the model.</a:t>
            </a:r>
            <a:endParaRPr lang="en-US" sz="3200" dirty="0">
              <a:cs typeface="Calibri"/>
            </a:endParaRPr>
          </a:p>
          <a:p>
            <a:endParaRPr lang="en-US" sz="3200">
              <a:cs typeface="Calibri"/>
            </a:endParaRPr>
          </a:p>
        </p:txBody>
      </p:sp>
    </p:spTree>
    <p:extLst>
      <p:ext uri="{BB962C8B-B14F-4D97-AF65-F5344CB8AC3E}">
        <p14:creationId xmlns="" xmlns:p14="http://schemas.microsoft.com/office/powerpoint/2010/main" val="2444644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C169E3-010E-CE1E-6CF5-DDFC9DDED57D}"/>
              </a:ext>
            </a:extLst>
          </p:cNvPr>
          <p:cNvSpPr>
            <a:spLocks noGrp="1"/>
          </p:cNvSpPr>
          <p:nvPr>
            <p:ph type="title"/>
          </p:nvPr>
        </p:nvSpPr>
        <p:spPr>
          <a:xfrm>
            <a:off x="146986" y="3690219"/>
            <a:ext cx="3384832" cy="2452687"/>
          </a:xfrm>
        </p:spPr>
        <p:txBody>
          <a:bodyPr anchor="ctr">
            <a:normAutofit/>
          </a:bodyPr>
          <a:lstStyle/>
          <a:p>
            <a:endParaRPr lang="en-US" sz="3600"/>
          </a:p>
          <a:p>
            <a:r>
              <a:rPr lang="en-US" sz="3600" b="1" dirty="0">
                <a:ea typeface="+mj-lt"/>
                <a:cs typeface="+mj-lt"/>
              </a:rPr>
              <a:t>Explanation of the  models</a:t>
            </a:r>
            <a:endParaRPr lang="en-US" sz="3600" dirty="0">
              <a:cs typeface="Calibri Light" panose="020F0302020204030204"/>
            </a:endParaRPr>
          </a:p>
        </p:txBody>
      </p:sp>
      <p:pic>
        <p:nvPicPr>
          <p:cNvPr id="56" name="Picture 36" descr="Tangled multi-coloured wire">
            <a:extLst>
              <a:ext uri="{FF2B5EF4-FFF2-40B4-BE49-F238E27FC236}">
                <a16:creationId xmlns="" xmlns:a16="http://schemas.microsoft.com/office/drawing/2014/main" id="{6BE01504-3E85-362C-6714-00479B52FA3A}"/>
              </a:ext>
            </a:extLst>
          </p:cNvPr>
          <p:cNvPicPr>
            <a:picLocks noChangeAspect="1"/>
          </p:cNvPicPr>
          <p:nvPr/>
        </p:nvPicPr>
        <p:blipFill rotWithShape="1">
          <a:blip r:embed="rId2" cstate="print"/>
          <a:srcRect t="13064" r="-2" b="41339"/>
          <a:stretch/>
        </p:blipFill>
        <p:spPr>
          <a:xfrm>
            <a:off x="52212" y="354914"/>
            <a:ext cx="3475953" cy="2625014"/>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57" name="Content Placeholder 2">
            <a:extLst>
              <a:ext uri="{FF2B5EF4-FFF2-40B4-BE49-F238E27FC236}">
                <a16:creationId xmlns="" xmlns:a16="http://schemas.microsoft.com/office/drawing/2014/main" id="{FEF0B454-4A39-B0D8-222B-D6641C408F43}"/>
              </a:ext>
            </a:extLst>
          </p:cNvPr>
          <p:cNvSpPr>
            <a:spLocks noGrp="1"/>
          </p:cNvSpPr>
          <p:nvPr>
            <p:ph idx="1"/>
          </p:nvPr>
        </p:nvSpPr>
        <p:spPr>
          <a:xfrm>
            <a:off x="4223982" y="245563"/>
            <a:ext cx="7485413" cy="6367069"/>
          </a:xfrm>
        </p:spPr>
        <p:txBody>
          <a:bodyPr vert="horz" lIns="91440" tIns="45720" rIns="91440" bIns="45720" rtlCol="0" anchor="ctr">
            <a:normAutofit/>
          </a:bodyPr>
          <a:lstStyle/>
          <a:p>
            <a:pPr marL="0" indent="0">
              <a:buNone/>
            </a:pPr>
            <a:r>
              <a:rPr lang="en-US" sz="3200" dirty="0">
                <a:ea typeface="+mn-lt"/>
                <a:cs typeface="+mn-lt"/>
              </a:rPr>
              <a:t>Model 1 and model 3 were built using Random Forest. Model I uses the first ten most important features selected from the data while the second model was built by introducing all the features and allowing the model to identify top ten most important drivers by feature importance.</a:t>
            </a:r>
            <a:endParaRPr lang="en-US" sz="3200" dirty="0">
              <a:cs typeface="Calibri" panose="020F0502020204030204"/>
            </a:endParaRPr>
          </a:p>
        </p:txBody>
      </p:sp>
    </p:spTree>
    <p:extLst>
      <p:ext uri="{BB962C8B-B14F-4D97-AF65-F5344CB8AC3E}">
        <p14:creationId xmlns="" xmlns:p14="http://schemas.microsoft.com/office/powerpoint/2010/main" val="462926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 xmlns:a16="http://schemas.microsoft.com/office/drawing/2014/main" id="{12609869-9E80-471B-A487-A53288E0E7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536C825C-58DC-EE2A-3A4A-385C35C8EB5F}"/>
              </a:ext>
            </a:extLst>
          </p:cNvPr>
          <p:cNvSpPr>
            <a:spLocks noGrp="1"/>
          </p:cNvSpPr>
          <p:nvPr>
            <p:ph type="title"/>
          </p:nvPr>
        </p:nvSpPr>
        <p:spPr>
          <a:xfrm>
            <a:off x="311767" y="502020"/>
            <a:ext cx="7557523" cy="787025"/>
          </a:xfrm>
        </p:spPr>
        <p:txBody>
          <a:bodyPr anchor="b">
            <a:normAutofit/>
          </a:bodyPr>
          <a:lstStyle/>
          <a:p>
            <a:r>
              <a:rPr lang="en-US" sz="3200" dirty="0">
                <a:cs typeface="Calibri Light"/>
              </a:rPr>
              <a:t>  Model  2</a:t>
            </a:r>
          </a:p>
        </p:txBody>
      </p:sp>
      <p:sp>
        <p:nvSpPr>
          <p:cNvPr id="3" name="Content Placeholder 2">
            <a:extLst>
              <a:ext uri="{FF2B5EF4-FFF2-40B4-BE49-F238E27FC236}">
                <a16:creationId xmlns="" xmlns:a16="http://schemas.microsoft.com/office/drawing/2014/main" id="{43DE7F28-FA8C-D2D0-08D8-ABE9AD63943F}"/>
              </a:ext>
            </a:extLst>
          </p:cNvPr>
          <p:cNvSpPr>
            <a:spLocks noGrp="1"/>
          </p:cNvSpPr>
          <p:nvPr>
            <p:ph idx="1"/>
          </p:nvPr>
        </p:nvSpPr>
        <p:spPr>
          <a:xfrm>
            <a:off x="455992" y="1675210"/>
            <a:ext cx="6004120" cy="4265767"/>
          </a:xfrm>
        </p:spPr>
        <p:txBody>
          <a:bodyPr vert="horz" lIns="91440" tIns="45720" rIns="91440" bIns="45720" rtlCol="0" anchor="t">
            <a:normAutofit/>
          </a:bodyPr>
          <a:lstStyle/>
          <a:p>
            <a:pPr marL="0" indent="0">
              <a:buNone/>
            </a:pPr>
            <a:r>
              <a:rPr lang="en-US" sz="3600" dirty="0">
                <a:cs typeface="Calibri"/>
              </a:rPr>
              <a:t>Model 2 was</a:t>
            </a:r>
          </a:p>
          <a:p>
            <a:pPr marL="0" indent="0">
              <a:buNone/>
            </a:pPr>
            <a:r>
              <a:rPr lang="en-US" sz="3600" dirty="0">
                <a:cs typeface="Calibri"/>
              </a:rPr>
              <a:t>developed using Gradient</a:t>
            </a:r>
          </a:p>
          <a:p>
            <a:pPr marL="0" indent="0">
              <a:buNone/>
            </a:pPr>
            <a:r>
              <a:rPr lang="en-US" sz="3600" dirty="0">
                <a:cs typeface="Calibri"/>
              </a:rPr>
              <a:t>Boosted Decision Tree  with</a:t>
            </a:r>
            <a:endParaRPr lang="en-US" dirty="0">
              <a:cs typeface="Calibri"/>
            </a:endParaRPr>
          </a:p>
          <a:p>
            <a:pPr marL="0" indent="0">
              <a:buNone/>
            </a:pPr>
            <a:r>
              <a:rPr lang="en-US" sz="3600" dirty="0">
                <a:cs typeface="Calibri"/>
              </a:rPr>
              <a:t>the top 10 most important</a:t>
            </a:r>
            <a:endParaRPr lang="en-US" dirty="0">
              <a:cs typeface="Calibri"/>
            </a:endParaRPr>
          </a:p>
          <a:p>
            <a:pPr marL="0" indent="0">
              <a:buNone/>
            </a:pPr>
            <a:r>
              <a:rPr lang="en-US" sz="3600" dirty="0">
                <a:cs typeface="Calibri"/>
              </a:rPr>
              <a:t>features identified in the data.</a:t>
            </a:r>
            <a:endParaRPr lang="en-US" dirty="0">
              <a:cs typeface="Calibri"/>
            </a:endParaRPr>
          </a:p>
        </p:txBody>
      </p:sp>
      <p:sp>
        <p:nvSpPr>
          <p:cNvPr id="25" name="Rectangle 24">
            <a:extLst>
              <a:ext uri="{FF2B5EF4-FFF2-40B4-BE49-F238E27FC236}">
                <a16:creationId xmlns="" xmlns:a16="http://schemas.microsoft.com/office/drawing/2014/main" id="{7004738A-9D34-43E8-97D2-CA0EED4F8B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 xmlns:a16="http://schemas.microsoft.com/office/drawing/2014/main" id="{B8B8D07F-F13E-443E-BA68-2D26672D76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 xmlns:a16="http://schemas.microsoft.com/office/drawing/2014/main" id="{2813A4FA-24A5-41ED-A534-3807D1B2F34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 xmlns:a16="http://schemas.microsoft.com/office/drawing/2014/main" id="{C3944F27-CA70-4E84-A51A-E6BF895589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eciduous tree">
            <a:extLst>
              <a:ext uri="{FF2B5EF4-FFF2-40B4-BE49-F238E27FC236}">
                <a16:creationId xmlns="" xmlns:a16="http://schemas.microsoft.com/office/drawing/2014/main" id="{AD7506B4-5EAB-19AE-B4B0-E4D0984CFB10}"/>
              </a:ext>
            </a:extLst>
          </p:cNvPr>
          <p:cNvPicPr>
            <a:picLocks noChangeAspect="1"/>
          </p:cNvPicPr>
          <p:nvPr/>
        </p:nvPicPr>
        <p:blipFill>
          <a:blip r:embed="rId2" cstate="print">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tretch>
            <a:fillRect/>
          </a:stretch>
        </p:blipFill>
        <p:spPr>
          <a:xfrm>
            <a:off x="7075967" y="1359681"/>
            <a:ext cx="4170530" cy="4170530"/>
          </a:xfrm>
          <a:prstGeom prst="rect">
            <a:avLst/>
          </a:prstGeom>
        </p:spPr>
      </p:pic>
    </p:spTree>
    <p:extLst>
      <p:ext uri="{BB962C8B-B14F-4D97-AF65-F5344CB8AC3E}">
        <p14:creationId xmlns="" xmlns:p14="http://schemas.microsoft.com/office/powerpoint/2010/main" val="3727468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5EE20D-EC4A-810D-6B9E-2A19B8A0DB28}"/>
              </a:ext>
            </a:extLst>
          </p:cNvPr>
          <p:cNvSpPr>
            <a:spLocks noGrp="1"/>
          </p:cNvSpPr>
          <p:nvPr>
            <p:ph type="title"/>
          </p:nvPr>
        </p:nvSpPr>
        <p:spPr>
          <a:xfrm>
            <a:off x="541317" y="365125"/>
            <a:ext cx="10676785" cy="939344"/>
          </a:xfrm>
        </p:spPr>
        <p:txBody>
          <a:bodyPr>
            <a:normAutofit fontScale="90000"/>
          </a:bodyPr>
          <a:lstStyle/>
          <a:p>
            <a:r>
              <a:rPr lang="en-US" sz="3200" dirty="0">
                <a:cs typeface="Calibri Light"/>
              </a:rPr>
              <a:t>Top ten most important features in the data Used in Model 1 and 2</a:t>
            </a:r>
            <a:endParaRPr lang="en-US" sz="3200" dirty="0"/>
          </a:p>
        </p:txBody>
      </p:sp>
      <p:pic>
        <p:nvPicPr>
          <p:cNvPr id="4" name="Picture 4" descr="Chart, bar chart&#10;&#10;Description automatically generated">
            <a:extLst>
              <a:ext uri="{FF2B5EF4-FFF2-40B4-BE49-F238E27FC236}">
                <a16:creationId xmlns="" xmlns:a16="http://schemas.microsoft.com/office/drawing/2014/main" id="{E7E3357F-86B9-EB48-3287-D3AF45D838E9}"/>
              </a:ext>
            </a:extLst>
          </p:cNvPr>
          <p:cNvPicPr>
            <a:picLocks noGrp="1" noChangeAspect="1"/>
          </p:cNvPicPr>
          <p:nvPr>
            <p:ph idx="1"/>
          </p:nvPr>
        </p:nvPicPr>
        <p:blipFill>
          <a:blip r:embed="rId2" cstate="print"/>
          <a:stretch>
            <a:fillRect/>
          </a:stretch>
        </p:blipFill>
        <p:spPr>
          <a:xfrm>
            <a:off x="531525" y="1481160"/>
            <a:ext cx="10607031" cy="4695803"/>
          </a:xfrm>
        </p:spPr>
      </p:pic>
    </p:spTree>
    <p:extLst>
      <p:ext uri="{BB962C8B-B14F-4D97-AF65-F5344CB8AC3E}">
        <p14:creationId xmlns="" xmlns:p14="http://schemas.microsoft.com/office/powerpoint/2010/main" val="3527088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14274E-2C47-BEB4-438A-F66B7B58E1DB}"/>
              </a:ext>
            </a:extLst>
          </p:cNvPr>
          <p:cNvSpPr>
            <a:spLocks noGrp="1"/>
          </p:cNvSpPr>
          <p:nvPr>
            <p:ph type="title"/>
          </p:nvPr>
        </p:nvSpPr>
        <p:spPr>
          <a:xfrm>
            <a:off x="890392" y="323373"/>
            <a:ext cx="10515600" cy="709699"/>
          </a:xfrm>
        </p:spPr>
        <p:txBody>
          <a:bodyPr>
            <a:normAutofit fontScale="90000"/>
          </a:bodyPr>
          <a:lstStyle/>
          <a:p>
            <a:endParaRPr lang="en-US" dirty="0">
              <a:ea typeface="+mj-lt"/>
              <a:cs typeface="+mj-lt"/>
            </a:endParaRPr>
          </a:p>
          <a:p>
            <a:r>
              <a:rPr lang="en-US" dirty="0">
                <a:ea typeface="+mj-lt"/>
                <a:cs typeface="+mj-lt"/>
              </a:rPr>
              <a:t>Top ten features driving the model 3</a:t>
            </a:r>
            <a:endParaRPr lang="en-US" dirty="0"/>
          </a:p>
          <a:p>
            <a:endParaRPr lang="en-US" dirty="0">
              <a:cs typeface="Calibri Light"/>
            </a:endParaRPr>
          </a:p>
        </p:txBody>
      </p:sp>
      <p:pic>
        <p:nvPicPr>
          <p:cNvPr id="4" name="Picture 4" descr="Chart, bar chart&#10;&#10;Description automatically generated">
            <a:extLst>
              <a:ext uri="{FF2B5EF4-FFF2-40B4-BE49-F238E27FC236}">
                <a16:creationId xmlns="" xmlns:a16="http://schemas.microsoft.com/office/drawing/2014/main" id="{6D6102BB-E7A5-2668-EB52-922FC5698DB0}"/>
              </a:ext>
            </a:extLst>
          </p:cNvPr>
          <p:cNvPicPr>
            <a:picLocks noGrp="1" noChangeAspect="1"/>
          </p:cNvPicPr>
          <p:nvPr>
            <p:ph idx="1"/>
          </p:nvPr>
        </p:nvPicPr>
        <p:blipFill>
          <a:blip r:embed="rId2" cstate="print"/>
          <a:stretch>
            <a:fillRect/>
          </a:stretch>
        </p:blipFill>
        <p:spPr>
          <a:xfrm>
            <a:off x="274529" y="1175913"/>
            <a:ext cx="11402860" cy="5368926"/>
          </a:xfrm>
        </p:spPr>
      </p:pic>
    </p:spTree>
    <p:extLst>
      <p:ext uri="{BB962C8B-B14F-4D97-AF65-F5344CB8AC3E}">
        <p14:creationId xmlns="" xmlns:p14="http://schemas.microsoft.com/office/powerpoint/2010/main" val="3024607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71B2258F-86CA-4D4D-8270-BC05FCDEBF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 xmlns:a16="http://schemas.microsoft.com/office/drawing/2014/main" id="{083DF679-6F03-AFFB-4A30-C7AA33525E8D}"/>
              </a:ext>
            </a:extLst>
          </p:cNvPr>
          <p:cNvPicPr>
            <a:picLocks noChangeAspect="1"/>
          </p:cNvPicPr>
          <p:nvPr/>
        </p:nvPicPr>
        <p:blipFill rotWithShape="1">
          <a:blip r:embed="rId2" cstate="print">
            <a:alphaModFix amt="50000"/>
          </a:blip>
          <a:srcRect t="601" r="-2" b="15002"/>
          <a:stretch/>
        </p:blipFill>
        <p:spPr>
          <a:xfrm>
            <a:off x="20" y="1"/>
            <a:ext cx="12191980" cy="6857999"/>
          </a:xfrm>
          <a:prstGeom prst="rect">
            <a:avLst/>
          </a:prstGeom>
        </p:spPr>
      </p:pic>
      <p:sp>
        <p:nvSpPr>
          <p:cNvPr id="2" name="Title 1">
            <a:extLst>
              <a:ext uri="{FF2B5EF4-FFF2-40B4-BE49-F238E27FC236}">
                <a16:creationId xmlns="" xmlns:a16="http://schemas.microsoft.com/office/drawing/2014/main" id="{7311F75A-346C-AA3E-A69A-24745775C120}"/>
              </a:ext>
            </a:extLst>
          </p:cNvPr>
          <p:cNvSpPr>
            <a:spLocks noGrp="1"/>
          </p:cNvSpPr>
          <p:nvPr>
            <p:ph type="title"/>
          </p:nvPr>
        </p:nvSpPr>
        <p:spPr>
          <a:xfrm>
            <a:off x="1524000" y="1122362"/>
            <a:ext cx="9144000" cy="1637477"/>
          </a:xfrm>
        </p:spPr>
        <p:txBody>
          <a:bodyPr vert="horz" lIns="91440" tIns="45720" rIns="91440" bIns="45720" rtlCol="0" anchor="b">
            <a:normAutofit/>
          </a:bodyPr>
          <a:lstStyle/>
          <a:p>
            <a:pPr algn="ctr"/>
            <a:r>
              <a:rPr lang="en-US" sz="6000">
                <a:solidFill>
                  <a:srgbClr val="FFFFFF"/>
                </a:solidFill>
              </a:rPr>
              <a:t>Findings</a:t>
            </a:r>
          </a:p>
        </p:txBody>
      </p:sp>
      <p:sp>
        <p:nvSpPr>
          <p:cNvPr id="3" name="Content Placeholder 2">
            <a:extLst>
              <a:ext uri="{FF2B5EF4-FFF2-40B4-BE49-F238E27FC236}">
                <a16:creationId xmlns="" xmlns:a16="http://schemas.microsoft.com/office/drawing/2014/main" id="{4800D461-B346-6330-1E4C-C345652F77BD}"/>
              </a:ext>
            </a:extLst>
          </p:cNvPr>
          <p:cNvSpPr>
            <a:spLocks noGrp="1"/>
          </p:cNvSpPr>
          <p:nvPr>
            <p:ph idx="1"/>
          </p:nvPr>
        </p:nvSpPr>
        <p:spPr>
          <a:xfrm>
            <a:off x="814192" y="3783624"/>
            <a:ext cx="10751506" cy="1474175"/>
          </a:xfrm>
        </p:spPr>
        <p:txBody>
          <a:bodyPr vert="horz" lIns="91440" tIns="45720" rIns="91440" bIns="45720" rtlCol="0" anchor="t">
            <a:normAutofit/>
          </a:bodyPr>
          <a:lstStyle/>
          <a:p>
            <a:pPr marL="0" indent="0" algn="ctr">
              <a:buNone/>
            </a:pPr>
            <a:endParaRPr lang="en-US" sz="3200" dirty="0">
              <a:solidFill>
                <a:srgbClr val="FFFFFF"/>
              </a:solidFill>
              <a:cs typeface="Calibri"/>
            </a:endParaRPr>
          </a:p>
        </p:txBody>
      </p:sp>
    </p:spTree>
    <p:extLst>
      <p:ext uri="{BB962C8B-B14F-4D97-AF65-F5344CB8AC3E}">
        <p14:creationId xmlns="" xmlns:p14="http://schemas.microsoft.com/office/powerpoint/2010/main" val="392360311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A7F879-DAAD-570F-2088-E45E35D164D7}"/>
              </a:ext>
            </a:extLst>
          </p:cNvPr>
          <p:cNvSpPr>
            <a:spLocks noGrp="1"/>
          </p:cNvSpPr>
          <p:nvPr>
            <p:ph type="title"/>
          </p:nvPr>
        </p:nvSpPr>
        <p:spPr/>
        <p:txBody>
          <a:bodyPr>
            <a:normAutofit/>
          </a:bodyPr>
          <a:lstStyle/>
          <a:p>
            <a:r>
              <a:rPr lang="en-US" sz="3200" dirty="0">
                <a:cs typeface="Calibri Light"/>
              </a:rPr>
              <a:t>Findings...</a:t>
            </a:r>
            <a:endParaRPr lang="en-US" sz="3200" dirty="0"/>
          </a:p>
        </p:txBody>
      </p:sp>
      <p:sp>
        <p:nvSpPr>
          <p:cNvPr id="3" name="Content Placeholder 2">
            <a:extLst>
              <a:ext uri="{FF2B5EF4-FFF2-40B4-BE49-F238E27FC236}">
                <a16:creationId xmlns="" xmlns:a16="http://schemas.microsoft.com/office/drawing/2014/main" id="{C0E362A6-9D6A-9AAD-FB6B-A99F8B15E515}"/>
              </a:ext>
            </a:extLst>
          </p:cNvPr>
          <p:cNvSpPr>
            <a:spLocks noGrp="1"/>
          </p:cNvSpPr>
          <p:nvPr>
            <p:ph idx="1"/>
          </p:nvPr>
        </p:nvSpPr>
        <p:spPr/>
        <p:txBody>
          <a:bodyPr vert="horz" lIns="91440" tIns="45720" rIns="91440" bIns="45720" rtlCol="0" anchor="t">
            <a:normAutofit/>
          </a:bodyPr>
          <a:lstStyle/>
          <a:p>
            <a:pPr marL="0" indent="0">
              <a:buNone/>
            </a:pPr>
            <a:r>
              <a:rPr lang="en-US" sz="3200" dirty="0">
                <a:cs typeface="Calibri"/>
              </a:rPr>
              <a:t>Analysis from drivers of these three models and others reveal</a:t>
            </a:r>
            <a:endParaRPr lang="en-US" dirty="0"/>
          </a:p>
          <a:p>
            <a:pPr marL="0" indent="0">
              <a:buNone/>
            </a:pPr>
            <a:r>
              <a:rPr lang="en-US" sz="3200" dirty="0">
                <a:cs typeface="Calibri"/>
              </a:rPr>
              <a:t>that some features are considerably important in customer</a:t>
            </a:r>
            <a:endParaRPr lang="en-US" dirty="0">
              <a:cs typeface="Calibri"/>
            </a:endParaRPr>
          </a:p>
          <a:p>
            <a:pPr marL="0" indent="0">
              <a:buNone/>
            </a:pPr>
            <a:r>
              <a:rPr lang="en-US" sz="3200" dirty="0">
                <a:cs typeface="Calibri"/>
              </a:rPr>
              <a:t>churn rate. These factors offers opportunities to customer</a:t>
            </a:r>
            <a:endParaRPr lang="en-US" dirty="0">
              <a:cs typeface="Calibri"/>
            </a:endParaRPr>
          </a:p>
          <a:p>
            <a:pPr marL="0" indent="0">
              <a:buNone/>
            </a:pPr>
            <a:r>
              <a:rPr lang="en-US" sz="3200" dirty="0">
                <a:cs typeface="Calibri"/>
              </a:rPr>
              <a:t>retention.</a:t>
            </a:r>
            <a:endParaRPr lang="en-US" dirty="0">
              <a:cs typeface="Calibri"/>
            </a:endParaRPr>
          </a:p>
        </p:txBody>
      </p:sp>
    </p:spTree>
    <p:extLst>
      <p:ext uri="{BB962C8B-B14F-4D97-AF65-F5344CB8AC3E}">
        <p14:creationId xmlns="" xmlns:p14="http://schemas.microsoft.com/office/powerpoint/2010/main" val="4148375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2C1AB8-995A-3D11-44B6-46EF04B3D950}"/>
              </a:ext>
            </a:extLst>
          </p:cNvPr>
          <p:cNvSpPr>
            <a:spLocks noGrp="1"/>
          </p:cNvSpPr>
          <p:nvPr>
            <p:ph type="title"/>
          </p:nvPr>
        </p:nvSpPr>
        <p:spPr>
          <a:xfrm>
            <a:off x="838200" y="365125"/>
            <a:ext cx="8928969" cy="918467"/>
          </a:xfrm>
        </p:spPr>
        <p:txBody>
          <a:bodyPr>
            <a:normAutofit/>
          </a:bodyPr>
          <a:lstStyle/>
          <a:p>
            <a:r>
              <a:rPr lang="en-US" sz="3200" dirty="0">
                <a:cs typeface="Calibri Light"/>
              </a:rPr>
              <a:t>Features to consider to reduce customer churn rate</a:t>
            </a:r>
            <a:endParaRPr lang="en-US" sz="3200" dirty="0"/>
          </a:p>
        </p:txBody>
      </p:sp>
      <p:sp>
        <p:nvSpPr>
          <p:cNvPr id="3" name="Content Placeholder 2">
            <a:extLst>
              <a:ext uri="{FF2B5EF4-FFF2-40B4-BE49-F238E27FC236}">
                <a16:creationId xmlns="" xmlns:a16="http://schemas.microsoft.com/office/drawing/2014/main" id="{FD138476-04FD-7CDA-6459-2B744D98FD93}"/>
              </a:ext>
            </a:extLst>
          </p:cNvPr>
          <p:cNvSpPr>
            <a:spLocks noGrp="1"/>
          </p:cNvSpPr>
          <p:nvPr>
            <p:ph idx="1"/>
          </p:nvPr>
        </p:nvSpPr>
        <p:spPr>
          <a:xfrm>
            <a:off x="838200" y="1575105"/>
            <a:ext cx="10515600" cy="4601858"/>
          </a:xfrm>
        </p:spPr>
        <p:txBody>
          <a:bodyPr vert="horz" lIns="91440" tIns="45720" rIns="91440" bIns="45720" rtlCol="0" anchor="t">
            <a:normAutofit/>
          </a:bodyPr>
          <a:lstStyle/>
          <a:p>
            <a:r>
              <a:rPr lang="en-US" dirty="0">
                <a:cs typeface="Calibri"/>
              </a:rPr>
              <a:t>Contract</a:t>
            </a:r>
          </a:p>
          <a:p>
            <a:r>
              <a:rPr lang="en-US" dirty="0">
                <a:cs typeface="Calibri"/>
              </a:rPr>
              <a:t>Monthly charges</a:t>
            </a:r>
          </a:p>
          <a:p>
            <a:r>
              <a:rPr lang="en-US" dirty="0">
                <a:cs typeface="Calibri"/>
              </a:rPr>
              <a:t>Total charges</a:t>
            </a:r>
          </a:p>
          <a:p>
            <a:r>
              <a:rPr lang="en-US" dirty="0">
                <a:cs typeface="Calibri"/>
              </a:rPr>
              <a:t>Tenure</a:t>
            </a:r>
          </a:p>
          <a:p>
            <a:r>
              <a:rPr lang="en-US" dirty="0">
                <a:cs typeface="Calibri"/>
              </a:rPr>
              <a:t>Online security</a:t>
            </a:r>
          </a:p>
          <a:p>
            <a:r>
              <a:rPr lang="en-US" dirty="0">
                <a:cs typeface="Calibri"/>
              </a:rPr>
              <a:t>Tech support</a:t>
            </a:r>
          </a:p>
          <a:p>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 xmlns:p14="http://schemas.microsoft.com/office/powerpoint/2010/main" val="2259576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519A77-F8BF-616F-28D4-AB888301DC17}"/>
              </a:ext>
            </a:extLst>
          </p:cNvPr>
          <p:cNvSpPr>
            <a:spLocks noGrp="1"/>
          </p:cNvSpPr>
          <p:nvPr>
            <p:ph type="title"/>
          </p:nvPr>
        </p:nvSpPr>
        <p:spPr/>
        <p:txBody>
          <a:bodyPr/>
          <a:lstStyle/>
          <a:p>
            <a:r>
              <a:rPr lang="en-US">
                <a:cs typeface="Calibri Light"/>
              </a:rPr>
              <a:t>Outline</a:t>
            </a:r>
            <a:endParaRPr lang="en-US"/>
          </a:p>
        </p:txBody>
      </p:sp>
      <p:graphicFrame>
        <p:nvGraphicFramePr>
          <p:cNvPr id="24" name="Content Placeholder 2">
            <a:extLst>
              <a:ext uri="{FF2B5EF4-FFF2-40B4-BE49-F238E27FC236}">
                <a16:creationId xmlns="" xmlns:a16="http://schemas.microsoft.com/office/drawing/2014/main" id="{9C07003B-C4F6-9082-458F-590DFC17B208}"/>
              </a:ext>
            </a:extLst>
          </p:cNvPr>
          <p:cNvGraphicFramePr>
            <a:graphicFrameLocks noGrp="1"/>
          </p:cNvGraphicFramePr>
          <p:nvPr>
            <p:ph idx="1"/>
            <p:extLst>
              <p:ext uri="{D42A27DB-BD31-4B8C-83A1-F6EECF244321}">
                <p14:modId xmlns="" xmlns:p14="http://schemas.microsoft.com/office/powerpoint/2010/main" val="185544066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69620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0102AC-3684-F2A0-C000-C2408F5D3E99}"/>
              </a:ext>
            </a:extLst>
          </p:cNvPr>
          <p:cNvSpPr>
            <a:spLocks noGrp="1"/>
          </p:cNvSpPr>
          <p:nvPr>
            <p:ph type="title"/>
          </p:nvPr>
        </p:nvSpPr>
        <p:spPr/>
        <p:txBody>
          <a:bodyPr/>
          <a:lstStyle/>
          <a:p>
            <a:r>
              <a:rPr lang="en-US" dirty="0">
                <a:ea typeface="+mj-lt"/>
                <a:cs typeface="+mj-lt"/>
              </a:rPr>
              <a:t>Relationship between contract and churn rate</a:t>
            </a:r>
            <a:endParaRPr lang="en-US" dirty="0"/>
          </a:p>
        </p:txBody>
      </p:sp>
      <p:sp>
        <p:nvSpPr>
          <p:cNvPr id="3" name="Content Placeholder 2">
            <a:extLst>
              <a:ext uri="{FF2B5EF4-FFF2-40B4-BE49-F238E27FC236}">
                <a16:creationId xmlns="" xmlns:a16="http://schemas.microsoft.com/office/drawing/2014/main" id="{EBE87BE8-37FF-4CB5-E0C6-C546DD478296}"/>
              </a:ext>
            </a:extLst>
          </p:cNvPr>
          <p:cNvSpPr>
            <a:spLocks noGrp="1"/>
          </p:cNvSpPr>
          <p:nvPr>
            <p:ph idx="1"/>
          </p:nvPr>
        </p:nvSpPr>
        <p:spPr/>
        <p:txBody>
          <a:bodyPr vert="horz" lIns="91440" tIns="45720" rIns="91440" bIns="45720" rtlCol="0" anchor="t">
            <a:normAutofit/>
          </a:bodyPr>
          <a:lstStyle/>
          <a:p>
            <a:pPr marL="0" indent="0">
              <a:buNone/>
            </a:pPr>
            <a:r>
              <a:rPr lang="en-US" sz="3600" dirty="0">
                <a:cs typeface="Calibri"/>
              </a:rPr>
              <a:t>.</a:t>
            </a:r>
          </a:p>
        </p:txBody>
      </p:sp>
      <p:pic>
        <p:nvPicPr>
          <p:cNvPr id="4" name="Picture 4" descr="Chart, bar chart&#10;&#10;Description automatically generated">
            <a:extLst>
              <a:ext uri="{FF2B5EF4-FFF2-40B4-BE49-F238E27FC236}">
                <a16:creationId xmlns="" xmlns:a16="http://schemas.microsoft.com/office/drawing/2014/main" id="{B6FFB5C8-C7FB-0CA4-58A2-6A30080B9CE4}"/>
              </a:ext>
            </a:extLst>
          </p:cNvPr>
          <p:cNvPicPr>
            <a:picLocks noChangeAspect="1"/>
          </p:cNvPicPr>
          <p:nvPr/>
        </p:nvPicPr>
        <p:blipFill>
          <a:blip r:embed="rId2" cstate="print"/>
          <a:stretch>
            <a:fillRect/>
          </a:stretch>
        </p:blipFill>
        <p:spPr>
          <a:xfrm>
            <a:off x="110647" y="1420406"/>
            <a:ext cx="11741062" cy="4810502"/>
          </a:xfrm>
          <a:prstGeom prst="rect">
            <a:avLst/>
          </a:prstGeom>
        </p:spPr>
      </p:pic>
    </p:spTree>
    <p:extLst>
      <p:ext uri="{BB962C8B-B14F-4D97-AF65-F5344CB8AC3E}">
        <p14:creationId xmlns="" xmlns:p14="http://schemas.microsoft.com/office/powerpoint/2010/main" val="4206462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D1D34770-47A8-402C-AF23-2B653F2D88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1E6B16B5-3E52-2314-9080-26710FE91906}"/>
              </a:ext>
            </a:extLst>
          </p:cNvPr>
          <p:cNvSpPr>
            <a:spLocks noGrp="1"/>
          </p:cNvSpPr>
          <p:nvPr>
            <p:ph type="title"/>
          </p:nvPr>
        </p:nvSpPr>
        <p:spPr>
          <a:xfrm>
            <a:off x="836679" y="306364"/>
            <a:ext cx="8246356" cy="1130082"/>
          </a:xfrm>
        </p:spPr>
        <p:txBody>
          <a:bodyPr>
            <a:normAutofit fontScale="90000"/>
          </a:bodyPr>
          <a:lstStyle/>
          <a:p>
            <a:r>
              <a:rPr lang="en-US" sz="2500" dirty="0">
                <a:ea typeface="+mj-lt"/>
                <a:cs typeface="+mj-lt"/>
              </a:rPr>
              <a:t/>
            </a:r>
            <a:br>
              <a:rPr lang="en-US" sz="2500" dirty="0">
                <a:ea typeface="+mj-lt"/>
                <a:cs typeface="+mj-lt"/>
              </a:rPr>
            </a:br>
            <a:r>
              <a:rPr lang="en-US" sz="2500" dirty="0">
                <a:ea typeface="+mj-lt"/>
                <a:cs typeface="+mj-lt"/>
              </a:rPr>
              <a:t/>
            </a:r>
            <a:br>
              <a:rPr lang="en-US" sz="2500" dirty="0">
                <a:ea typeface="+mj-lt"/>
                <a:cs typeface="+mj-lt"/>
              </a:rPr>
            </a:br>
            <a:r>
              <a:rPr lang="en-US" sz="3200" dirty="0">
                <a:ea typeface="+mj-lt"/>
                <a:cs typeface="+mj-lt"/>
              </a:rPr>
              <a:t>Relationship between contract and churn rate</a:t>
            </a:r>
            <a:endParaRPr lang="en-US" sz="3200" dirty="0"/>
          </a:p>
        </p:txBody>
      </p:sp>
      <p:sp>
        <p:nvSpPr>
          <p:cNvPr id="3" name="Content Placeholder 2">
            <a:extLst>
              <a:ext uri="{FF2B5EF4-FFF2-40B4-BE49-F238E27FC236}">
                <a16:creationId xmlns="" xmlns:a16="http://schemas.microsoft.com/office/drawing/2014/main" id="{39F8F46F-AF8D-EDC9-A394-3CCADFAECE72}"/>
              </a:ext>
            </a:extLst>
          </p:cNvPr>
          <p:cNvSpPr>
            <a:spLocks noGrp="1"/>
          </p:cNvSpPr>
          <p:nvPr>
            <p:ph idx="1"/>
          </p:nvPr>
        </p:nvSpPr>
        <p:spPr>
          <a:xfrm>
            <a:off x="836680" y="2405067"/>
            <a:ext cx="7961538" cy="3729034"/>
          </a:xfrm>
        </p:spPr>
        <p:txBody>
          <a:bodyPr vert="horz" lIns="91440" tIns="45720" rIns="91440" bIns="45720" rtlCol="0" anchor="t">
            <a:normAutofit/>
          </a:bodyPr>
          <a:lstStyle/>
          <a:p>
            <a:pPr marL="0" indent="0">
              <a:buNone/>
            </a:pPr>
            <a:r>
              <a:rPr lang="en-US" sz="3200" dirty="0">
                <a:cs typeface="Calibri"/>
              </a:rPr>
              <a:t>Customers on two years contract had the lowest churn rate of 2% compared to month-to- month contract with a churn rate of 42%</a:t>
            </a:r>
            <a:endParaRPr lang="en-US"/>
          </a:p>
        </p:txBody>
      </p:sp>
    </p:spTree>
    <p:extLst>
      <p:ext uri="{BB962C8B-B14F-4D97-AF65-F5344CB8AC3E}">
        <p14:creationId xmlns="" xmlns:p14="http://schemas.microsoft.com/office/powerpoint/2010/main" val="536580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3304BB-F2C4-0FCC-CEDD-ECA726388CFA}"/>
              </a:ext>
            </a:extLst>
          </p:cNvPr>
          <p:cNvSpPr>
            <a:spLocks noGrp="1"/>
          </p:cNvSpPr>
          <p:nvPr>
            <p:ph type="title"/>
          </p:nvPr>
        </p:nvSpPr>
        <p:spPr>
          <a:xfrm>
            <a:off x="838200" y="365125"/>
            <a:ext cx="9523957" cy="1022850"/>
          </a:xfrm>
        </p:spPr>
        <p:txBody>
          <a:bodyPr>
            <a:normAutofit/>
          </a:bodyPr>
          <a:lstStyle/>
          <a:p>
            <a:r>
              <a:rPr lang="en-US" sz="3200" dirty="0">
                <a:ea typeface="+mj-lt"/>
                <a:cs typeface="+mj-lt"/>
              </a:rPr>
              <a:t>Relationship between monthly charges  and churn rate</a:t>
            </a:r>
            <a:endParaRPr lang="en-US" sz="3200" dirty="0"/>
          </a:p>
        </p:txBody>
      </p:sp>
      <p:pic>
        <p:nvPicPr>
          <p:cNvPr id="4" name="Picture 4" descr="Chart, bar chart&#10;&#10;Description automatically generated">
            <a:extLst>
              <a:ext uri="{FF2B5EF4-FFF2-40B4-BE49-F238E27FC236}">
                <a16:creationId xmlns="" xmlns:a16="http://schemas.microsoft.com/office/drawing/2014/main" id="{6CA4E5C9-E83C-3251-271C-320C7B3174FC}"/>
              </a:ext>
            </a:extLst>
          </p:cNvPr>
          <p:cNvPicPr>
            <a:picLocks noGrp="1" noChangeAspect="1"/>
          </p:cNvPicPr>
          <p:nvPr>
            <p:ph idx="1"/>
          </p:nvPr>
        </p:nvPicPr>
        <p:blipFill>
          <a:blip r:embed="rId2" cstate="print"/>
          <a:stretch>
            <a:fillRect/>
          </a:stretch>
        </p:blipFill>
        <p:spPr>
          <a:xfrm>
            <a:off x="838200" y="1888259"/>
            <a:ext cx="10515600" cy="4226069"/>
          </a:xfrm>
        </p:spPr>
      </p:pic>
    </p:spTree>
    <p:extLst>
      <p:ext uri="{BB962C8B-B14F-4D97-AF65-F5344CB8AC3E}">
        <p14:creationId xmlns="" xmlns:p14="http://schemas.microsoft.com/office/powerpoint/2010/main" val="650029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3937B0-02ED-4C21-0A18-2096E1FF272F}"/>
              </a:ext>
            </a:extLst>
          </p:cNvPr>
          <p:cNvSpPr>
            <a:spLocks noGrp="1"/>
          </p:cNvSpPr>
          <p:nvPr>
            <p:ph type="title"/>
          </p:nvPr>
        </p:nvSpPr>
        <p:spPr>
          <a:xfrm>
            <a:off x="838200" y="365125"/>
            <a:ext cx="9199419" cy="1097953"/>
          </a:xfrm>
        </p:spPr>
        <p:txBody>
          <a:bodyPr>
            <a:normAutofit/>
          </a:bodyPr>
          <a:lstStyle/>
          <a:p>
            <a:r>
              <a:rPr lang="en-US" sz="3200" dirty="0">
                <a:cs typeface="Calibri Light"/>
              </a:rPr>
              <a:t>Relationship between monthly charges  and churn rate</a:t>
            </a:r>
            <a:endParaRPr lang="en-US" sz="3200" dirty="0"/>
          </a:p>
        </p:txBody>
      </p:sp>
      <p:sp>
        <p:nvSpPr>
          <p:cNvPr id="3" name="Content Placeholder 2">
            <a:extLst>
              <a:ext uri="{FF2B5EF4-FFF2-40B4-BE49-F238E27FC236}">
                <a16:creationId xmlns="" xmlns:a16="http://schemas.microsoft.com/office/drawing/2014/main" id="{D827E06B-B527-B976-1989-703582924E62}"/>
              </a:ext>
            </a:extLst>
          </p:cNvPr>
          <p:cNvSpPr>
            <a:spLocks noGrp="1"/>
          </p:cNvSpPr>
          <p:nvPr>
            <p:ph idx="1"/>
          </p:nvPr>
        </p:nvSpPr>
        <p:spPr/>
        <p:txBody>
          <a:bodyPr vert="horz" lIns="91440" tIns="45720" rIns="91440" bIns="45720" rtlCol="0" anchor="t">
            <a:normAutofit/>
          </a:bodyPr>
          <a:lstStyle/>
          <a:p>
            <a:pPr marL="0" indent="0">
              <a:buNone/>
            </a:pPr>
            <a:r>
              <a:rPr lang="en-US" sz="3600" dirty="0">
                <a:cs typeface="Calibri"/>
              </a:rPr>
              <a:t>The highest churn rate recorded (39%) due to monthly charges is between 68.5 to 78.55</a:t>
            </a:r>
          </a:p>
        </p:txBody>
      </p:sp>
    </p:spTree>
    <p:extLst>
      <p:ext uri="{BB962C8B-B14F-4D97-AF65-F5344CB8AC3E}">
        <p14:creationId xmlns="" xmlns:p14="http://schemas.microsoft.com/office/powerpoint/2010/main" val="1576946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774733-B75A-E6FC-07FB-A8BF722827BA}"/>
              </a:ext>
            </a:extLst>
          </p:cNvPr>
          <p:cNvSpPr>
            <a:spLocks noGrp="1"/>
          </p:cNvSpPr>
          <p:nvPr>
            <p:ph type="title"/>
          </p:nvPr>
        </p:nvSpPr>
        <p:spPr>
          <a:xfrm>
            <a:off x="838200" y="365125"/>
            <a:ext cx="8772395" cy="438303"/>
          </a:xfrm>
        </p:spPr>
        <p:txBody>
          <a:bodyPr>
            <a:normAutofit fontScale="90000"/>
          </a:bodyPr>
          <a:lstStyle/>
          <a:p>
            <a:r>
              <a:rPr lang="en-US" sz="3200" dirty="0">
                <a:ea typeface="+mj-lt"/>
                <a:cs typeface="+mj-lt"/>
              </a:rPr>
              <a:t>Relationship between total charges  and churn rate</a:t>
            </a:r>
            <a:endParaRPr lang="en-US" sz="3200" dirty="0"/>
          </a:p>
        </p:txBody>
      </p:sp>
      <p:pic>
        <p:nvPicPr>
          <p:cNvPr id="4" name="Picture 4" descr="Chart, bar chart&#10;&#10;Description automatically generated">
            <a:extLst>
              <a:ext uri="{FF2B5EF4-FFF2-40B4-BE49-F238E27FC236}">
                <a16:creationId xmlns="" xmlns:a16="http://schemas.microsoft.com/office/drawing/2014/main" id="{933EBD7F-6087-519F-D059-83F58CB3B9A8}"/>
              </a:ext>
            </a:extLst>
          </p:cNvPr>
          <p:cNvPicPr>
            <a:picLocks noGrp="1" noChangeAspect="1"/>
          </p:cNvPicPr>
          <p:nvPr>
            <p:ph idx="1"/>
          </p:nvPr>
        </p:nvPicPr>
        <p:blipFill>
          <a:blip r:embed="rId2" cstate="print"/>
          <a:stretch>
            <a:fillRect/>
          </a:stretch>
        </p:blipFill>
        <p:spPr>
          <a:xfrm>
            <a:off x="232776" y="968466"/>
            <a:ext cx="11496804" cy="5522862"/>
          </a:xfrm>
        </p:spPr>
      </p:pic>
    </p:spTree>
    <p:extLst>
      <p:ext uri="{BB962C8B-B14F-4D97-AF65-F5344CB8AC3E}">
        <p14:creationId xmlns="" xmlns:p14="http://schemas.microsoft.com/office/powerpoint/2010/main" val="1191602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F48BEA-DEEA-1A0D-4D5C-99A0BEC5FA82}"/>
              </a:ext>
            </a:extLst>
          </p:cNvPr>
          <p:cNvSpPr>
            <a:spLocks noGrp="1"/>
          </p:cNvSpPr>
          <p:nvPr>
            <p:ph type="title"/>
          </p:nvPr>
        </p:nvSpPr>
        <p:spPr/>
        <p:txBody>
          <a:bodyPr>
            <a:normAutofit/>
          </a:bodyPr>
          <a:lstStyle/>
          <a:p>
            <a:r>
              <a:rPr lang="en-US" sz="3200" dirty="0">
                <a:cs typeface="Calibri Light"/>
              </a:rPr>
              <a:t>Relationship between total charges  and churn rate</a:t>
            </a:r>
            <a:endParaRPr lang="en-US" sz="3200" dirty="0"/>
          </a:p>
        </p:txBody>
      </p:sp>
      <p:sp>
        <p:nvSpPr>
          <p:cNvPr id="3" name="Content Placeholder 2">
            <a:extLst>
              <a:ext uri="{FF2B5EF4-FFF2-40B4-BE49-F238E27FC236}">
                <a16:creationId xmlns="" xmlns:a16="http://schemas.microsoft.com/office/drawing/2014/main" id="{8A6D9DCA-5378-2F64-B9E1-68C32F4DA7E8}"/>
              </a:ext>
            </a:extLst>
          </p:cNvPr>
          <p:cNvSpPr>
            <a:spLocks noGrp="1"/>
          </p:cNvSpPr>
          <p:nvPr>
            <p:ph idx="1"/>
          </p:nvPr>
        </p:nvSpPr>
        <p:spPr/>
        <p:txBody>
          <a:bodyPr vert="horz" lIns="91440" tIns="45720" rIns="91440" bIns="45720" rtlCol="0" anchor="t">
            <a:normAutofit/>
          </a:bodyPr>
          <a:lstStyle/>
          <a:p>
            <a:pPr marL="0" indent="0">
              <a:buNone/>
            </a:pPr>
            <a:r>
              <a:rPr lang="en-US" sz="3200" dirty="0">
                <a:cs typeface="Calibri"/>
              </a:rPr>
              <a:t>Relationship between total charges and churn rate indicates that the highest churn rate was experienced when total charges was between 10.134 and 885.4 </a:t>
            </a:r>
          </a:p>
        </p:txBody>
      </p:sp>
    </p:spTree>
    <p:extLst>
      <p:ext uri="{BB962C8B-B14F-4D97-AF65-F5344CB8AC3E}">
        <p14:creationId xmlns="" xmlns:p14="http://schemas.microsoft.com/office/powerpoint/2010/main" val="1448803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F48BEA-DEEA-1A0D-4D5C-99A0BEC5FA82}"/>
              </a:ext>
            </a:extLst>
          </p:cNvPr>
          <p:cNvSpPr>
            <a:spLocks noGrp="1"/>
          </p:cNvSpPr>
          <p:nvPr>
            <p:ph type="title"/>
          </p:nvPr>
        </p:nvSpPr>
        <p:spPr>
          <a:xfrm>
            <a:off x="838200" y="365125"/>
            <a:ext cx="10515600" cy="1043728"/>
          </a:xfrm>
        </p:spPr>
        <p:txBody>
          <a:bodyPr>
            <a:normAutofit/>
          </a:bodyPr>
          <a:lstStyle/>
          <a:p>
            <a:r>
              <a:rPr lang="en-US" sz="3200" dirty="0">
                <a:cs typeface="Calibri Light"/>
              </a:rPr>
              <a:t>Relationship between tenure  and churn rate</a:t>
            </a:r>
            <a:endParaRPr lang="en-US" sz="3200" dirty="0"/>
          </a:p>
        </p:txBody>
      </p:sp>
      <p:pic>
        <p:nvPicPr>
          <p:cNvPr id="4" name="Picture 4" descr="Chart, bar chart&#10;&#10;Description automatically generated">
            <a:extLst>
              <a:ext uri="{FF2B5EF4-FFF2-40B4-BE49-F238E27FC236}">
                <a16:creationId xmlns="" xmlns:a16="http://schemas.microsoft.com/office/drawing/2014/main" id="{D1ABEE52-BDFC-9B16-BEA1-2A290A422C06}"/>
              </a:ext>
            </a:extLst>
          </p:cNvPr>
          <p:cNvPicPr>
            <a:picLocks noGrp="1" noChangeAspect="1"/>
          </p:cNvPicPr>
          <p:nvPr>
            <p:ph idx="1"/>
          </p:nvPr>
        </p:nvPicPr>
        <p:blipFill>
          <a:blip r:embed="rId2" cstate="print"/>
          <a:stretch>
            <a:fillRect/>
          </a:stretch>
        </p:blipFill>
        <p:spPr>
          <a:xfrm>
            <a:off x="337159" y="1185082"/>
            <a:ext cx="11016641" cy="5194013"/>
          </a:xfrm>
        </p:spPr>
      </p:pic>
    </p:spTree>
    <p:extLst>
      <p:ext uri="{BB962C8B-B14F-4D97-AF65-F5344CB8AC3E}">
        <p14:creationId xmlns="" xmlns:p14="http://schemas.microsoft.com/office/powerpoint/2010/main" val="2682009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F48BEA-DEEA-1A0D-4D5C-99A0BEC5FA82}"/>
              </a:ext>
            </a:extLst>
          </p:cNvPr>
          <p:cNvSpPr>
            <a:spLocks noGrp="1"/>
          </p:cNvSpPr>
          <p:nvPr>
            <p:ph type="title"/>
          </p:nvPr>
        </p:nvSpPr>
        <p:spPr/>
        <p:txBody>
          <a:bodyPr/>
          <a:lstStyle/>
          <a:p>
            <a:r>
              <a:rPr lang="en-US" dirty="0">
                <a:cs typeface="Calibri Light"/>
              </a:rPr>
              <a:t>Relationship between tenure  and churn rate</a:t>
            </a:r>
            <a:endParaRPr lang="en-US" dirty="0"/>
          </a:p>
        </p:txBody>
      </p:sp>
      <p:sp>
        <p:nvSpPr>
          <p:cNvPr id="3" name="Content Placeholder 2">
            <a:extLst>
              <a:ext uri="{FF2B5EF4-FFF2-40B4-BE49-F238E27FC236}">
                <a16:creationId xmlns="" xmlns:a16="http://schemas.microsoft.com/office/drawing/2014/main" id="{8A6D9DCA-5378-2F64-B9E1-68C32F4DA7E8}"/>
              </a:ext>
            </a:extLst>
          </p:cNvPr>
          <p:cNvSpPr>
            <a:spLocks noGrp="1"/>
          </p:cNvSpPr>
          <p:nvPr>
            <p:ph idx="1"/>
          </p:nvPr>
        </p:nvSpPr>
        <p:spPr>
          <a:xfrm>
            <a:off x="1016330" y="1419885"/>
            <a:ext cx="10515600" cy="4351338"/>
          </a:xfrm>
        </p:spPr>
        <p:txBody>
          <a:bodyPr vert="horz" lIns="91440" tIns="45720" rIns="91440" bIns="45720" rtlCol="0" anchor="t">
            <a:normAutofit/>
          </a:bodyPr>
          <a:lstStyle/>
          <a:p>
            <a:r>
              <a:rPr lang="en-US" dirty="0">
                <a:cs typeface="Calibri"/>
              </a:rPr>
              <a:t>Highest churn rate was experienced when customers were about 10 months or less. This aligns with the highest churn rate of customers on  month–to- month contract</a:t>
            </a:r>
          </a:p>
        </p:txBody>
      </p:sp>
    </p:spTree>
    <p:extLst>
      <p:ext uri="{BB962C8B-B14F-4D97-AF65-F5344CB8AC3E}">
        <p14:creationId xmlns="" xmlns:p14="http://schemas.microsoft.com/office/powerpoint/2010/main" val="140252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79221B-B7B6-6A46-B7BA-45665BC45465}"/>
              </a:ext>
            </a:extLst>
          </p:cNvPr>
          <p:cNvSpPr>
            <a:spLocks noGrp="1"/>
          </p:cNvSpPr>
          <p:nvPr>
            <p:ph type="title"/>
          </p:nvPr>
        </p:nvSpPr>
        <p:spPr>
          <a:xfrm>
            <a:off x="838200" y="365125"/>
            <a:ext cx="8615820" cy="824522"/>
          </a:xfrm>
        </p:spPr>
        <p:txBody>
          <a:bodyPr>
            <a:normAutofit/>
          </a:bodyPr>
          <a:lstStyle/>
          <a:p>
            <a:r>
              <a:rPr lang="en-US" sz="3200" dirty="0">
                <a:cs typeface="Calibri Light"/>
              </a:rPr>
              <a:t>Relationship between tech support  and churn rate</a:t>
            </a:r>
            <a:endParaRPr lang="en-US" sz="3200" dirty="0"/>
          </a:p>
        </p:txBody>
      </p:sp>
      <p:pic>
        <p:nvPicPr>
          <p:cNvPr id="5" name="Picture 5" descr="Chart, bar chart, waterfall chart&#10;&#10;Description automatically generated">
            <a:extLst>
              <a:ext uri="{FF2B5EF4-FFF2-40B4-BE49-F238E27FC236}">
                <a16:creationId xmlns="" xmlns:a16="http://schemas.microsoft.com/office/drawing/2014/main" id="{F14BCB93-53C8-3A54-4C85-592C1697BA7A}"/>
              </a:ext>
            </a:extLst>
          </p:cNvPr>
          <p:cNvPicPr>
            <a:picLocks noGrp="1" noChangeAspect="1"/>
          </p:cNvPicPr>
          <p:nvPr>
            <p:ph idx="1"/>
          </p:nvPr>
        </p:nvPicPr>
        <p:blipFill>
          <a:blip r:embed="rId2" cstate="print"/>
          <a:stretch>
            <a:fillRect/>
          </a:stretch>
        </p:blipFill>
        <p:spPr>
          <a:xfrm>
            <a:off x="474569" y="1199324"/>
            <a:ext cx="11420314" cy="4977639"/>
          </a:xfrm>
        </p:spPr>
      </p:pic>
    </p:spTree>
    <p:extLst>
      <p:ext uri="{BB962C8B-B14F-4D97-AF65-F5344CB8AC3E}">
        <p14:creationId xmlns="" xmlns:p14="http://schemas.microsoft.com/office/powerpoint/2010/main" val="3934525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79221B-B7B6-6A46-B7BA-45665BC45465}"/>
              </a:ext>
            </a:extLst>
          </p:cNvPr>
          <p:cNvSpPr>
            <a:spLocks noGrp="1"/>
          </p:cNvSpPr>
          <p:nvPr>
            <p:ph type="title"/>
          </p:nvPr>
        </p:nvSpPr>
        <p:spPr/>
        <p:txBody>
          <a:bodyPr/>
          <a:lstStyle/>
          <a:p>
            <a:r>
              <a:rPr lang="en-US" dirty="0">
                <a:cs typeface="Calibri Light"/>
              </a:rPr>
              <a:t>Relationship between tech support  and churn rate</a:t>
            </a:r>
            <a:endParaRPr lang="en-US" dirty="0"/>
          </a:p>
        </p:txBody>
      </p:sp>
      <p:sp>
        <p:nvSpPr>
          <p:cNvPr id="3" name="Content Placeholder 2">
            <a:extLst>
              <a:ext uri="{FF2B5EF4-FFF2-40B4-BE49-F238E27FC236}">
                <a16:creationId xmlns="" xmlns:a16="http://schemas.microsoft.com/office/drawing/2014/main" id="{4C4C5AF4-491D-9B8C-62D2-C497D2FFC5A7}"/>
              </a:ext>
            </a:extLst>
          </p:cNvPr>
          <p:cNvSpPr>
            <a:spLocks noGrp="1"/>
          </p:cNvSpPr>
          <p:nvPr>
            <p:ph idx="1"/>
          </p:nvPr>
        </p:nvSpPr>
        <p:spPr/>
        <p:txBody>
          <a:bodyPr vert="horz" lIns="91440" tIns="45720" rIns="91440" bIns="45720" rtlCol="0" anchor="t">
            <a:normAutofit/>
          </a:bodyPr>
          <a:lstStyle/>
          <a:p>
            <a:r>
              <a:rPr lang="en-US" dirty="0">
                <a:cs typeface="Calibri"/>
              </a:rPr>
              <a:t>Customers without tech support show a higher rate of leaving</a:t>
            </a:r>
            <a:endParaRPr lang="en-US" dirty="0"/>
          </a:p>
        </p:txBody>
      </p:sp>
      <p:sp>
        <p:nvSpPr>
          <p:cNvPr id="4" name="TextBox 3">
            <a:extLst>
              <a:ext uri="{FF2B5EF4-FFF2-40B4-BE49-F238E27FC236}">
                <a16:creationId xmlns="" xmlns:a16="http://schemas.microsoft.com/office/drawing/2014/main" id="{27274B9D-377F-E1CF-67FB-1C028B9235AF}"/>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Calibri Light"/>
              <a:cs typeface="Calibri Light"/>
            </a:endParaRPr>
          </a:p>
        </p:txBody>
      </p:sp>
    </p:spTree>
    <p:extLst>
      <p:ext uri="{BB962C8B-B14F-4D97-AF65-F5344CB8AC3E}">
        <p14:creationId xmlns="" xmlns:p14="http://schemas.microsoft.com/office/powerpoint/2010/main" val="2912135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 xmlns:a16="http://schemas.microsoft.com/office/drawing/2014/main" id="{71B2258F-86CA-4D4D-8270-BC05FCDEBF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descr="Colourful carved figures of humans">
            <a:extLst>
              <a:ext uri="{FF2B5EF4-FFF2-40B4-BE49-F238E27FC236}">
                <a16:creationId xmlns="" xmlns:a16="http://schemas.microsoft.com/office/drawing/2014/main" id="{4FB8BF85-33EF-F08F-DFC1-08BB6171D71F}"/>
              </a:ext>
            </a:extLst>
          </p:cNvPr>
          <p:cNvPicPr>
            <a:picLocks noChangeAspect="1"/>
          </p:cNvPicPr>
          <p:nvPr/>
        </p:nvPicPr>
        <p:blipFill rotWithShape="1">
          <a:blip r:embed="rId2" cstate="print">
            <a:alphaModFix amt="50000"/>
          </a:blip>
          <a:srcRect t="21042" r="-2" b="-2"/>
          <a:stretch/>
        </p:blipFill>
        <p:spPr>
          <a:xfrm>
            <a:off x="20" y="1"/>
            <a:ext cx="12191980" cy="6857999"/>
          </a:xfrm>
          <a:prstGeom prst="rect">
            <a:avLst/>
          </a:prstGeom>
        </p:spPr>
      </p:pic>
      <p:sp>
        <p:nvSpPr>
          <p:cNvPr id="2" name="Title 1">
            <a:extLst>
              <a:ext uri="{FF2B5EF4-FFF2-40B4-BE49-F238E27FC236}">
                <a16:creationId xmlns="" xmlns:a16="http://schemas.microsoft.com/office/drawing/2014/main" id="{8FC99E4D-BD5A-FC71-0B10-0B98BC0C114F}"/>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Objective</a:t>
            </a:r>
          </a:p>
        </p:txBody>
      </p:sp>
      <p:sp>
        <p:nvSpPr>
          <p:cNvPr id="3" name="Content Placeholder 2">
            <a:extLst>
              <a:ext uri="{FF2B5EF4-FFF2-40B4-BE49-F238E27FC236}">
                <a16:creationId xmlns="" xmlns:a16="http://schemas.microsoft.com/office/drawing/2014/main" id="{92311B5D-B2E9-4996-3971-69DE86FCB153}"/>
              </a:ext>
            </a:extLst>
          </p:cNvPr>
          <p:cNvSpPr>
            <a:spLocks noGrp="1"/>
          </p:cNvSpPr>
          <p:nvPr>
            <p:ph idx="1"/>
          </p:nvPr>
        </p:nvSpPr>
        <p:spPr>
          <a:xfrm>
            <a:off x="1524000" y="4159404"/>
            <a:ext cx="9144000" cy="1098395"/>
          </a:xfrm>
        </p:spPr>
        <p:txBody>
          <a:bodyPr vert="horz" lIns="91440" tIns="45720" rIns="91440" bIns="45720" rtlCol="0">
            <a:normAutofit/>
          </a:bodyPr>
          <a:lstStyle/>
          <a:p>
            <a:pPr marL="0" indent="0" algn="ctr">
              <a:buNone/>
            </a:pPr>
            <a:r>
              <a:rPr lang="en-US" sz="2400">
                <a:solidFill>
                  <a:srgbClr val="FFFFFF"/>
                </a:solidFill>
              </a:rPr>
              <a:t>To develop a  model that predicts the likely customers to churn</a:t>
            </a:r>
          </a:p>
        </p:txBody>
      </p:sp>
    </p:spTree>
    <p:extLst>
      <p:ext uri="{BB962C8B-B14F-4D97-AF65-F5344CB8AC3E}">
        <p14:creationId xmlns="" xmlns:p14="http://schemas.microsoft.com/office/powerpoint/2010/main" val="290633368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79221B-B7B6-6A46-B7BA-45665BC45465}"/>
              </a:ext>
            </a:extLst>
          </p:cNvPr>
          <p:cNvSpPr>
            <a:spLocks noGrp="1"/>
          </p:cNvSpPr>
          <p:nvPr>
            <p:ph type="title"/>
          </p:nvPr>
        </p:nvSpPr>
        <p:spPr>
          <a:xfrm>
            <a:off x="838200" y="365125"/>
            <a:ext cx="8960286" cy="897591"/>
          </a:xfrm>
        </p:spPr>
        <p:txBody>
          <a:bodyPr/>
          <a:lstStyle/>
          <a:p>
            <a:r>
              <a:rPr lang="en-US" sz="3200" dirty="0">
                <a:cs typeface="Calibri Light"/>
              </a:rPr>
              <a:t>Relationship between online security and churn rate</a:t>
            </a:r>
            <a:endParaRPr lang="en-US" sz="3200" dirty="0"/>
          </a:p>
        </p:txBody>
      </p:sp>
      <p:pic>
        <p:nvPicPr>
          <p:cNvPr id="5" name="Picture 5" descr="Chart, bar chart&#10;&#10;Description automatically generated">
            <a:extLst>
              <a:ext uri="{FF2B5EF4-FFF2-40B4-BE49-F238E27FC236}">
                <a16:creationId xmlns="" xmlns:a16="http://schemas.microsoft.com/office/drawing/2014/main" id="{BAD448F8-F73F-1366-EB74-1D2ABB015F79}"/>
              </a:ext>
            </a:extLst>
          </p:cNvPr>
          <p:cNvPicPr>
            <a:picLocks noGrp="1" noChangeAspect="1"/>
          </p:cNvPicPr>
          <p:nvPr>
            <p:ph idx="1"/>
          </p:nvPr>
        </p:nvPicPr>
        <p:blipFill>
          <a:blip r:embed="rId2" cstate="print"/>
          <a:stretch>
            <a:fillRect/>
          </a:stretch>
        </p:blipFill>
        <p:spPr>
          <a:xfrm>
            <a:off x="835710" y="1825625"/>
            <a:ext cx="10301374" cy="4351338"/>
          </a:xfrm>
        </p:spPr>
      </p:pic>
    </p:spTree>
    <p:extLst>
      <p:ext uri="{BB962C8B-B14F-4D97-AF65-F5344CB8AC3E}">
        <p14:creationId xmlns="" xmlns:p14="http://schemas.microsoft.com/office/powerpoint/2010/main" val="40407681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B6FACB3C-9069-4791-BC5C-0DB7CD19B8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71F2038E-D777-4B76-81DD-DD13EE91B9D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FE79221B-B7B6-6A46-B7BA-45665BC45465}"/>
              </a:ext>
            </a:extLst>
          </p:cNvPr>
          <p:cNvSpPr>
            <a:spLocks noGrp="1"/>
          </p:cNvSpPr>
          <p:nvPr>
            <p:ph type="title"/>
          </p:nvPr>
        </p:nvSpPr>
        <p:spPr>
          <a:xfrm>
            <a:off x="804672" y="802955"/>
            <a:ext cx="4766330" cy="1454051"/>
          </a:xfrm>
        </p:spPr>
        <p:txBody>
          <a:bodyPr>
            <a:normAutofit/>
          </a:bodyPr>
          <a:lstStyle/>
          <a:p>
            <a:r>
              <a:rPr lang="en-US" sz="3300">
                <a:solidFill>
                  <a:schemeClr val="tx2"/>
                </a:solidFill>
                <a:cs typeface="Calibri Light"/>
              </a:rPr>
              <a:t>Relationship between online security and churn rate</a:t>
            </a:r>
            <a:endParaRPr lang="en-US" sz="3300">
              <a:solidFill>
                <a:schemeClr val="tx2"/>
              </a:solidFill>
            </a:endParaRPr>
          </a:p>
        </p:txBody>
      </p:sp>
      <p:sp>
        <p:nvSpPr>
          <p:cNvPr id="3" name="Content Placeholder 2">
            <a:extLst>
              <a:ext uri="{FF2B5EF4-FFF2-40B4-BE49-F238E27FC236}">
                <a16:creationId xmlns="" xmlns:a16="http://schemas.microsoft.com/office/drawing/2014/main" id="{4C4C5AF4-491D-9B8C-62D2-C497D2FFC5A7}"/>
              </a:ext>
            </a:extLst>
          </p:cNvPr>
          <p:cNvSpPr>
            <a:spLocks noGrp="1"/>
          </p:cNvSpPr>
          <p:nvPr>
            <p:ph idx="1"/>
          </p:nvPr>
        </p:nvSpPr>
        <p:spPr>
          <a:xfrm>
            <a:off x="804672" y="2421683"/>
            <a:ext cx="4765949" cy="3353476"/>
          </a:xfrm>
        </p:spPr>
        <p:txBody>
          <a:bodyPr vert="horz" lIns="91440" tIns="45720" rIns="91440" bIns="45720" rtlCol="0" anchor="t">
            <a:normAutofit/>
          </a:bodyPr>
          <a:lstStyle/>
          <a:p>
            <a:r>
              <a:rPr lang="en-US" sz="1800">
                <a:solidFill>
                  <a:schemeClr val="tx2"/>
                </a:solidFill>
                <a:cs typeface="Calibri"/>
              </a:rPr>
              <a:t>Customers without online security likelihood of leaving is more compared to others in this category. The rate is 42%</a:t>
            </a:r>
            <a:endParaRPr lang="en-US" sz="1800">
              <a:solidFill>
                <a:schemeClr val="tx2"/>
              </a:solidFill>
            </a:endParaRPr>
          </a:p>
        </p:txBody>
      </p:sp>
      <p:grpSp>
        <p:nvGrpSpPr>
          <p:cNvPr id="15" name="Group 14">
            <a:extLst>
              <a:ext uri="{FF2B5EF4-FFF2-40B4-BE49-F238E27FC236}">
                <a16:creationId xmlns="" xmlns:a16="http://schemas.microsoft.com/office/drawing/2014/main" id="{DD354807-230F-4402-B1B9-F733A8F1F190}"/>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818240" y="-16714"/>
            <a:ext cx="6373761" cy="6874714"/>
            <a:chOff x="5818240" y="-1"/>
            <a:chExt cx="6373761" cy="6874714"/>
          </a:xfrm>
        </p:grpSpPr>
        <p:sp>
          <p:nvSpPr>
            <p:cNvPr id="16" name="Freeform: Shape 15">
              <a:extLst>
                <a:ext uri="{FF2B5EF4-FFF2-40B4-BE49-F238E27FC236}">
                  <a16:creationId xmlns="" xmlns:a16="http://schemas.microsoft.com/office/drawing/2014/main" id="{BF5A6F4A-CE87-4D5C-9382-8167967CE8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 xmlns:a16="http://schemas.microsoft.com/office/drawing/2014/main" id="{61023DD2-2E6F-4419-B404-80F08460BE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 xmlns:a16="http://schemas.microsoft.com/office/drawing/2014/main" id="{BC4A6C98-F96E-4587-B01F-A9B01BBFAD0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 xmlns:a16="http://schemas.microsoft.com/office/drawing/2014/main" id="{A66409EC-9CC3-482A-A4A5-54ED092B3F2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Graphic 7" descr="Laptop Secure">
            <a:extLst>
              <a:ext uri="{FF2B5EF4-FFF2-40B4-BE49-F238E27FC236}">
                <a16:creationId xmlns="" xmlns:a16="http://schemas.microsoft.com/office/drawing/2014/main" id="{C905D152-0D29-A4FE-E51A-5DB14A8B5088}"/>
              </a:ext>
            </a:extLst>
          </p:cNvPr>
          <p:cNvPicPr>
            <a:picLocks noChangeAspect="1"/>
          </p:cNvPicPr>
          <p:nvPr/>
        </p:nvPicPr>
        <p:blipFill>
          <a:blip r:embed="rId2" cstate="print">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tretch>
            <a:fillRect/>
          </a:stretch>
        </p:blipFill>
        <p:spPr>
          <a:xfrm>
            <a:off x="7708392" y="1819656"/>
            <a:ext cx="4142232" cy="4142232"/>
          </a:xfrm>
          <a:prstGeom prst="rect">
            <a:avLst/>
          </a:prstGeom>
        </p:spPr>
      </p:pic>
      <p:sp>
        <p:nvSpPr>
          <p:cNvPr id="4" name="TextBox 3">
            <a:extLst>
              <a:ext uri="{FF2B5EF4-FFF2-40B4-BE49-F238E27FC236}">
                <a16:creationId xmlns="" xmlns:a16="http://schemas.microsoft.com/office/drawing/2014/main" id="{27274B9D-377F-E1CF-67FB-1C028B9235AF}"/>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Calibri Light"/>
              <a:cs typeface="Calibri Light"/>
            </a:endParaRPr>
          </a:p>
        </p:txBody>
      </p:sp>
    </p:spTree>
    <p:extLst>
      <p:ext uri="{BB962C8B-B14F-4D97-AF65-F5344CB8AC3E}">
        <p14:creationId xmlns="" xmlns:p14="http://schemas.microsoft.com/office/powerpoint/2010/main" val="2806506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04812C46-200A-4DEB-A05E-3ED6C68C23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lendar on table">
            <a:extLst>
              <a:ext uri="{FF2B5EF4-FFF2-40B4-BE49-F238E27FC236}">
                <a16:creationId xmlns="" xmlns:a16="http://schemas.microsoft.com/office/drawing/2014/main" id="{53100491-FFA1-45FA-21C3-202A888DA30E}"/>
              </a:ext>
            </a:extLst>
          </p:cNvPr>
          <p:cNvPicPr>
            <a:picLocks noChangeAspect="1"/>
          </p:cNvPicPr>
          <p:nvPr/>
        </p:nvPicPr>
        <p:blipFill rotWithShape="1">
          <a:blip r:embed="rId2" cstate="print"/>
          <a:srcRect r="6021" b="-3"/>
          <a:stretch/>
        </p:blipFill>
        <p:spPr>
          <a:xfrm>
            <a:off x="1" y="10"/>
            <a:ext cx="9116409" cy="6857990"/>
          </a:xfrm>
          <a:prstGeom prst="rect">
            <a:avLst/>
          </a:prstGeom>
        </p:spPr>
      </p:pic>
      <p:sp>
        <p:nvSpPr>
          <p:cNvPr id="11" name="Rectangle 10">
            <a:extLst>
              <a:ext uri="{FF2B5EF4-FFF2-40B4-BE49-F238E27FC236}">
                <a16:creationId xmlns="" xmlns:a16="http://schemas.microsoft.com/office/drawing/2014/main" id="{D1EA859B-E555-4109-94F3-6700E046E0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29726ACE-C25B-45C6-AE7B-24AB31162A05}"/>
              </a:ext>
            </a:extLst>
          </p:cNvPr>
          <p:cNvSpPr>
            <a:spLocks noGrp="1"/>
          </p:cNvSpPr>
          <p:nvPr>
            <p:ph type="title"/>
          </p:nvPr>
        </p:nvSpPr>
        <p:spPr>
          <a:xfrm>
            <a:off x="5224734" y="365125"/>
            <a:ext cx="6129065" cy="918707"/>
          </a:xfrm>
        </p:spPr>
        <p:txBody>
          <a:bodyPr>
            <a:normAutofit/>
          </a:bodyPr>
          <a:lstStyle/>
          <a:p>
            <a:r>
              <a:rPr lang="en-US" sz="3700">
                <a:cs typeface="Calibri Light"/>
              </a:rPr>
              <a:t>Recommendations</a:t>
            </a:r>
            <a:endParaRPr lang="en-US" sz="3700"/>
          </a:p>
        </p:txBody>
      </p:sp>
      <p:sp>
        <p:nvSpPr>
          <p:cNvPr id="3" name="Content Placeholder 2">
            <a:extLst>
              <a:ext uri="{FF2B5EF4-FFF2-40B4-BE49-F238E27FC236}">
                <a16:creationId xmlns="" xmlns:a16="http://schemas.microsoft.com/office/drawing/2014/main" id="{B0042981-C373-54F8-A1B7-F2593EDE9E21}"/>
              </a:ext>
            </a:extLst>
          </p:cNvPr>
          <p:cNvSpPr>
            <a:spLocks noGrp="1"/>
          </p:cNvSpPr>
          <p:nvPr>
            <p:ph idx="1"/>
          </p:nvPr>
        </p:nvSpPr>
        <p:spPr>
          <a:xfrm>
            <a:off x="4556679" y="1578256"/>
            <a:ext cx="7475613" cy="4598707"/>
          </a:xfrm>
        </p:spPr>
        <p:txBody>
          <a:bodyPr vert="horz" lIns="91440" tIns="45720" rIns="91440" bIns="45720" rtlCol="0" anchor="t">
            <a:noAutofit/>
          </a:bodyPr>
          <a:lstStyle/>
          <a:p>
            <a:pPr marL="0" indent="0">
              <a:buNone/>
            </a:pPr>
            <a:r>
              <a:rPr lang="en-US" dirty="0">
                <a:cs typeface="Calibri"/>
              </a:rPr>
              <a:t>Drive more sales on two years contract. Incentives, discount can be used to encourage customers.</a:t>
            </a:r>
          </a:p>
          <a:p>
            <a:endParaRPr lang="en-US" dirty="0">
              <a:cs typeface="Calibri"/>
            </a:endParaRPr>
          </a:p>
          <a:p>
            <a:pPr marL="0" indent="0">
              <a:buNone/>
            </a:pPr>
            <a:r>
              <a:rPr lang="en-US" dirty="0">
                <a:cs typeface="Calibri"/>
              </a:rPr>
              <a:t>Month-to-month contract customers have the highest churn rate.IT suggests that customers decided to leave within a short period. Quality of service they receive should be considered. The average time it takes a customer to get help when needed is important.</a:t>
            </a:r>
          </a:p>
        </p:txBody>
      </p:sp>
    </p:spTree>
    <p:extLst>
      <p:ext uri="{BB962C8B-B14F-4D97-AF65-F5344CB8AC3E}">
        <p14:creationId xmlns="" xmlns:p14="http://schemas.microsoft.com/office/powerpoint/2010/main" val="10651338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B6CDA21F-E7AF-4C75-8395-33F58D5B0E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 xmlns:a16="http://schemas.microsoft.com/office/drawing/2014/main" id="{AE1C45F0-260A-458C-96ED-C1F6D215121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 xmlns:a16="http://schemas.microsoft.com/office/drawing/2014/main" id="{A6604B49-AD5C-4590-B051-06C8222ECD9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743ECCAF-29C5-4537-947C-7EA1292463D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ED49787B-8DE6-4467-AD0A-8DECC6E0C2D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 xmlns:a16="http://schemas.microsoft.com/office/drawing/2014/main" id="{D5B0017B-2ECA-49AF-B397-DC140825DF8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4F566B06-F160-92AC-DD91-0F82A3E0E515}"/>
              </a:ext>
            </a:extLst>
          </p:cNvPr>
          <p:cNvSpPr>
            <a:spLocks noGrp="1"/>
          </p:cNvSpPr>
          <p:nvPr>
            <p:ph type="title"/>
          </p:nvPr>
        </p:nvSpPr>
        <p:spPr>
          <a:xfrm>
            <a:off x="1043631" y="809898"/>
            <a:ext cx="9942716" cy="635905"/>
          </a:xfrm>
        </p:spPr>
        <p:txBody>
          <a:bodyPr anchor="ctr">
            <a:normAutofit fontScale="90000"/>
          </a:bodyPr>
          <a:lstStyle/>
          <a:p>
            <a:r>
              <a:rPr lang="en-US" sz="4800">
                <a:cs typeface="Calibri Light"/>
              </a:rPr>
              <a:t>Recommendations</a:t>
            </a:r>
            <a:endParaRPr lang="en-US" sz="4800"/>
          </a:p>
        </p:txBody>
      </p:sp>
      <p:sp>
        <p:nvSpPr>
          <p:cNvPr id="3" name="Content Placeholder 2">
            <a:extLst>
              <a:ext uri="{FF2B5EF4-FFF2-40B4-BE49-F238E27FC236}">
                <a16:creationId xmlns="" xmlns:a16="http://schemas.microsoft.com/office/drawing/2014/main" id="{8DD5AA8B-ED8A-922B-8EF8-A7FACCC0001D}"/>
              </a:ext>
            </a:extLst>
          </p:cNvPr>
          <p:cNvSpPr>
            <a:spLocks noGrp="1"/>
          </p:cNvSpPr>
          <p:nvPr>
            <p:ph idx="1"/>
          </p:nvPr>
        </p:nvSpPr>
        <p:spPr>
          <a:xfrm>
            <a:off x="1045028" y="3017522"/>
            <a:ext cx="9941319" cy="3124658"/>
          </a:xfrm>
        </p:spPr>
        <p:txBody>
          <a:bodyPr vert="horz" lIns="91440" tIns="45720" rIns="91440" bIns="45720" rtlCol="0" anchor="ctr">
            <a:normAutofit/>
          </a:bodyPr>
          <a:lstStyle/>
          <a:p>
            <a:pPr marL="0" indent="0">
              <a:buNone/>
            </a:pPr>
            <a:r>
              <a:rPr lang="en-US" sz="2400">
                <a:cs typeface="Calibri"/>
              </a:rPr>
              <a:t>Engage customers more during the early stage of their contract especially short -term contract customers like month-to-month to get feedback on the quality of service they are receiving. Customes who are contemplating leaving would likely register their disdain</a:t>
            </a:r>
          </a:p>
        </p:txBody>
      </p:sp>
      <p:cxnSp>
        <p:nvCxnSpPr>
          <p:cNvPr id="17" name="Straight Connector 16">
            <a:extLst>
              <a:ext uri="{FF2B5EF4-FFF2-40B4-BE49-F238E27FC236}">
                <a16:creationId xmlns="" xmlns:a16="http://schemas.microsoft.com/office/drawing/2014/main" id="{6CF1BAF6-AD41-4082-B212-8A1F9A2E877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910602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6F5A5072-7B47-4D32-B52A-4EBBF590B8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9715DAF0-AE1B-46C9-8A6B-DB2AA05AB91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6016219D-510E-4184-9090-6D5578A87B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AFF4A713-7B75-4B21-90D7-5AB19547C7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DC631C0B-6DA6-4E57-8231-CE32B3434A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 xmlns:a16="http://schemas.microsoft.com/office/drawing/2014/main" id="{C29501E6-A978-4A61-9689-9085AF97A53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B8618581-003D-1139-25DA-066CF8E83A3A}"/>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Appendix</a:t>
            </a:r>
          </a:p>
        </p:txBody>
      </p:sp>
    </p:spTree>
    <p:extLst>
      <p:ext uri="{BB962C8B-B14F-4D97-AF65-F5344CB8AC3E}">
        <p14:creationId xmlns="" xmlns:p14="http://schemas.microsoft.com/office/powerpoint/2010/main" val="28624046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 xmlns:a16="http://schemas.microsoft.com/office/drawing/2014/main" id="{A8384FB5-9ADC-4DDC-881B-597D56F5B1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 xmlns:a16="http://schemas.microsoft.com/office/drawing/2014/main" id="{1199E1B1-A8C0-4FE8-A5A8-1CB41D69F8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 xmlns:a16="http://schemas.microsoft.com/office/drawing/2014/main" id="{84A8DE83-DE75-4B41-9DB4-A7EC0B0DEC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 xmlns:a16="http://schemas.microsoft.com/office/drawing/2014/main" id="{A7009A0A-BEF5-4EAC-AF15-E4F9F002E2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0A8751AF-F254-4BD6-B260-8FCB9E560BD8}"/>
              </a:ext>
            </a:extLst>
          </p:cNvPr>
          <p:cNvSpPr>
            <a:spLocks noGrp="1"/>
          </p:cNvSpPr>
          <p:nvPr>
            <p:ph type="title"/>
          </p:nvPr>
        </p:nvSpPr>
        <p:spPr>
          <a:xfrm>
            <a:off x="699713" y="248038"/>
            <a:ext cx="10487501" cy="731228"/>
          </a:xfrm>
        </p:spPr>
        <p:txBody>
          <a:bodyPr vert="horz" lIns="91440" tIns="45720" rIns="91440" bIns="45720" rtlCol="0" anchor="ctr">
            <a:normAutofit fontScale="90000"/>
          </a:bodyPr>
          <a:lstStyle/>
          <a:p>
            <a:r>
              <a:rPr lang="en-US" sz="3700" kern="1200">
                <a:solidFill>
                  <a:srgbClr val="FFFFFF"/>
                </a:solidFill>
                <a:latin typeface="+mj-lt"/>
                <a:ea typeface="+mj-ea"/>
                <a:cs typeface="+mj-cs"/>
              </a:rPr>
              <a:t/>
            </a:r>
            <a:br>
              <a:rPr lang="en-US" sz="3700" kern="1200">
                <a:solidFill>
                  <a:srgbClr val="FFFFFF"/>
                </a:solidFill>
                <a:latin typeface="+mj-lt"/>
                <a:ea typeface="+mj-ea"/>
                <a:cs typeface="+mj-cs"/>
              </a:rPr>
            </a:br>
            <a:r>
              <a:rPr lang="en-US" sz="3700" kern="1200">
                <a:solidFill>
                  <a:srgbClr val="FFFFFF"/>
                </a:solidFill>
                <a:latin typeface="+mj-lt"/>
                <a:ea typeface="+mj-ea"/>
                <a:cs typeface="+mj-cs"/>
              </a:rPr>
              <a:t>Comparisons of top three models</a:t>
            </a:r>
          </a:p>
          <a:p>
            <a:endParaRPr lang="en-US" sz="3700" kern="1200">
              <a:solidFill>
                <a:srgbClr val="FFFFFF"/>
              </a:solidFill>
              <a:latin typeface="+mj-lt"/>
              <a:ea typeface="+mj-ea"/>
              <a:cs typeface="+mj-cs"/>
            </a:endParaRPr>
          </a:p>
        </p:txBody>
      </p:sp>
      <p:sp>
        <p:nvSpPr>
          <p:cNvPr id="6" name="TextBox 5">
            <a:extLst>
              <a:ext uri="{FF2B5EF4-FFF2-40B4-BE49-F238E27FC236}">
                <a16:creationId xmlns="" xmlns:a16="http://schemas.microsoft.com/office/drawing/2014/main" id="{5C6DD78B-E69E-FBAE-B8FD-49A701B39ACF}"/>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5" name="Content Placeholder 4">
            <a:extLst>
              <a:ext uri="{FF2B5EF4-FFF2-40B4-BE49-F238E27FC236}">
                <a16:creationId xmlns="" xmlns:a16="http://schemas.microsoft.com/office/drawing/2014/main" id="{A652C4F8-4BF8-8973-2E19-B73FC4A32955}"/>
              </a:ext>
            </a:extLst>
          </p:cNvPr>
          <p:cNvGraphicFramePr>
            <a:graphicFrameLocks noGrp="1"/>
          </p:cNvGraphicFramePr>
          <p:nvPr>
            <p:ph idx="1"/>
            <p:extLst>
              <p:ext uri="{D42A27DB-BD31-4B8C-83A1-F6EECF244321}">
                <p14:modId xmlns="" xmlns:p14="http://schemas.microsoft.com/office/powerpoint/2010/main" val="728500299"/>
              </p:ext>
            </p:extLst>
          </p:nvPr>
        </p:nvGraphicFramePr>
        <p:xfrm>
          <a:off x="445324" y="1919844"/>
          <a:ext cx="11298533" cy="4500226"/>
        </p:xfrm>
        <a:graphic>
          <a:graphicData uri="http://schemas.openxmlformats.org/drawingml/2006/table">
            <a:tbl>
              <a:tblPr firstRow="1" firstCol="1" bandRow="1">
                <a:tableStyleId>{5C22544A-7EE6-4342-B048-85BDC9FD1C3A}</a:tableStyleId>
              </a:tblPr>
              <a:tblGrid>
                <a:gridCol w="3262225">
                  <a:extLst>
                    <a:ext uri="{9D8B030D-6E8A-4147-A177-3AD203B41FA5}">
                      <a16:colId xmlns="" xmlns:a16="http://schemas.microsoft.com/office/drawing/2014/main" val="3639601908"/>
                    </a:ext>
                  </a:extLst>
                </a:gridCol>
                <a:gridCol w="2772948">
                  <a:extLst>
                    <a:ext uri="{9D8B030D-6E8A-4147-A177-3AD203B41FA5}">
                      <a16:colId xmlns="" xmlns:a16="http://schemas.microsoft.com/office/drawing/2014/main" val="3966636918"/>
                    </a:ext>
                  </a:extLst>
                </a:gridCol>
                <a:gridCol w="3107275">
                  <a:extLst>
                    <a:ext uri="{9D8B030D-6E8A-4147-A177-3AD203B41FA5}">
                      <a16:colId xmlns="" xmlns:a16="http://schemas.microsoft.com/office/drawing/2014/main" val="333396088"/>
                    </a:ext>
                  </a:extLst>
                </a:gridCol>
                <a:gridCol w="2156085">
                  <a:extLst>
                    <a:ext uri="{9D8B030D-6E8A-4147-A177-3AD203B41FA5}">
                      <a16:colId xmlns="" xmlns:a16="http://schemas.microsoft.com/office/drawing/2014/main" val="3149985320"/>
                    </a:ext>
                  </a:extLst>
                </a:gridCol>
              </a:tblGrid>
              <a:tr h="943596">
                <a:tc>
                  <a:txBody>
                    <a:bodyPr/>
                    <a:lstStyle/>
                    <a:p>
                      <a:r>
                        <a:rPr lang="en-US" sz="2100" dirty="0">
                          <a:effectLst/>
                        </a:rPr>
                        <a:t>Model / metric measurements</a:t>
                      </a:r>
                    </a:p>
                  </a:txBody>
                  <a:tcPr marL="82228" marR="82228" marT="0" marB="0"/>
                </a:tc>
                <a:tc>
                  <a:txBody>
                    <a:bodyPr/>
                    <a:lstStyle/>
                    <a:p>
                      <a:r>
                        <a:rPr lang="en-US" sz="2100" dirty="0">
                          <a:effectLst/>
                        </a:rPr>
                        <a:t>Radom Forest Tree  (%)</a:t>
                      </a:r>
                    </a:p>
                    <a:p>
                      <a:pPr lvl="0">
                        <a:buNone/>
                      </a:pPr>
                      <a:r>
                        <a:rPr lang="en-US" sz="2100" dirty="0">
                          <a:effectLst/>
                        </a:rPr>
                        <a:t>(Model 1)</a:t>
                      </a:r>
                    </a:p>
                  </a:txBody>
                  <a:tcPr marL="82228" marR="82228" marT="0" marB="0"/>
                </a:tc>
                <a:tc>
                  <a:txBody>
                    <a:bodyPr/>
                    <a:lstStyle/>
                    <a:p>
                      <a:r>
                        <a:rPr lang="en-US" sz="2100" dirty="0">
                          <a:effectLst/>
                        </a:rPr>
                        <a:t>Gradient Boosted Decision Tree (%) (Model 2)</a:t>
                      </a:r>
                    </a:p>
                  </a:txBody>
                  <a:tcPr marL="82228" marR="82228" marT="0" marB="0"/>
                </a:tc>
                <a:tc>
                  <a:txBody>
                    <a:bodyPr/>
                    <a:lstStyle/>
                    <a:p>
                      <a:r>
                        <a:rPr lang="en-US" sz="2100" dirty="0">
                          <a:effectLst/>
                        </a:rPr>
                        <a:t>Random Forest (%) (Model 3)</a:t>
                      </a:r>
                      <a:endParaRPr lang="en-US" dirty="0"/>
                    </a:p>
                  </a:txBody>
                  <a:tcPr marL="82228" marR="82228" marT="0" marB="0"/>
                </a:tc>
                <a:extLst>
                  <a:ext uri="{0D108BD9-81ED-4DB2-BD59-A6C34878D82A}">
                    <a16:rowId xmlns="" xmlns:a16="http://schemas.microsoft.com/office/drawing/2014/main" val="523618317"/>
                  </a:ext>
                </a:extLst>
              </a:tr>
              <a:tr h="508090">
                <a:tc>
                  <a:txBody>
                    <a:bodyPr/>
                    <a:lstStyle/>
                    <a:p>
                      <a:r>
                        <a:rPr lang="en-US" sz="2100" dirty="0">
                          <a:effectLst/>
                        </a:rPr>
                        <a:t>Accuracy </a:t>
                      </a:r>
                    </a:p>
                  </a:txBody>
                  <a:tcPr marL="82228" marR="82228" marT="0" marB="0"/>
                </a:tc>
                <a:tc>
                  <a:txBody>
                    <a:bodyPr/>
                    <a:lstStyle/>
                    <a:p>
                      <a:r>
                        <a:rPr lang="en-US" sz="2100" dirty="0">
                          <a:effectLst/>
                        </a:rPr>
                        <a:t>89</a:t>
                      </a:r>
                    </a:p>
                  </a:txBody>
                  <a:tcPr marL="82228" marR="82228" marT="0" marB="0"/>
                </a:tc>
                <a:tc>
                  <a:txBody>
                    <a:bodyPr/>
                    <a:lstStyle/>
                    <a:p>
                      <a:r>
                        <a:rPr lang="en-US" sz="2100" dirty="0">
                          <a:effectLst/>
                        </a:rPr>
                        <a:t>89</a:t>
                      </a:r>
                    </a:p>
                  </a:txBody>
                  <a:tcPr marL="82228" marR="82228" marT="0" marB="0"/>
                </a:tc>
                <a:tc>
                  <a:txBody>
                    <a:bodyPr/>
                    <a:lstStyle/>
                    <a:p>
                      <a:r>
                        <a:rPr lang="en-US" sz="2100" dirty="0">
                          <a:effectLst/>
                        </a:rPr>
                        <a:t>88</a:t>
                      </a:r>
                    </a:p>
                  </a:txBody>
                  <a:tcPr marL="82228" marR="82228" marT="0" marB="0"/>
                </a:tc>
                <a:extLst>
                  <a:ext uri="{0D108BD9-81ED-4DB2-BD59-A6C34878D82A}">
                    <a16:rowId xmlns="" xmlns:a16="http://schemas.microsoft.com/office/drawing/2014/main" val="1579203436"/>
                  </a:ext>
                </a:extLst>
              </a:tr>
              <a:tr h="508090">
                <a:tc>
                  <a:txBody>
                    <a:bodyPr/>
                    <a:lstStyle/>
                    <a:p>
                      <a:r>
                        <a:rPr lang="en-US" sz="2100" dirty="0">
                          <a:effectLst/>
                        </a:rPr>
                        <a:t>Precision 1 (Fully paid) </a:t>
                      </a:r>
                    </a:p>
                  </a:txBody>
                  <a:tcPr marL="82228" marR="82228" marT="0" marB="0"/>
                </a:tc>
                <a:tc>
                  <a:txBody>
                    <a:bodyPr/>
                    <a:lstStyle/>
                    <a:p>
                      <a:r>
                        <a:rPr lang="en-US" sz="2100" dirty="0">
                          <a:effectLst/>
                        </a:rPr>
                        <a:t>85</a:t>
                      </a:r>
                    </a:p>
                  </a:txBody>
                  <a:tcPr marL="82228" marR="82228" marT="0" marB="0"/>
                </a:tc>
                <a:tc>
                  <a:txBody>
                    <a:bodyPr/>
                    <a:lstStyle/>
                    <a:p>
                      <a:r>
                        <a:rPr lang="en-US" sz="2100" dirty="0">
                          <a:effectLst/>
                        </a:rPr>
                        <a:t>85</a:t>
                      </a:r>
                    </a:p>
                  </a:txBody>
                  <a:tcPr marL="82228" marR="82228" marT="0" marB="0"/>
                </a:tc>
                <a:tc>
                  <a:txBody>
                    <a:bodyPr/>
                    <a:lstStyle/>
                    <a:p>
                      <a:r>
                        <a:rPr lang="en-US" sz="2100" dirty="0">
                          <a:effectLst/>
                        </a:rPr>
                        <a:t>84</a:t>
                      </a:r>
                    </a:p>
                  </a:txBody>
                  <a:tcPr marL="82228" marR="82228" marT="0" marB="0"/>
                </a:tc>
                <a:extLst>
                  <a:ext uri="{0D108BD9-81ED-4DB2-BD59-A6C34878D82A}">
                    <a16:rowId xmlns="" xmlns:a16="http://schemas.microsoft.com/office/drawing/2014/main" val="1209972129"/>
                  </a:ext>
                </a:extLst>
              </a:tr>
              <a:tr h="508090">
                <a:tc>
                  <a:txBody>
                    <a:bodyPr/>
                    <a:lstStyle/>
                    <a:p>
                      <a:r>
                        <a:rPr lang="en-US" sz="2100" dirty="0">
                          <a:effectLst/>
                        </a:rPr>
                        <a:t>Precision 0 (charged -off) </a:t>
                      </a:r>
                    </a:p>
                  </a:txBody>
                  <a:tcPr marL="82228" marR="82228" marT="0" marB="0"/>
                </a:tc>
                <a:tc>
                  <a:txBody>
                    <a:bodyPr/>
                    <a:lstStyle/>
                    <a:p>
                      <a:r>
                        <a:rPr lang="en-US" sz="2100" dirty="0">
                          <a:effectLst/>
                        </a:rPr>
                        <a:t>94</a:t>
                      </a:r>
                    </a:p>
                  </a:txBody>
                  <a:tcPr marL="82228" marR="82228" marT="0" marB="0"/>
                </a:tc>
                <a:tc>
                  <a:txBody>
                    <a:bodyPr/>
                    <a:lstStyle/>
                    <a:p>
                      <a:r>
                        <a:rPr lang="en-US" sz="2100" dirty="0">
                          <a:effectLst/>
                        </a:rPr>
                        <a:t>93</a:t>
                      </a:r>
                    </a:p>
                  </a:txBody>
                  <a:tcPr marL="82228" marR="82228" marT="0" marB="0"/>
                </a:tc>
                <a:tc>
                  <a:txBody>
                    <a:bodyPr/>
                    <a:lstStyle/>
                    <a:p>
                      <a:r>
                        <a:rPr lang="en-US" sz="2100" dirty="0">
                          <a:effectLst/>
                        </a:rPr>
                        <a:t>98</a:t>
                      </a:r>
                    </a:p>
                  </a:txBody>
                  <a:tcPr marL="82228" marR="82228" marT="0" marB="0"/>
                </a:tc>
                <a:extLst>
                  <a:ext uri="{0D108BD9-81ED-4DB2-BD59-A6C34878D82A}">
                    <a16:rowId xmlns="" xmlns:a16="http://schemas.microsoft.com/office/drawing/2014/main" val="3506510344"/>
                  </a:ext>
                </a:extLst>
              </a:tr>
              <a:tr h="508090">
                <a:tc>
                  <a:txBody>
                    <a:bodyPr/>
                    <a:lstStyle/>
                    <a:p>
                      <a:r>
                        <a:rPr lang="en-US" sz="2100" dirty="0">
                          <a:effectLst/>
                        </a:rPr>
                        <a:t>Recall 1 (Fully paid) </a:t>
                      </a:r>
                    </a:p>
                  </a:txBody>
                  <a:tcPr marL="82228" marR="82228" marT="0" marB="0"/>
                </a:tc>
                <a:tc>
                  <a:txBody>
                    <a:bodyPr/>
                    <a:lstStyle/>
                    <a:p>
                      <a:r>
                        <a:rPr lang="en-US" sz="2100" dirty="0">
                          <a:effectLst/>
                        </a:rPr>
                        <a:t>95</a:t>
                      </a:r>
                    </a:p>
                  </a:txBody>
                  <a:tcPr marL="82228" marR="82228" marT="0" marB="0"/>
                </a:tc>
                <a:tc>
                  <a:txBody>
                    <a:bodyPr/>
                    <a:lstStyle/>
                    <a:p>
                      <a:r>
                        <a:rPr lang="en-US" sz="2100" dirty="0">
                          <a:effectLst/>
                        </a:rPr>
                        <a:t>94</a:t>
                      </a:r>
                    </a:p>
                  </a:txBody>
                  <a:tcPr marL="82228" marR="82228" marT="0" marB="0"/>
                </a:tc>
                <a:tc>
                  <a:txBody>
                    <a:bodyPr/>
                    <a:lstStyle/>
                    <a:p>
                      <a:r>
                        <a:rPr lang="en-US" sz="2100" dirty="0">
                          <a:effectLst/>
                        </a:rPr>
                        <a:t>94</a:t>
                      </a:r>
                    </a:p>
                  </a:txBody>
                  <a:tcPr marL="82228" marR="82228" marT="0" marB="0"/>
                </a:tc>
                <a:extLst>
                  <a:ext uri="{0D108BD9-81ED-4DB2-BD59-A6C34878D82A}">
                    <a16:rowId xmlns="" xmlns:a16="http://schemas.microsoft.com/office/drawing/2014/main" val="628227386"/>
                  </a:ext>
                </a:extLst>
              </a:tr>
              <a:tr h="508090">
                <a:tc>
                  <a:txBody>
                    <a:bodyPr/>
                    <a:lstStyle/>
                    <a:p>
                      <a:r>
                        <a:rPr lang="en-US" sz="2100" dirty="0">
                          <a:effectLst/>
                        </a:rPr>
                        <a:t>Recall 0 (charged -off) </a:t>
                      </a:r>
                    </a:p>
                  </a:txBody>
                  <a:tcPr marL="82228" marR="82228" marT="0" marB="0"/>
                </a:tc>
                <a:tc>
                  <a:txBody>
                    <a:bodyPr/>
                    <a:lstStyle/>
                    <a:p>
                      <a:r>
                        <a:rPr lang="en-US" sz="2100" dirty="0">
                          <a:effectLst/>
                        </a:rPr>
                        <a:t>83</a:t>
                      </a:r>
                    </a:p>
                  </a:txBody>
                  <a:tcPr marL="82228" marR="82228" marT="0" marB="0"/>
                </a:tc>
                <a:tc>
                  <a:txBody>
                    <a:bodyPr/>
                    <a:lstStyle/>
                    <a:p>
                      <a:r>
                        <a:rPr lang="en-US" sz="2100" dirty="0">
                          <a:effectLst/>
                        </a:rPr>
                        <a:t>84</a:t>
                      </a:r>
                    </a:p>
                  </a:txBody>
                  <a:tcPr marL="82228" marR="82228" marT="0" marB="0"/>
                </a:tc>
                <a:tc>
                  <a:txBody>
                    <a:bodyPr/>
                    <a:lstStyle/>
                    <a:p>
                      <a:r>
                        <a:rPr lang="en-US" sz="2100" dirty="0">
                          <a:effectLst/>
                        </a:rPr>
                        <a:t>82</a:t>
                      </a:r>
                    </a:p>
                  </a:txBody>
                  <a:tcPr marL="82228" marR="82228" marT="0" marB="0"/>
                </a:tc>
                <a:extLst>
                  <a:ext uri="{0D108BD9-81ED-4DB2-BD59-A6C34878D82A}">
                    <a16:rowId xmlns="" xmlns:a16="http://schemas.microsoft.com/office/drawing/2014/main" val="361459240"/>
                  </a:ext>
                </a:extLst>
              </a:tr>
              <a:tr h="508090">
                <a:tc>
                  <a:txBody>
                    <a:bodyPr/>
                    <a:lstStyle/>
                    <a:p>
                      <a:r>
                        <a:rPr lang="en-US" sz="2100" dirty="0">
                          <a:effectLst/>
                        </a:rPr>
                        <a:t>F1- score 1 (Fully paid) </a:t>
                      </a:r>
                    </a:p>
                  </a:txBody>
                  <a:tcPr marL="82228" marR="82228" marT="0" marB="0"/>
                </a:tc>
                <a:tc>
                  <a:txBody>
                    <a:bodyPr/>
                    <a:lstStyle/>
                    <a:p>
                      <a:r>
                        <a:rPr lang="en-US" sz="2100" dirty="0">
                          <a:effectLst/>
                        </a:rPr>
                        <a:t>89</a:t>
                      </a:r>
                    </a:p>
                  </a:txBody>
                  <a:tcPr marL="82228" marR="82228" marT="0" marB="0"/>
                </a:tc>
                <a:tc>
                  <a:txBody>
                    <a:bodyPr/>
                    <a:lstStyle/>
                    <a:p>
                      <a:r>
                        <a:rPr lang="en-US" sz="2100" dirty="0">
                          <a:effectLst/>
                        </a:rPr>
                        <a:t>89</a:t>
                      </a:r>
                    </a:p>
                  </a:txBody>
                  <a:tcPr marL="82228" marR="82228" marT="0" marB="0"/>
                </a:tc>
                <a:tc>
                  <a:txBody>
                    <a:bodyPr/>
                    <a:lstStyle/>
                    <a:p>
                      <a:r>
                        <a:rPr lang="en-US" sz="2100" dirty="0">
                          <a:effectLst/>
                        </a:rPr>
                        <a:t>88</a:t>
                      </a:r>
                    </a:p>
                  </a:txBody>
                  <a:tcPr marL="82228" marR="82228" marT="0" marB="0"/>
                </a:tc>
                <a:extLst>
                  <a:ext uri="{0D108BD9-81ED-4DB2-BD59-A6C34878D82A}">
                    <a16:rowId xmlns="" xmlns:a16="http://schemas.microsoft.com/office/drawing/2014/main" val="3845107104"/>
                  </a:ext>
                </a:extLst>
              </a:tr>
              <a:tr h="508090">
                <a:tc>
                  <a:txBody>
                    <a:bodyPr/>
                    <a:lstStyle/>
                    <a:p>
                      <a:r>
                        <a:rPr lang="en-US" sz="2100" dirty="0">
                          <a:effectLst/>
                        </a:rPr>
                        <a:t>F1- score 0 (charged -off) </a:t>
                      </a:r>
                    </a:p>
                  </a:txBody>
                  <a:tcPr marL="82228" marR="82228" marT="0" marB="0"/>
                </a:tc>
                <a:tc>
                  <a:txBody>
                    <a:bodyPr/>
                    <a:lstStyle/>
                    <a:p>
                      <a:r>
                        <a:rPr lang="en-US" sz="2100" dirty="0">
                          <a:effectLst/>
                        </a:rPr>
                        <a:t>88</a:t>
                      </a:r>
                    </a:p>
                  </a:txBody>
                  <a:tcPr marL="82228" marR="82228" marT="0" marB="0"/>
                </a:tc>
                <a:tc>
                  <a:txBody>
                    <a:bodyPr/>
                    <a:lstStyle/>
                    <a:p>
                      <a:r>
                        <a:rPr lang="en-US" sz="2100" dirty="0">
                          <a:effectLst/>
                        </a:rPr>
                        <a:t>88</a:t>
                      </a:r>
                    </a:p>
                  </a:txBody>
                  <a:tcPr marL="82228" marR="82228" marT="0" marB="0"/>
                </a:tc>
                <a:tc>
                  <a:txBody>
                    <a:bodyPr/>
                    <a:lstStyle/>
                    <a:p>
                      <a:r>
                        <a:rPr lang="en-US" sz="2100" dirty="0">
                          <a:effectLst/>
                        </a:rPr>
                        <a:t>87</a:t>
                      </a:r>
                    </a:p>
                  </a:txBody>
                  <a:tcPr marL="82228" marR="82228" marT="0" marB="0"/>
                </a:tc>
                <a:extLst>
                  <a:ext uri="{0D108BD9-81ED-4DB2-BD59-A6C34878D82A}">
                    <a16:rowId xmlns="" xmlns:a16="http://schemas.microsoft.com/office/drawing/2014/main" val="3916379921"/>
                  </a:ext>
                </a:extLst>
              </a:tr>
            </a:tbl>
          </a:graphicData>
        </a:graphic>
      </p:graphicFrame>
    </p:spTree>
    <p:extLst>
      <p:ext uri="{BB962C8B-B14F-4D97-AF65-F5344CB8AC3E}">
        <p14:creationId xmlns="" xmlns:p14="http://schemas.microsoft.com/office/powerpoint/2010/main" val="7917739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 xmlns:a16="http://schemas.microsoft.com/office/drawing/2014/main" id="{53B021B3-DE93-4AB7-8A18-CF5F1CED88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09D48CF1-165E-2E6C-F2FD-0B6ECF8395B8}"/>
              </a:ext>
            </a:extLst>
          </p:cNvPr>
          <p:cNvSpPr>
            <a:spLocks noGrp="1"/>
          </p:cNvSpPr>
          <p:nvPr>
            <p:ph type="title"/>
          </p:nvPr>
        </p:nvSpPr>
        <p:spPr>
          <a:xfrm>
            <a:off x="841248" y="256032"/>
            <a:ext cx="10506456" cy="1014984"/>
          </a:xfrm>
        </p:spPr>
        <p:txBody>
          <a:bodyPr anchor="b">
            <a:normAutofit/>
          </a:bodyPr>
          <a:lstStyle/>
          <a:p>
            <a:r>
              <a:rPr lang="en-US">
                <a:cs typeface="Calibri Light"/>
              </a:rPr>
              <a:t>Confusion matrix  of top three models</a:t>
            </a:r>
            <a:endParaRPr lang="en-US"/>
          </a:p>
        </p:txBody>
      </p:sp>
      <p:sp>
        <p:nvSpPr>
          <p:cNvPr id="20" name="Rectangle 12">
            <a:extLst>
              <a:ext uri="{FF2B5EF4-FFF2-40B4-BE49-F238E27FC236}">
                <a16:creationId xmlns="" xmlns:a16="http://schemas.microsoft.com/office/drawing/2014/main" id="{52D502E5-F6B4-4D58-B4AE-FC466FF15EE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14">
            <a:extLst>
              <a:ext uri="{FF2B5EF4-FFF2-40B4-BE49-F238E27FC236}">
                <a16:creationId xmlns="" xmlns:a16="http://schemas.microsoft.com/office/drawing/2014/main" id="{9DECDBF4-02B6-4BB4-B65B-B8107AD6A9E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TextBox 5">
            <a:extLst>
              <a:ext uri="{FF2B5EF4-FFF2-40B4-BE49-F238E27FC236}">
                <a16:creationId xmlns="" xmlns:a16="http://schemas.microsoft.com/office/drawing/2014/main" id="{BBCC0616-FACD-A210-6788-C38376E01490}"/>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5" name="Content Placeholder 4">
            <a:extLst>
              <a:ext uri="{FF2B5EF4-FFF2-40B4-BE49-F238E27FC236}">
                <a16:creationId xmlns="" xmlns:a16="http://schemas.microsoft.com/office/drawing/2014/main" id="{1E0F329C-AF5F-DF6B-8346-2C0CE9E0AD74}"/>
              </a:ext>
            </a:extLst>
          </p:cNvPr>
          <p:cNvGraphicFramePr>
            <a:graphicFrameLocks noGrp="1"/>
          </p:cNvGraphicFramePr>
          <p:nvPr>
            <p:ph idx="1"/>
            <p:extLst>
              <p:ext uri="{D42A27DB-BD31-4B8C-83A1-F6EECF244321}">
                <p14:modId xmlns="" xmlns:p14="http://schemas.microsoft.com/office/powerpoint/2010/main" val="4085024991"/>
              </p:ext>
            </p:extLst>
          </p:nvPr>
        </p:nvGraphicFramePr>
        <p:xfrm>
          <a:off x="438410" y="1784958"/>
          <a:ext cx="11539487" cy="4054677"/>
        </p:xfrm>
        <a:graphic>
          <a:graphicData uri="http://schemas.openxmlformats.org/drawingml/2006/table">
            <a:tbl>
              <a:tblPr firstRow="1" firstCol="1" bandRow="1">
                <a:tableStyleId>{5C22544A-7EE6-4342-B048-85BDC9FD1C3A}</a:tableStyleId>
              </a:tblPr>
              <a:tblGrid>
                <a:gridCol w="6500552">
                  <a:extLst>
                    <a:ext uri="{9D8B030D-6E8A-4147-A177-3AD203B41FA5}">
                      <a16:colId xmlns="" xmlns:a16="http://schemas.microsoft.com/office/drawing/2014/main" val="726496995"/>
                    </a:ext>
                  </a:extLst>
                </a:gridCol>
                <a:gridCol w="1410043">
                  <a:extLst>
                    <a:ext uri="{9D8B030D-6E8A-4147-A177-3AD203B41FA5}">
                      <a16:colId xmlns="" xmlns:a16="http://schemas.microsoft.com/office/drawing/2014/main" val="3014076814"/>
                    </a:ext>
                  </a:extLst>
                </a:gridCol>
                <a:gridCol w="1151270">
                  <a:extLst>
                    <a:ext uri="{9D8B030D-6E8A-4147-A177-3AD203B41FA5}">
                      <a16:colId xmlns="" xmlns:a16="http://schemas.microsoft.com/office/drawing/2014/main" val="1065920534"/>
                    </a:ext>
                  </a:extLst>
                </a:gridCol>
                <a:gridCol w="1245643">
                  <a:extLst>
                    <a:ext uri="{9D8B030D-6E8A-4147-A177-3AD203B41FA5}">
                      <a16:colId xmlns="" xmlns:a16="http://schemas.microsoft.com/office/drawing/2014/main" val="322790528"/>
                    </a:ext>
                  </a:extLst>
                </a:gridCol>
                <a:gridCol w="1231979">
                  <a:extLst>
                    <a:ext uri="{9D8B030D-6E8A-4147-A177-3AD203B41FA5}">
                      <a16:colId xmlns="" xmlns:a16="http://schemas.microsoft.com/office/drawing/2014/main" val="474591985"/>
                    </a:ext>
                  </a:extLst>
                </a:gridCol>
              </a:tblGrid>
              <a:tr h="993517">
                <a:tc>
                  <a:txBody>
                    <a:bodyPr/>
                    <a:lstStyle/>
                    <a:p>
                      <a:r>
                        <a:rPr lang="en-US" sz="3300" dirty="0">
                          <a:effectLst/>
                        </a:rPr>
                        <a:t>Models </a:t>
                      </a:r>
                    </a:p>
                  </a:txBody>
                  <a:tcPr marL="125730" marR="125730" marT="0" marB="0"/>
                </a:tc>
                <a:tc>
                  <a:txBody>
                    <a:bodyPr/>
                    <a:lstStyle/>
                    <a:p>
                      <a:r>
                        <a:rPr lang="en-US" sz="3300" dirty="0">
                          <a:effectLst/>
                        </a:rPr>
                        <a:t>TP</a:t>
                      </a:r>
                    </a:p>
                  </a:txBody>
                  <a:tcPr marL="125730" marR="125730" marT="0" marB="0"/>
                </a:tc>
                <a:tc>
                  <a:txBody>
                    <a:bodyPr/>
                    <a:lstStyle/>
                    <a:p>
                      <a:r>
                        <a:rPr lang="en-US" sz="3300" dirty="0">
                          <a:effectLst/>
                        </a:rPr>
                        <a:t>TN</a:t>
                      </a:r>
                    </a:p>
                  </a:txBody>
                  <a:tcPr marL="125730" marR="125730" marT="0" marB="0"/>
                </a:tc>
                <a:tc>
                  <a:txBody>
                    <a:bodyPr/>
                    <a:lstStyle/>
                    <a:p>
                      <a:r>
                        <a:rPr lang="en-US" sz="3300" dirty="0">
                          <a:effectLst/>
                        </a:rPr>
                        <a:t>FP</a:t>
                      </a:r>
                    </a:p>
                  </a:txBody>
                  <a:tcPr marL="125730" marR="125730" marT="0" marB="0"/>
                </a:tc>
                <a:tc>
                  <a:txBody>
                    <a:bodyPr/>
                    <a:lstStyle/>
                    <a:p>
                      <a:r>
                        <a:rPr lang="en-US" sz="3300" dirty="0">
                          <a:effectLst/>
                        </a:rPr>
                        <a:t>FN</a:t>
                      </a:r>
                    </a:p>
                  </a:txBody>
                  <a:tcPr marL="125730" marR="125730" marT="0" marB="0"/>
                </a:tc>
                <a:extLst>
                  <a:ext uri="{0D108BD9-81ED-4DB2-BD59-A6C34878D82A}">
                    <a16:rowId xmlns="" xmlns:a16="http://schemas.microsoft.com/office/drawing/2014/main" val="3287126384"/>
                  </a:ext>
                </a:extLst>
              </a:tr>
              <a:tr h="1003761">
                <a:tc>
                  <a:txBody>
                    <a:bodyPr/>
                    <a:lstStyle/>
                    <a:p>
                      <a:endParaRPr lang="en-US" sz="3300" dirty="0">
                        <a:effectLst/>
                      </a:endParaRPr>
                    </a:p>
                    <a:p>
                      <a:pPr lvl="0">
                        <a:buNone/>
                      </a:pPr>
                      <a:r>
                        <a:rPr lang="en-US" sz="3300" b="1" i="0" u="none" strike="noStrike" noProof="0" dirty="0">
                          <a:effectLst/>
                          <a:latin typeface="Calibri"/>
                        </a:rPr>
                        <a:t>Random Forest (Model 1)</a:t>
                      </a:r>
                      <a:endParaRPr lang="en-US" dirty="0"/>
                    </a:p>
                  </a:txBody>
                  <a:tcPr marL="125730" marR="125730" marT="0" marB="0"/>
                </a:tc>
                <a:tc>
                  <a:txBody>
                    <a:bodyPr/>
                    <a:lstStyle/>
                    <a:p>
                      <a:r>
                        <a:rPr lang="en-US" sz="3300" dirty="0">
                          <a:effectLst/>
                        </a:rPr>
                        <a:t>1470</a:t>
                      </a:r>
                    </a:p>
                  </a:txBody>
                  <a:tcPr marL="125730" marR="125730" marT="0" marB="0"/>
                </a:tc>
                <a:tc>
                  <a:txBody>
                    <a:bodyPr/>
                    <a:lstStyle/>
                    <a:p>
                      <a:r>
                        <a:rPr lang="en-US" sz="3300" dirty="0">
                          <a:effectLst/>
                        </a:rPr>
                        <a:t>1280</a:t>
                      </a:r>
                    </a:p>
                  </a:txBody>
                  <a:tcPr marL="125730" marR="125730" marT="0" marB="0"/>
                </a:tc>
                <a:tc>
                  <a:txBody>
                    <a:bodyPr/>
                    <a:lstStyle/>
                    <a:p>
                      <a:r>
                        <a:rPr lang="en-US" sz="3300" dirty="0">
                          <a:effectLst/>
                        </a:rPr>
                        <a:t>263</a:t>
                      </a:r>
                    </a:p>
                  </a:txBody>
                  <a:tcPr marL="125730" marR="125730" marT="0" marB="0"/>
                </a:tc>
                <a:tc>
                  <a:txBody>
                    <a:bodyPr/>
                    <a:lstStyle/>
                    <a:p>
                      <a:r>
                        <a:rPr lang="en-US" sz="3300" dirty="0">
                          <a:effectLst/>
                        </a:rPr>
                        <a:t>85</a:t>
                      </a:r>
                    </a:p>
                  </a:txBody>
                  <a:tcPr marL="125730" marR="125730" marT="0" marB="0"/>
                </a:tc>
                <a:extLst>
                  <a:ext uri="{0D108BD9-81ED-4DB2-BD59-A6C34878D82A}">
                    <a16:rowId xmlns="" xmlns:a16="http://schemas.microsoft.com/office/drawing/2014/main" val="284224574"/>
                  </a:ext>
                </a:extLst>
              </a:tr>
              <a:tr h="1159105">
                <a:tc>
                  <a:txBody>
                    <a:bodyPr/>
                    <a:lstStyle/>
                    <a:p>
                      <a:pPr lvl="0">
                        <a:buNone/>
                      </a:pPr>
                      <a:r>
                        <a:rPr lang="en-US" sz="3300" b="1" i="0" u="none" strike="noStrike" noProof="0" dirty="0">
                          <a:effectLst/>
                          <a:latin typeface="Calibri"/>
                        </a:rPr>
                        <a:t>Gradient Boosted  Decision Tree (Model 2)</a:t>
                      </a:r>
                      <a:endParaRPr lang="en-US" dirty="0"/>
                    </a:p>
                  </a:txBody>
                  <a:tcPr marL="125730" marR="125730" marT="0" marB="0"/>
                </a:tc>
                <a:tc>
                  <a:txBody>
                    <a:bodyPr/>
                    <a:lstStyle/>
                    <a:p>
                      <a:r>
                        <a:rPr lang="en-US" sz="3300" dirty="0">
                          <a:effectLst/>
                        </a:rPr>
                        <a:t>1459</a:t>
                      </a:r>
                    </a:p>
                  </a:txBody>
                  <a:tcPr marL="125730" marR="125730" marT="0" marB="0"/>
                </a:tc>
                <a:tc>
                  <a:txBody>
                    <a:bodyPr/>
                    <a:lstStyle/>
                    <a:p>
                      <a:r>
                        <a:rPr lang="en-US" sz="3300" dirty="0">
                          <a:effectLst/>
                        </a:rPr>
                        <a:t>1294</a:t>
                      </a:r>
                    </a:p>
                  </a:txBody>
                  <a:tcPr marL="125730" marR="125730" marT="0" marB="0"/>
                </a:tc>
                <a:tc>
                  <a:txBody>
                    <a:bodyPr/>
                    <a:lstStyle/>
                    <a:p>
                      <a:r>
                        <a:rPr lang="en-US" sz="3300" dirty="0">
                          <a:effectLst/>
                        </a:rPr>
                        <a:t>249</a:t>
                      </a:r>
                    </a:p>
                  </a:txBody>
                  <a:tcPr marL="125730" marR="125730" marT="0" marB="0"/>
                </a:tc>
                <a:tc>
                  <a:txBody>
                    <a:bodyPr/>
                    <a:lstStyle/>
                    <a:p>
                      <a:r>
                        <a:rPr lang="en-US" sz="3300" dirty="0">
                          <a:effectLst/>
                        </a:rPr>
                        <a:t>96</a:t>
                      </a:r>
                    </a:p>
                  </a:txBody>
                  <a:tcPr marL="125730" marR="125730" marT="0" marB="0"/>
                </a:tc>
                <a:extLst>
                  <a:ext uri="{0D108BD9-81ED-4DB2-BD59-A6C34878D82A}">
                    <a16:rowId xmlns="" xmlns:a16="http://schemas.microsoft.com/office/drawing/2014/main" val="3504768400"/>
                  </a:ext>
                </a:extLst>
              </a:tr>
              <a:tr h="896215">
                <a:tc>
                  <a:txBody>
                    <a:bodyPr/>
                    <a:lstStyle/>
                    <a:p>
                      <a:pPr lvl="0">
                        <a:buNone/>
                      </a:pPr>
                      <a:r>
                        <a:rPr lang="en-US" sz="3300" b="1" i="0" u="none" strike="noStrike" noProof="0" dirty="0">
                          <a:effectLst/>
                          <a:latin typeface="Calibri"/>
                        </a:rPr>
                        <a:t>Random Forest (Model 3)</a:t>
                      </a:r>
                      <a:endParaRPr lang="en-US" dirty="0"/>
                    </a:p>
                  </a:txBody>
                  <a:tcPr marL="125730" marR="125730" marT="0" marB="0"/>
                </a:tc>
                <a:tc>
                  <a:txBody>
                    <a:bodyPr/>
                    <a:lstStyle/>
                    <a:p>
                      <a:r>
                        <a:rPr lang="en-US" sz="3300" dirty="0">
                          <a:effectLst/>
                        </a:rPr>
                        <a:t>1456</a:t>
                      </a:r>
                      <a:endParaRPr lang="en-US" dirty="0"/>
                    </a:p>
                  </a:txBody>
                  <a:tcPr marL="125730" marR="125730" marT="0" marB="0"/>
                </a:tc>
                <a:tc>
                  <a:txBody>
                    <a:bodyPr/>
                    <a:lstStyle/>
                    <a:p>
                      <a:r>
                        <a:rPr lang="en-US" sz="3300" dirty="0">
                          <a:effectLst/>
                        </a:rPr>
                        <a:t>1258</a:t>
                      </a:r>
                    </a:p>
                  </a:txBody>
                  <a:tcPr marL="125730" marR="125730" marT="0" marB="0"/>
                </a:tc>
                <a:tc>
                  <a:txBody>
                    <a:bodyPr/>
                    <a:lstStyle/>
                    <a:p>
                      <a:r>
                        <a:rPr lang="en-US" sz="3300" dirty="0">
                          <a:effectLst/>
                        </a:rPr>
                        <a:t>284</a:t>
                      </a:r>
                    </a:p>
                  </a:txBody>
                  <a:tcPr marL="125730" marR="125730" marT="0" marB="0"/>
                </a:tc>
                <a:tc>
                  <a:txBody>
                    <a:bodyPr/>
                    <a:lstStyle/>
                    <a:p>
                      <a:r>
                        <a:rPr lang="en-US" sz="3300" dirty="0">
                          <a:effectLst/>
                        </a:rPr>
                        <a:t>100</a:t>
                      </a:r>
                    </a:p>
                  </a:txBody>
                  <a:tcPr marL="125730" marR="125730" marT="0" marB="0"/>
                </a:tc>
                <a:extLst>
                  <a:ext uri="{0D108BD9-81ED-4DB2-BD59-A6C34878D82A}">
                    <a16:rowId xmlns="" xmlns:a16="http://schemas.microsoft.com/office/drawing/2014/main" val="4265962684"/>
                  </a:ext>
                </a:extLst>
              </a:tr>
            </a:tbl>
          </a:graphicData>
        </a:graphic>
      </p:graphicFrame>
    </p:spTree>
    <p:extLst>
      <p:ext uri="{BB962C8B-B14F-4D97-AF65-F5344CB8AC3E}">
        <p14:creationId xmlns="" xmlns:p14="http://schemas.microsoft.com/office/powerpoint/2010/main" val="21238092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B837FA-E625-EB6A-F2A9-D47C2D85B693}"/>
              </a:ext>
            </a:extLst>
          </p:cNvPr>
          <p:cNvSpPr>
            <a:spLocks noGrp="1"/>
          </p:cNvSpPr>
          <p:nvPr>
            <p:ph type="title"/>
          </p:nvPr>
        </p:nvSpPr>
        <p:spPr/>
        <p:txBody>
          <a:bodyPr/>
          <a:lstStyle/>
          <a:p>
            <a:r>
              <a:rPr lang="en-US" dirty="0">
                <a:cs typeface="Calibri Light"/>
              </a:rPr>
              <a:t>Confusion matrix  for model 1</a:t>
            </a:r>
            <a:endParaRPr lang="en-US" dirty="0"/>
          </a:p>
        </p:txBody>
      </p:sp>
      <p:pic>
        <p:nvPicPr>
          <p:cNvPr id="4" name="Picture 4" descr="Chart, treemap chart&#10;&#10;Description automatically generated">
            <a:extLst>
              <a:ext uri="{FF2B5EF4-FFF2-40B4-BE49-F238E27FC236}">
                <a16:creationId xmlns="" xmlns:a16="http://schemas.microsoft.com/office/drawing/2014/main" id="{6A98B063-1843-AEBB-BADE-B32E46002C16}"/>
              </a:ext>
            </a:extLst>
          </p:cNvPr>
          <p:cNvPicPr>
            <a:picLocks noGrp="1" noChangeAspect="1"/>
          </p:cNvPicPr>
          <p:nvPr>
            <p:ph idx="1"/>
          </p:nvPr>
        </p:nvPicPr>
        <p:blipFill>
          <a:blip r:embed="rId2" cstate="print"/>
          <a:stretch>
            <a:fillRect/>
          </a:stretch>
        </p:blipFill>
        <p:spPr>
          <a:xfrm>
            <a:off x="833745" y="1825625"/>
            <a:ext cx="8896126" cy="4664488"/>
          </a:xfrm>
        </p:spPr>
      </p:pic>
    </p:spTree>
    <p:extLst>
      <p:ext uri="{BB962C8B-B14F-4D97-AF65-F5344CB8AC3E}">
        <p14:creationId xmlns="" xmlns:p14="http://schemas.microsoft.com/office/powerpoint/2010/main" val="7267695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C62486-BC77-ACFB-1FDE-F8754FE65F77}"/>
              </a:ext>
            </a:extLst>
          </p:cNvPr>
          <p:cNvSpPr>
            <a:spLocks noGrp="1"/>
          </p:cNvSpPr>
          <p:nvPr>
            <p:ph type="title"/>
          </p:nvPr>
        </p:nvSpPr>
        <p:spPr/>
        <p:txBody>
          <a:bodyPr/>
          <a:lstStyle/>
          <a:p>
            <a:r>
              <a:rPr lang="en-US" sz="3200" dirty="0">
                <a:cs typeface="Calibri Light"/>
              </a:rPr>
              <a:t>Confusion matrix for model 2</a:t>
            </a:r>
            <a:endParaRPr lang="en-US" dirty="0">
              <a:cs typeface="Calibri Light"/>
            </a:endParaRPr>
          </a:p>
        </p:txBody>
      </p:sp>
      <p:pic>
        <p:nvPicPr>
          <p:cNvPr id="4" name="Picture 4" descr="Chart, treemap chart&#10;&#10;Description automatically generated">
            <a:extLst>
              <a:ext uri="{FF2B5EF4-FFF2-40B4-BE49-F238E27FC236}">
                <a16:creationId xmlns="" xmlns:a16="http://schemas.microsoft.com/office/drawing/2014/main" id="{55C7A6EB-A5AE-A2BE-7FB0-27F2CF8F7C51}"/>
              </a:ext>
            </a:extLst>
          </p:cNvPr>
          <p:cNvPicPr>
            <a:picLocks noGrp="1" noChangeAspect="1"/>
          </p:cNvPicPr>
          <p:nvPr>
            <p:ph idx="1"/>
          </p:nvPr>
        </p:nvPicPr>
        <p:blipFill>
          <a:blip r:embed="rId2" cstate="print"/>
          <a:stretch>
            <a:fillRect/>
          </a:stretch>
        </p:blipFill>
        <p:spPr>
          <a:xfrm>
            <a:off x="663713" y="1825625"/>
            <a:ext cx="10123451" cy="4351338"/>
          </a:xfrm>
        </p:spPr>
      </p:pic>
    </p:spTree>
    <p:extLst>
      <p:ext uri="{BB962C8B-B14F-4D97-AF65-F5344CB8AC3E}">
        <p14:creationId xmlns="" xmlns:p14="http://schemas.microsoft.com/office/powerpoint/2010/main" val="29579772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BEA602-C682-A397-C975-1A5389739568}"/>
              </a:ext>
            </a:extLst>
          </p:cNvPr>
          <p:cNvSpPr>
            <a:spLocks noGrp="1"/>
          </p:cNvSpPr>
          <p:nvPr>
            <p:ph type="title"/>
          </p:nvPr>
        </p:nvSpPr>
        <p:spPr>
          <a:xfrm>
            <a:off x="838200" y="365125"/>
            <a:ext cx="10515600" cy="803646"/>
          </a:xfrm>
        </p:spPr>
        <p:txBody>
          <a:bodyPr>
            <a:normAutofit/>
          </a:bodyPr>
          <a:lstStyle/>
          <a:p>
            <a:r>
              <a:rPr lang="en-US" sz="3200" dirty="0">
                <a:cs typeface="Calibri Light"/>
              </a:rPr>
              <a:t>Confusion matrix for  Model 3</a:t>
            </a:r>
            <a:endParaRPr lang="en-US" sz="3200" dirty="0"/>
          </a:p>
        </p:txBody>
      </p:sp>
      <p:pic>
        <p:nvPicPr>
          <p:cNvPr id="4" name="Picture 4" descr="Chart, treemap chart&#10;&#10;Description automatically generated">
            <a:extLst>
              <a:ext uri="{FF2B5EF4-FFF2-40B4-BE49-F238E27FC236}">
                <a16:creationId xmlns="" xmlns:a16="http://schemas.microsoft.com/office/drawing/2014/main" id="{5FEE8E00-F65C-DF27-F8D3-290BB0CFCFFE}"/>
              </a:ext>
            </a:extLst>
          </p:cNvPr>
          <p:cNvPicPr>
            <a:picLocks noGrp="1" noChangeAspect="1"/>
          </p:cNvPicPr>
          <p:nvPr>
            <p:ph idx="1"/>
          </p:nvPr>
        </p:nvPicPr>
        <p:blipFill>
          <a:blip r:embed="rId2" cstate="print"/>
          <a:stretch>
            <a:fillRect/>
          </a:stretch>
        </p:blipFill>
        <p:spPr>
          <a:xfrm>
            <a:off x="221121" y="1345461"/>
            <a:ext cx="10674607" cy="4831502"/>
          </a:xfrm>
        </p:spPr>
      </p:pic>
    </p:spTree>
    <p:extLst>
      <p:ext uri="{BB962C8B-B14F-4D97-AF65-F5344CB8AC3E}">
        <p14:creationId xmlns="" xmlns:p14="http://schemas.microsoft.com/office/powerpoint/2010/main" val="3579838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 xmlns:a16="http://schemas.microsoft.com/office/drawing/2014/main" id="{56E9B3E6-E277-4D68-BA48-9CB43FFBD6E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 xmlns:a16="http://schemas.microsoft.com/office/drawing/2014/main" id="{AE1C45F0-260A-458C-96ED-C1F6D215121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 y="1216597"/>
            <a:ext cx="731521" cy="673460"/>
            <a:chOff x="3940602" y="308034"/>
            <a:chExt cx="2116791" cy="3428999"/>
          </a:xfrm>
          <a:solidFill>
            <a:schemeClr val="accent4"/>
          </a:solidFill>
        </p:grpSpPr>
        <p:sp>
          <p:nvSpPr>
            <p:cNvPr id="56" name="Rectangle 55">
              <a:extLst>
                <a:ext uri="{FF2B5EF4-FFF2-40B4-BE49-F238E27FC236}">
                  <a16:creationId xmlns="" xmlns:a16="http://schemas.microsoft.com/office/drawing/2014/main" id="{A6604B49-AD5C-4590-B051-06C8222ECD9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 xmlns:a16="http://schemas.microsoft.com/office/drawing/2014/main" id="{743ECCAF-29C5-4537-947C-7EA1292463D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 xmlns:a16="http://schemas.microsoft.com/office/drawing/2014/main" id="{ED49787B-8DE6-4467-AD0A-8DECC6E0C2D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Rectangle 59">
            <a:extLst>
              <a:ext uri="{FF2B5EF4-FFF2-40B4-BE49-F238E27FC236}">
                <a16:creationId xmlns="" xmlns:a16="http://schemas.microsoft.com/office/drawing/2014/main" id="{D5B0017B-2ECA-49AF-B397-DC140825DF8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CEB109E0-C367-696A-654F-0F5905E0248B}"/>
              </a:ext>
            </a:extLst>
          </p:cNvPr>
          <p:cNvSpPr>
            <a:spLocks noGrp="1"/>
          </p:cNvSpPr>
          <p:nvPr>
            <p:ph type="title"/>
          </p:nvPr>
        </p:nvSpPr>
        <p:spPr>
          <a:xfrm>
            <a:off x="1043631" y="120967"/>
            <a:ext cx="10173010" cy="1262206"/>
          </a:xfrm>
        </p:spPr>
        <p:txBody>
          <a:bodyPr anchor="ctr">
            <a:normAutofit/>
          </a:bodyPr>
          <a:lstStyle/>
          <a:p>
            <a:r>
              <a:rPr lang="en-US" sz="4800">
                <a:cs typeface="Calibri Light"/>
              </a:rPr>
              <a:t>Models developed </a:t>
            </a:r>
          </a:p>
        </p:txBody>
      </p:sp>
      <p:cxnSp>
        <p:nvCxnSpPr>
          <p:cNvPr id="62" name="Straight Connector 61">
            <a:extLst>
              <a:ext uri="{FF2B5EF4-FFF2-40B4-BE49-F238E27FC236}">
                <a16:creationId xmlns="" xmlns:a16="http://schemas.microsoft.com/office/drawing/2014/main" id="{6CF1BAF6-AD41-4082-B212-8A1F9A2E877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48" name="Content Placeholder 2">
            <a:extLst>
              <a:ext uri="{FF2B5EF4-FFF2-40B4-BE49-F238E27FC236}">
                <a16:creationId xmlns="" xmlns:a16="http://schemas.microsoft.com/office/drawing/2014/main" id="{4DCFA6D8-DE30-B0B0-59BA-FC2B30A08281}"/>
              </a:ext>
            </a:extLst>
          </p:cNvPr>
          <p:cNvGraphicFramePr>
            <a:graphicFrameLocks noGrp="1"/>
          </p:cNvGraphicFramePr>
          <p:nvPr>
            <p:ph idx="1"/>
            <p:extLst>
              <p:ext uri="{D42A27DB-BD31-4B8C-83A1-F6EECF244321}">
                <p14:modId xmlns="" xmlns:p14="http://schemas.microsoft.com/office/powerpoint/2010/main" val="248331244"/>
              </p:ext>
            </p:extLst>
          </p:nvPr>
        </p:nvGraphicFramePr>
        <p:xfrm>
          <a:off x="581013" y="1222123"/>
          <a:ext cx="11234385" cy="5005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598915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FF10D6-000D-663C-6398-F58F180B4540}"/>
              </a:ext>
            </a:extLst>
          </p:cNvPr>
          <p:cNvSpPr>
            <a:spLocks noGrp="1"/>
          </p:cNvSpPr>
          <p:nvPr>
            <p:ph type="title"/>
          </p:nvPr>
        </p:nvSpPr>
        <p:spPr>
          <a:xfrm>
            <a:off x="838200" y="365125"/>
            <a:ext cx="10515600" cy="782769"/>
          </a:xfrm>
        </p:spPr>
        <p:txBody>
          <a:bodyPr/>
          <a:lstStyle/>
          <a:p>
            <a:r>
              <a:rPr lang="en-US" dirty="0">
                <a:cs typeface="Calibri Light"/>
              </a:rPr>
              <a:t>Metrics for evaluating the model</a:t>
            </a:r>
            <a:endParaRPr lang="en-US" dirty="0"/>
          </a:p>
        </p:txBody>
      </p:sp>
      <p:graphicFrame>
        <p:nvGraphicFramePr>
          <p:cNvPr id="5" name="Content Placeholder 2">
            <a:extLst>
              <a:ext uri="{FF2B5EF4-FFF2-40B4-BE49-F238E27FC236}">
                <a16:creationId xmlns="" xmlns:a16="http://schemas.microsoft.com/office/drawing/2014/main" id="{A0E387D1-4CCB-9A0A-4910-0F7311FBC02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206362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 xmlns:a16="http://schemas.microsoft.com/office/drawing/2014/main" id="{71B2258F-86CA-4D4D-8270-BC05FCDEBF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A group of multi coloured wooden stick figures">
            <a:extLst>
              <a:ext uri="{FF2B5EF4-FFF2-40B4-BE49-F238E27FC236}">
                <a16:creationId xmlns="" xmlns:a16="http://schemas.microsoft.com/office/drawing/2014/main" id="{043815E0-ADF8-B369-CF71-474DA0059D94}"/>
              </a:ext>
            </a:extLst>
          </p:cNvPr>
          <p:cNvPicPr>
            <a:picLocks noChangeAspect="1"/>
          </p:cNvPicPr>
          <p:nvPr/>
        </p:nvPicPr>
        <p:blipFill rotWithShape="1">
          <a:blip r:embed="rId2" cstate="print">
            <a:alphaModFix amt="50000"/>
          </a:blip>
          <a:srcRect t="10114" r="-2" b="8757"/>
          <a:stretch/>
        </p:blipFill>
        <p:spPr>
          <a:xfrm>
            <a:off x="20" y="1"/>
            <a:ext cx="12191980" cy="6857999"/>
          </a:xfrm>
          <a:prstGeom prst="rect">
            <a:avLst/>
          </a:prstGeom>
        </p:spPr>
      </p:pic>
      <p:sp>
        <p:nvSpPr>
          <p:cNvPr id="2" name="Title 1">
            <a:extLst>
              <a:ext uri="{FF2B5EF4-FFF2-40B4-BE49-F238E27FC236}">
                <a16:creationId xmlns="" xmlns:a16="http://schemas.microsoft.com/office/drawing/2014/main" id="{19B5157A-FEB7-477C-0D55-72922233818D}"/>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Recall</a:t>
            </a:r>
          </a:p>
        </p:txBody>
      </p:sp>
    </p:spTree>
    <p:extLst>
      <p:ext uri="{BB962C8B-B14F-4D97-AF65-F5344CB8AC3E}">
        <p14:creationId xmlns="" xmlns:p14="http://schemas.microsoft.com/office/powerpoint/2010/main" val="352231740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 xmlns:a16="http://schemas.microsoft.com/office/drawing/2014/main" id="{BACC6370-2D7E-4714-9D71-7542949D7D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 xmlns:a16="http://schemas.microsoft.com/office/drawing/2014/main" id="{F68B3F68-107C-434F-AA38-110D5EA91B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 xmlns:a16="http://schemas.microsoft.com/office/drawing/2014/main" id="{AAD0DBB9-1A4B-4391-81D4-CB19F9AB91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 xmlns:a16="http://schemas.microsoft.com/office/drawing/2014/main" id="{063BBA22-50EA-4C4D-BE05-F1CE4E63AA5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ACB31499-5690-03A8-0B98-E1CA5328FDD6}"/>
              </a:ext>
            </a:extLst>
          </p:cNvPr>
          <p:cNvSpPr>
            <a:spLocks noGrp="1"/>
          </p:cNvSpPr>
          <p:nvPr>
            <p:ph type="title"/>
          </p:nvPr>
        </p:nvSpPr>
        <p:spPr>
          <a:xfrm>
            <a:off x="421707" y="348865"/>
            <a:ext cx="10993913" cy="877729"/>
          </a:xfrm>
        </p:spPr>
        <p:txBody>
          <a:bodyPr anchor="ctr">
            <a:normAutofit/>
          </a:bodyPr>
          <a:lstStyle/>
          <a:p>
            <a:r>
              <a:rPr lang="en-US" sz="4000">
                <a:solidFill>
                  <a:srgbClr val="FFFFFF"/>
                </a:solidFill>
                <a:cs typeface="Calibri Light"/>
              </a:rPr>
              <a:t>Recall...</a:t>
            </a:r>
            <a:endParaRPr lang="en-US" sz="4000">
              <a:solidFill>
                <a:srgbClr val="FFFFFF"/>
              </a:solidFill>
            </a:endParaRPr>
          </a:p>
        </p:txBody>
      </p:sp>
      <p:graphicFrame>
        <p:nvGraphicFramePr>
          <p:cNvPr id="24" name="Content Placeholder 2">
            <a:extLst>
              <a:ext uri="{FF2B5EF4-FFF2-40B4-BE49-F238E27FC236}">
                <a16:creationId xmlns="" xmlns:a16="http://schemas.microsoft.com/office/drawing/2014/main" id="{4C7F6FC6-5464-0FAE-2D7F-B15D694C5EB6}"/>
              </a:ext>
            </a:extLst>
          </p:cNvPr>
          <p:cNvGraphicFramePr>
            <a:graphicFrameLocks noGrp="1"/>
          </p:cNvGraphicFramePr>
          <p:nvPr>
            <p:ph idx="1"/>
            <p:extLst>
              <p:ext uri="{D42A27DB-BD31-4B8C-83A1-F6EECF244321}">
                <p14:modId xmlns="" xmlns:p14="http://schemas.microsoft.com/office/powerpoint/2010/main" val="4246505669"/>
              </p:ext>
            </p:extLst>
          </p:nvPr>
        </p:nvGraphicFramePr>
        <p:xfrm>
          <a:off x="644056" y="1642854"/>
          <a:ext cx="10927829" cy="46625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4160788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34">
            <a:extLst>
              <a:ext uri="{FF2B5EF4-FFF2-40B4-BE49-F238E27FC236}">
                <a16:creationId xmlns="" xmlns:a16="http://schemas.microsoft.com/office/drawing/2014/main" id="{04812C46-200A-4DEB-A05E-3ED6C68C23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30" descr="One big red drawing pin in front of many smaller black drawing pins">
            <a:extLst>
              <a:ext uri="{FF2B5EF4-FFF2-40B4-BE49-F238E27FC236}">
                <a16:creationId xmlns="" xmlns:a16="http://schemas.microsoft.com/office/drawing/2014/main" id="{7655FBE5-3EA2-4C6E-3A18-7CBFEFFEBE24}"/>
              </a:ext>
            </a:extLst>
          </p:cNvPr>
          <p:cNvPicPr>
            <a:picLocks noChangeAspect="1"/>
          </p:cNvPicPr>
          <p:nvPr/>
        </p:nvPicPr>
        <p:blipFill rotWithShape="1">
          <a:blip r:embed="rId2" cstate="print"/>
          <a:srcRect t="2712" r="10" b="10"/>
          <a:stretch/>
        </p:blipFill>
        <p:spPr>
          <a:xfrm>
            <a:off x="2522356" y="10"/>
            <a:ext cx="9669642" cy="6857990"/>
          </a:xfrm>
          <a:prstGeom prst="rect">
            <a:avLst/>
          </a:prstGeom>
        </p:spPr>
      </p:pic>
      <p:sp>
        <p:nvSpPr>
          <p:cNvPr id="43" name="Rectangle 36">
            <a:extLst>
              <a:ext uri="{FF2B5EF4-FFF2-40B4-BE49-F238E27FC236}">
                <a16:creationId xmlns="" xmlns:a16="http://schemas.microsoft.com/office/drawing/2014/main" id="{D1EA859B-E555-4109-94F3-6700E046E0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D25C7BA1-41B3-428C-2424-1CE349A4A278}"/>
              </a:ext>
            </a:extLst>
          </p:cNvPr>
          <p:cNvSpPr>
            <a:spLocks noGrp="1"/>
          </p:cNvSpPr>
          <p:nvPr>
            <p:ph type="title"/>
          </p:nvPr>
        </p:nvSpPr>
        <p:spPr>
          <a:xfrm>
            <a:off x="838200" y="365125"/>
            <a:ext cx="3822189" cy="1899912"/>
          </a:xfrm>
        </p:spPr>
        <p:txBody>
          <a:bodyPr>
            <a:normAutofit/>
          </a:bodyPr>
          <a:lstStyle/>
          <a:p>
            <a:r>
              <a:rPr lang="en-US" sz="4000">
                <a:cs typeface="Calibri Light"/>
              </a:rPr>
              <a:t>Evaluation of the model</a:t>
            </a:r>
            <a:endParaRPr lang="en-US" sz="4000"/>
          </a:p>
        </p:txBody>
      </p:sp>
      <p:sp>
        <p:nvSpPr>
          <p:cNvPr id="3" name="Content Placeholder 2">
            <a:extLst>
              <a:ext uri="{FF2B5EF4-FFF2-40B4-BE49-F238E27FC236}">
                <a16:creationId xmlns="" xmlns:a16="http://schemas.microsoft.com/office/drawing/2014/main" id="{64D975C2-BBE8-CB2D-3F71-A3A7E90337EB}"/>
              </a:ext>
            </a:extLst>
          </p:cNvPr>
          <p:cNvSpPr>
            <a:spLocks noGrp="1"/>
          </p:cNvSpPr>
          <p:nvPr>
            <p:ph idx="1"/>
          </p:nvPr>
        </p:nvSpPr>
        <p:spPr>
          <a:xfrm>
            <a:off x="838200" y="2434201"/>
            <a:ext cx="3822189" cy="3742762"/>
          </a:xfrm>
        </p:spPr>
        <p:txBody>
          <a:bodyPr vert="horz" lIns="91440" tIns="45720" rIns="91440" bIns="45720" rtlCol="0" anchor="t">
            <a:normAutofit/>
          </a:bodyPr>
          <a:lstStyle/>
          <a:p>
            <a:pPr marL="0" indent="0">
              <a:buNone/>
            </a:pPr>
            <a:r>
              <a:rPr lang="en-US" sz="3200" dirty="0">
                <a:cs typeface="Calibri"/>
              </a:rPr>
              <a:t>Confusion matrix </a:t>
            </a:r>
          </a:p>
        </p:txBody>
      </p:sp>
    </p:spTree>
    <p:extLst>
      <p:ext uri="{BB962C8B-B14F-4D97-AF65-F5344CB8AC3E}">
        <p14:creationId xmlns="" xmlns:p14="http://schemas.microsoft.com/office/powerpoint/2010/main" val="9231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DEE2AD96-B495-4E06-9291-B71706F728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53CF6D67-C5A8-4ADD-9E8E-1E38CA1D31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86909FA0-B515-4681-B7A8-FA281D133B9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21C9FE86-FCC3-4A31-AA1C-C882262B7FE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7D96243B-ECED-4B71-8E06-AE9A285EAD2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17">
            <a:extLst>
              <a:ext uri="{FF2B5EF4-FFF2-40B4-BE49-F238E27FC236}">
                <a16:creationId xmlns="" xmlns:a16="http://schemas.microsoft.com/office/drawing/2014/main" id="{A09989E4-EFDC-4A90-A633-E0525FB4139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266DAB49-7041-1E0A-0E35-10B999B4F35E}"/>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cs typeface="Calibri Light"/>
              </a:rPr>
              <a:t>Confusion matrix ...</a:t>
            </a:r>
            <a:endParaRPr lang="en-US" sz="4000">
              <a:solidFill>
                <a:srgbClr val="FFFFFF"/>
              </a:solidFill>
            </a:endParaRPr>
          </a:p>
        </p:txBody>
      </p:sp>
      <p:sp>
        <p:nvSpPr>
          <p:cNvPr id="3" name="Content Placeholder 2">
            <a:extLst>
              <a:ext uri="{FF2B5EF4-FFF2-40B4-BE49-F238E27FC236}">
                <a16:creationId xmlns="" xmlns:a16="http://schemas.microsoft.com/office/drawing/2014/main" id="{3AF2F1F1-9A38-C028-7891-3594DE12BFC8}"/>
              </a:ext>
            </a:extLst>
          </p:cNvPr>
          <p:cNvSpPr>
            <a:spLocks noGrp="1"/>
          </p:cNvSpPr>
          <p:nvPr>
            <p:ph idx="1"/>
          </p:nvPr>
        </p:nvSpPr>
        <p:spPr>
          <a:xfrm>
            <a:off x="6503158" y="649480"/>
            <a:ext cx="4862447" cy="5546047"/>
          </a:xfrm>
        </p:spPr>
        <p:txBody>
          <a:bodyPr vert="horz" lIns="91440" tIns="45720" rIns="91440" bIns="45720" rtlCol="0" anchor="ctr">
            <a:noAutofit/>
          </a:bodyPr>
          <a:lstStyle/>
          <a:p>
            <a:r>
              <a:rPr lang="en-US" sz="3200">
                <a:ea typeface="+mn-lt"/>
                <a:cs typeface="+mn-lt"/>
              </a:rPr>
              <a:t> Confusion matrix shows how often our predictions are correct and incorrect predictions. By looking at the numbers in each quadrant, we can calculate different metrics that tell us more about the model's strengths and weaknesses.</a:t>
            </a:r>
            <a:endParaRPr lang="en-US" sz="3200">
              <a:cs typeface="Calibri"/>
            </a:endParaRPr>
          </a:p>
        </p:txBody>
      </p:sp>
    </p:spTree>
    <p:extLst>
      <p:ext uri="{BB962C8B-B14F-4D97-AF65-F5344CB8AC3E}">
        <p14:creationId xmlns="" xmlns:p14="http://schemas.microsoft.com/office/powerpoint/2010/main" val="15266913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691</Words>
  <Application>Microsoft Office PowerPoint</Application>
  <PresentationFormat>Custom</PresentationFormat>
  <Paragraphs>165</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Predicting Customers Likelihood to Churning </vt:lpstr>
      <vt:lpstr>Outline</vt:lpstr>
      <vt:lpstr>Objective</vt:lpstr>
      <vt:lpstr>Models developed </vt:lpstr>
      <vt:lpstr>Metrics for evaluating the model</vt:lpstr>
      <vt:lpstr>Recall</vt:lpstr>
      <vt:lpstr>Recall...</vt:lpstr>
      <vt:lpstr>Evaluation of the model</vt:lpstr>
      <vt:lpstr>Confusion matrix ...</vt:lpstr>
      <vt:lpstr>Confusion matrix...</vt:lpstr>
      <vt:lpstr>Explanation of the confusion matrix</vt:lpstr>
      <vt:lpstr>Challenge about the model 1</vt:lpstr>
      <vt:lpstr> Explanation of the  models</vt:lpstr>
      <vt:lpstr>  Model  2</vt:lpstr>
      <vt:lpstr>Top ten most important features in the data Used in Model 1 and 2</vt:lpstr>
      <vt:lpstr> Top ten features driving the model 3 </vt:lpstr>
      <vt:lpstr>Findings</vt:lpstr>
      <vt:lpstr>Findings...</vt:lpstr>
      <vt:lpstr>Features to consider to reduce customer churn rate</vt:lpstr>
      <vt:lpstr>Relationship between contract and churn rate</vt:lpstr>
      <vt:lpstr>  Relationship between contract and churn rate</vt:lpstr>
      <vt:lpstr>Relationship between monthly charges  and churn rate</vt:lpstr>
      <vt:lpstr>Relationship between monthly charges  and churn rate</vt:lpstr>
      <vt:lpstr>Relationship between total charges  and churn rate</vt:lpstr>
      <vt:lpstr>Relationship between total charges  and churn rate</vt:lpstr>
      <vt:lpstr>Relationship between tenure  and churn rate</vt:lpstr>
      <vt:lpstr>Relationship between tenure  and churn rate</vt:lpstr>
      <vt:lpstr>Relationship between tech support  and churn rate</vt:lpstr>
      <vt:lpstr>Relationship between tech support  and churn rate</vt:lpstr>
      <vt:lpstr>Relationship between online security and churn rate</vt:lpstr>
      <vt:lpstr>Relationship between online security and churn rate</vt:lpstr>
      <vt:lpstr>Recommendations</vt:lpstr>
      <vt:lpstr>Recommendations</vt:lpstr>
      <vt:lpstr>Appendix</vt:lpstr>
      <vt:lpstr> Comparisons of top three models </vt:lpstr>
      <vt:lpstr>Confusion matrix  of top three models</vt:lpstr>
      <vt:lpstr>Confusion matrix  for model 1</vt:lpstr>
      <vt:lpstr>Confusion matrix for model 2</vt:lpstr>
      <vt:lpstr>Confusion matrix for  Model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767</cp:revision>
  <dcterms:created xsi:type="dcterms:W3CDTF">2023-03-24T23:35:44Z</dcterms:created>
  <dcterms:modified xsi:type="dcterms:W3CDTF">2023-04-27T11:38:01Z</dcterms:modified>
</cp:coreProperties>
</file>