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b" bIns="91440" tIns="91440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4800">
                <a:solidFill>
                  <a:srgbClr val="000000"/>
                </a:solidFill>
                <a:latin typeface="Arial"/>
                <a:ea typeface="Arial"/>
              </a:rPr>
              <a:t>FBP in FBP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666666"/>
                </a:solidFill>
                <a:latin typeface="Arial"/>
                <a:ea typeface="Arial"/>
              </a:rPr>
              <a:t>VSH and Grash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Fork/Pipe (parent reads child’s output)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int pipefd[2];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pipe(pipefd);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if (fork() == 0)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    close(pipefd[0]);    // close reading end in the child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    dup2(pipefd[1], 1);  // send stdout to the pipe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    dup2(pipefd[1], 2);  // send stderr to the pipe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    close(pipefd[1]);    // this descriptor is no longer needed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    exec(...);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else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    // parent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    char buffer[1024];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    close(pipefd[1]);  // close the write end of the pipe in the parent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    while (read(pipefd[0], buffer, sizeof(buffer)) != 0)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    {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en-CA" sz="9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.graphml for one component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200240"/>
            <a:ext cx="8229240" cy="40460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&lt;node id="n0"&gt;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&lt;data key="d6"&gt;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&lt;y:GenericNode configuration="BevelNode3"&gt;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&lt;y:Geometry height="77.0" width="137.0" x="-176.5" y="-224.0"/&gt;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&lt;y:Fill color="#FF9900" transparent="false"/&gt;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&lt;y:BorderStyle hasColor="false" type="line" width="1.0"/&gt;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&lt;y:NodeLabel alignment="center" autoSizePolicy="content" fontFamily="Dialog" fontSize="12" fontStyle="plain" hasBackgroundColor="false" hasLineColor="false" height="17.962890625" modelName="custom" textColor="#000000" visible="true" width="30.337890625" x="53.3310546875" y="29.5185546875"&gt;scan&lt;y:LabelModel&gt;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&lt;y:SmartNodeLabelModel distance="4.0"/&gt;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&lt;/y:LabelModel&gt;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&lt;y:ModelParameter&gt;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&lt;y:SmartNodeLabelModelParameter labelRatioX="0.0" labelRatioY="0.0" nodeRatioX="0.0" nodeRatioY="0.0" offsetX="0.0" offsetY="0.0" upX="0.0" upY="-1.0"/&gt;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&lt;/y:ModelParameter&gt;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&lt;/y:NodeLabel&gt;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&lt;/y:GenericNode&gt;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&lt;/data&gt;</a:t>
            </a:r>
            <a:endParaRPr/>
          </a:p>
          <a:p>
            <a:pPr>
              <a:lnSpc>
                <a:spcPct val="100000"/>
              </a:lnSpc>
            </a:pP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 sz="900">
                <a:solidFill>
                  <a:srgbClr val="000000"/>
                </a:solidFill>
                <a:latin typeface="Arial"/>
                <a:ea typeface="Arial"/>
              </a:rPr>
              <a:t>&lt;/node&gt;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1: Scan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Use XML parser to read .graphml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Extract graphical info and create factbase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facts (predicates): component, node, type, geometry, kind, portName, edge, source, sink, quit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FB Snippet “assign-fds” after Scan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971280"/>
            <a:ext cx="8229240" cy="39542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(node n22 nil)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(type n22 box)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(geometry n22 (39.5 125.0 137.0 77.0))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(kind n22 "assign-fds")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(node n23 nil)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(type n23 port)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(geometry n23 (93.0 115.0 30.0 30.0))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(portName n23 "in")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(node n24 nil)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2: Check-input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input check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checks legality of generated FB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doesn’t add any new facts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3: Calc-bounds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Calculates bounding box for all nodes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(NODE N22 NIL)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(TYPE N22 BOX)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(GEOMETRY N22 (39.5 125.0 137.0 77.0))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(KIND N22 "assign-fds")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Arial"/>
                <a:ea typeface="Arial"/>
              </a:rPr>
              <a:t>(BOUNDS N22 (39.5 125.0 176.5 202.0))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4: Mark-Directions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8229240" cy="390456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Direction for each port (in=sink, out=source)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(TYPE N23 PORT)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(GEOMETRY N23 (93.0 115.0 30.0 30.0))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(PORTNAME N23 "in")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(BOUNDS N23 (93.0 115.0 123.0 145.0))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Arial"/>
                <a:ea typeface="Arial"/>
              </a:rPr>
              <a:t>(SINK N23 NIL)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(edge e5 nil)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←from Step 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(source e5 n21)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←from Step 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(sink e5 n23)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←from Step 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5: Match Ports to Components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Find ports that intersect boxes and associate them with the boxes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For every node(n) in FB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if kind(n) is “port”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for every node(c) in FB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if kind(c) is “box”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if bounding-box(n) intersects bounding-box(c)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insert fact </a:t>
            </a:r>
            <a:r>
              <a:rPr b="1" i="1" lang="en-CA">
                <a:solidFill>
                  <a:srgbClr val="000000"/>
                </a:solidFill>
                <a:latin typeface="Courier New"/>
                <a:ea typeface="Courier New"/>
              </a:rPr>
              <a:t>(parent n c)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augment fact </a:t>
            </a:r>
            <a:r>
              <a:rPr b="1" i="1" lang="en-CA">
                <a:solidFill>
                  <a:srgbClr val="000000"/>
                </a:solidFill>
                <a:latin typeface="Courier New"/>
                <a:ea typeface="Courier New"/>
              </a:rPr>
              <a:t>({input|output} c (n …))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Components can have multiple inputs/outputs, keep them on a list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6: Assign Pipe No.’s to Inputs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Find every input port, give it a unique number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set next-pipe-number to 0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for every node(n) in FB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if type(n) is “port” and sink(n)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inc next-pipe-number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insert fact </a:t>
            </a:r>
            <a:r>
              <a:rPr b="1" i="1" lang="en-CA">
                <a:solidFill>
                  <a:srgbClr val="000000"/>
                </a:solidFill>
                <a:latin typeface="Courier New"/>
                <a:ea typeface="Courier New"/>
              </a:rPr>
              <a:t>(pipe-num n next-pipe-number)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7: Assign Pipe No.’s to Outputs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15440" y="115020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Find all output ports, give them their corresponding input’s pipe number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for every node(n) in FB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if type(n) is “port” and source(n)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for every edge(e) in FB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find sink(i) which is attached to n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add fact </a:t>
            </a:r>
            <a:r>
              <a:rPr b="1" i="1" lang="en-CA">
                <a:solidFill>
                  <a:srgbClr val="000000"/>
                </a:solidFill>
                <a:latin typeface="Courier New"/>
                <a:ea typeface="Courier New"/>
              </a:rPr>
              <a:t>(pipe-num n i.pipe-num)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FBP specifies that multiple outputs can connect to an input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Tools...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yEd diagram editor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some conventions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factbase + queries</a:t>
            </a:r>
            <a:endParaRPr/>
          </a:p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homemade interpreter</a:t>
            </a:r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4488840" y="197640"/>
            <a:ext cx="3318840" cy="47476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8: Assign FD’s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Assign a file descriptor to each port, using unix convention “in” is 0, “out” is 1, “err” is 2, (others &gt;3)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(source-fds &lt;id&gt; ((pipe . fd) (pipe . fd) ...))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3000">
                <a:solidFill>
                  <a:srgbClr val="000000"/>
                </a:solidFill>
                <a:latin typeface="Arial"/>
                <a:ea typeface="Arial"/>
              </a:rPr>
              <a:t>(sink-fds &lt;id&gt; ((pipe . fd) (pipe . fd) ...))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9: Emit Grash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1. emit “#&lt;filename&gt;”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2. emit “pipes &lt;n-pipes&gt;”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3. for every component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emit “fork”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for every sink of component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emit “push 0” “push &lt;pipe-num&gt;” “dup &lt;fd&gt;”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for every source of component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emit “push 1” “push &lt;pipe-num&gt;” “dup &lt;fd&gt;”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emit “exec” or “exec1st” (if no inputs) &lt;exec-line&gt;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emit “krof”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3276000" y="1647720"/>
            <a:ext cx="1542600" cy="258084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8: Before emit-grash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(COMPONENT "echo-cat" NIL)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(N-PIPES "echo-cat" 1)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(NODE N0 NIL)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(TYPE N0 BOX)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(GEOMETRY N0 (250.5 104.0 131.0 76.0))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(KIND N0 "echo hello")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(BOUNDS N0 (250.5 104.0 381.5 180.0))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(OUTPUT N0 (N2))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(SOURCE-FDS N0 ((0 . 1)))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(NODE N1 NIL)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(TYPE N1 BOX)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(GEOMETRY N1 (250.5 269.0 131.0 76.0))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(KIND N1 "cat -")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(BOUNDS N1 (250.5 269.0 381.5 345.0))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(INPUT N1 (N3))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(SINK-FDS N1 ((0 . 0)))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8: Before emit-grash(2)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(NODE N2 NIL)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(TYPE N2 PORT)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(GEOMETRY N2 (301.0 166.0 30.0 30.0))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(PORTNAME N2 "out")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(BOUNDS N2 (301.0 166.0 331.0 196.0))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(SOURCE N2 NIL)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(PARENT N2 N0)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(PIPE-NUM N2 0)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(FD-NUM N2 1)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(NODE N3 NIL)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(TYPE N3 PORT)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(GEOMETRY N3 (301.0 256.0 30.0 30.0))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(PORTNAME N3 "in")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(BOUNDS N3 (301.0 256.0 331.0 286.0))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(SINK N3 NIL)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Step 8: Before emit-grash(3)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(PARENT N3 N1)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(PIPE-NUM N3 0)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(FD-NUM N3 0)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(EDGE E0 NIL)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(SOURCE E0 N2)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(SINK E0 N3)</a:t>
            </a: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;;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1000">
                <a:solidFill>
                  <a:srgbClr val="000000"/>
                </a:solidFill>
                <a:latin typeface="Arial"/>
                <a:ea typeface="Arial"/>
              </a:rPr>
              <a:t>(quit nil nil)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Example: Grash output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200240"/>
            <a:ext cx="388620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#name echo-cat.gsh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pipes 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fork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push 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push 0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dup 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exec1st echo hello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krof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4873320" y="1252800"/>
            <a:ext cx="388620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fork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push 0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push 0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dup 0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exec cat -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krof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every step is small and easy to understand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maintainability, understandability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any diagram editor that emits XML could have been used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edge begin and end points could also have been inferred from geometry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Conclusion(2)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diagrams = a new syntax for DSL’s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emitters for any language with ports (eg. GO, CSP, Erlang, etc)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emitters for any language with threads and mailboxes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emitters for any language with coroutines (js, python, lua, etc)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https://github.com/guitarvydas/vsh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yEd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Graph editor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Emits .graphml (XML)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Edges between diagram objects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Some Conventions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Arbitrarily chosen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Modern Nodes Bevel Node represents components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Shape Node Ellipse represents ports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Edge Types Polyline with Target Arrow represents wires (flows)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Some Conventions (2)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Ports belong to components they intersect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Standard port names “in”, “out” and “err” (other names possible in future)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Component name represents program name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Diagram will be compiled into a shell-like chain of forked programs using pipes &amp; dup2()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Factbase &amp; Queries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Triples (Web 3.0)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(&lt;predicate&gt; &lt;subject&gt; &lt;object&gt;)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Could use Prolog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Cheap implementation: hash table of hash tables indexed by &lt;subject&gt;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Factbase &amp; Queries (2)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Queries insert new facts into factbase stream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(cheap) Queries implemented using loops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e.g.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for every node n in FB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when kind(n) is “port” 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if direction(n) is “sink”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>
                <a:solidFill>
                  <a:srgbClr val="000000"/>
                </a:solidFill>
                <a:latin typeface="Courier New"/>
                <a:ea typeface="Courier New"/>
              </a:rPr>
              <a:t>do-something(n)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Homemade Interpreter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8 commands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comment #...\n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pipe &lt;n&gt; 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- creates n pipes starting at 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push &lt;n&gt; 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- push n as arg on TOS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dup &lt;n&gt; - 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dup2(pipes[TOS][TOS-1],n), pop, pop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exec &lt;args&gt; 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- split args, close pipes, execvp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CA" sz="3600">
                <a:solidFill>
                  <a:srgbClr val="000000"/>
                </a:solidFill>
                <a:latin typeface="Arial"/>
                <a:ea typeface="Arial"/>
              </a:rPr>
              <a:t>Homemade Interpreter (2)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exec1st &lt;args&gt;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 - same as exec, but appends args from cmd line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fork 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- fork a new process ; parent ignores all subsequent commands up to krof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  <a:latin typeface="Arial"/>
                <a:ea typeface="Arial"/>
              </a:rPr>
              <a:t>krof </a:t>
            </a:r>
            <a:r>
              <a:rPr lang="en-CA">
                <a:solidFill>
                  <a:srgbClr val="000000"/>
                </a:solidFill>
                <a:latin typeface="Arial"/>
                <a:ea typeface="Arial"/>
              </a:rPr>
              <a:t>- end of forked child section ; parent resumes processing commands ; child either execs or terminates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