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05" r:id="rId3"/>
    <p:sldId id="297" r:id="rId4"/>
    <p:sldId id="302" r:id="rId5"/>
    <p:sldId id="303" r:id="rId6"/>
    <p:sldId id="30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49D8B-2DB0-4058-A50F-A14C5064252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47AFA-B2B4-485D-9C64-C72E2B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A3C781F-3651-40B1-9D03-D67968335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952B8F6-D354-4839-96A5-9C9C435C4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0229A9F-32EB-4E81-B965-3C2161CF78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CEC5312-72F1-41D7-A340-526EC1A8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E2BC8AA-92AA-4B43-92C4-1D77B8054F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E68BD5D-117C-4136-8B2B-A04C772D5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49FA124-5F03-4041-AF5F-CA5B4F89B6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DE69296-311E-4D0B-9E50-152A651C7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1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7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8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4E65-31BF-4872-969E-AFBCF6A20DC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86CC5F-36EB-4D0E-A5D5-017D57D870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6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8EC8-3B67-46C5-9315-03178CBF2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32A59-9382-40BA-AA11-3D890A26E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18BTCS504</a:t>
            </a:r>
          </a:p>
          <a:p>
            <a:pPr algn="r"/>
            <a:r>
              <a:rPr lang="en-US" dirty="0"/>
              <a:t>Prof. Suresh </a:t>
            </a:r>
            <a:r>
              <a:rPr lang="en-US" dirty="0" err="1"/>
              <a:t>Kapare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97FF5B2-42C5-4524-9F45-DBD3CB95C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4677" y="990600"/>
            <a:ext cx="8862646" cy="60960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Different Types of Artificial Intelligence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9EA162-42F3-4B4C-8749-FD3D93C78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1035" y="1997612"/>
            <a:ext cx="4855698" cy="3869788"/>
          </a:xfrm>
          <a:noFill/>
        </p:spPr>
        <p:txBody>
          <a:bodyPr>
            <a:normAutofit/>
          </a:bodyPr>
          <a:lstStyle/>
          <a:p>
            <a:r>
              <a:rPr lang="en-US" altLang="en-US" sz="1600" b="1" dirty="0"/>
              <a:t>Modeling exactly how humans actually think</a:t>
            </a:r>
          </a:p>
          <a:p>
            <a:pPr marL="800100" lvl="1" indent="-342900"/>
            <a:r>
              <a:rPr lang="en-US" altLang="en-US" sz="1400" b="1" dirty="0"/>
              <a:t>cognitive models of human reasoning </a:t>
            </a:r>
            <a:br>
              <a:rPr lang="en-US" altLang="en-US" sz="1400" b="1" dirty="0"/>
            </a:br>
            <a:endParaRPr lang="en-US" altLang="en-US" sz="1400" b="1" dirty="0"/>
          </a:p>
          <a:p>
            <a:r>
              <a:rPr lang="en-US" altLang="en-US" sz="1600" b="1" dirty="0"/>
              <a:t>Modeling exactly how humans actually act</a:t>
            </a:r>
          </a:p>
          <a:p>
            <a:pPr marL="800100" lvl="1" indent="-342900"/>
            <a:r>
              <a:rPr lang="en-US" altLang="en-US" sz="1400" b="1" dirty="0"/>
              <a:t>models of human behavior (what they do, not how they think)</a:t>
            </a:r>
            <a:br>
              <a:rPr lang="en-US" altLang="en-US" sz="1400" b="1" dirty="0"/>
            </a:br>
            <a:endParaRPr lang="en-US" altLang="en-US" sz="1400" b="1" dirty="0"/>
          </a:p>
          <a:p>
            <a:r>
              <a:rPr lang="en-US" altLang="en-US" sz="1600" b="1" dirty="0"/>
              <a:t>Modeling how ideal agents “should think”</a:t>
            </a:r>
          </a:p>
          <a:p>
            <a:pPr marL="800100" lvl="1" indent="-342900"/>
            <a:r>
              <a:rPr lang="en-US" altLang="en-US" sz="1400" b="1" dirty="0"/>
              <a:t>models of “rational” thought (formal logic)</a:t>
            </a:r>
          </a:p>
          <a:p>
            <a:pPr marL="800100" lvl="1" indent="-342900"/>
            <a:r>
              <a:rPr lang="en-US" altLang="en-US" sz="1400" b="1" dirty="0"/>
              <a:t>note: humans are often not rational!</a:t>
            </a:r>
            <a:br>
              <a:rPr lang="en-US" altLang="en-US" sz="1400" b="1" dirty="0"/>
            </a:br>
            <a:endParaRPr lang="en-US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E59FE-BC02-40E2-88B8-675A6A452737}"/>
              </a:ext>
            </a:extLst>
          </p:cNvPr>
          <p:cNvSpPr txBox="1"/>
          <p:nvPr/>
        </p:nvSpPr>
        <p:spPr>
          <a:xfrm>
            <a:off x="6386733" y="1997612"/>
            <a:ext cx="48556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Modeling how ideal agents “should act” </a:t>
            </a:r>
          </a:p>
          <a:p>
            <a:pPr marL="800100" lvl="1" indent="-342900"/>
            <a:r>
              <a:rPr lang="en-US" altLang="en-US" sz="1400" b="1" dirty="0"/>
              <a:t>rational actions but not necessarily formal rational reasoning</a:t>
            </a:r>
          </a:p>
          <a:p>
            <a:pPr marL="800100" lvl="1" indent="-342900"/>
            <a:r>
              <a:rPr lang="en-US" altLang="en-US" sz="1400" b="1" dirty="0"/>
              <a:t>i.e., more of a black-box/engineering approach</a:t>
            </a:r>
            <a:br>
              <a:rPr lang="en-US" altLang="en-US" sz="1400" b="1" dirty="0"/>
            </a:br>
            <a:endParaRPr lang="en-US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Modern AI focuses on the last definition</a:t>
            </a:r>
          </a:p>
          <a:p>
            <a:pPr marL="800100" lvl="1" indent="-342900"/>
            <a:r>
              <a:rPr lang="en-US" altLang="en-US" sz="1400" b="1" dirty="0"/>
              <a:t>we will also focus on this “engineering” approach</a:t>
            </a:r>
          </a:p>
          <a:p>
            <a:pPr marL="800100" lvl="1" indent="-342900"/>
            <a:r>
              <a:rPr lang="en-US" altLang="en-US" sz="1400" b="1" dirty="0"/>
              <a:t>success is judged by how well the agent performs</a:t>
            </a:r>
          </a:p>
          <a:p>
            <a:pPr marL="800100" lvl="1" indent="-342900">
              <a:buNone/>
            </a:pPr>
            <a:r>
              <a:rPr lang="en-US" altLang="en-US" sz="1400" b="1" dirty="0"/>
              <a:t>--   modern methods are also inspired by cognitive &amp; neuroscience (how people think).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4A6DE0-42D0-4B1D-A920-1B5AB52B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/>
          <a:lstStyle/>
          <a:p>
            <a:r>
              <a:rPr lang="en-US" altLang="en-US" dirty="0"/>
              <a:t>Acting humanly: Turing Test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E22EC9-F4D0-4987-B6EB-46BA2DCD9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Turing (1950) "Computing machinery and intelligence":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"Can machines think?" </a:t>
            </a:r>
            <a:r>
              <a:rPr lang="en-US" altLang="en-US" sz="2600" dirty="0">
                <a:sym typeface="Wingdings" panose="05000000000000000000" pitchFamily="2" charset="2"/>
              </a:rPr>
              <a:t></a:t>
            </a:r>
            <a:r>
              <a:rPr lang="en-US" altLang="en-US" sz="2600" dirty="0"/>
              <a:t> "Can machines behave intelligently?"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Operational test for intelligent behavior: the Imitation Game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Suggested major components of AI: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     - knowledge representation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     - reasoning,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     - language/image understanding,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     - learning</a:t>
            </a:r>
          </a:p>
        </p:txBody>
      </p:sp>
      <p:pic>
        <p:nvPicPr>
          <p:cNvPr id="9220" name="Picture 4" descr="turing">
            <a:extLst>
              <a:ext uri="{FF2B5EF4-FFF2-40B4-BE49-F238E27FC236}">
                <a16:creationId xmlns:a16="http://schemas.microsoft.com/office/drawing/2014/main" id="{DF2A8E26-6D92-466F-9535-A3D71EA2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762" y="3614235"/>
            <a:ext cx="39481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790373C-E93F-4C2D-8080-FEC0B1A7C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8280" y="1128932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Academic Disciplines important to AI.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2E66B5A-A18D-4A9F-AD53-104033DD4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8279" y="1955409"/>
            <a:ext cx="9888415" cy="407963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Philosophy	Logic, methods of reasoning, mind as physical system, foundations 			of learning, language, rationality.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Mathematics	Formal representation and proof, algorithms, computation, 				(un)decidability, (in)tractability, probability.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Economics	utility, decision theory, rational economic agents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Neuroscience	neurons as information processing units.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Psychology/      how do people behave, perceive, process Cognitive Science				information,  represent knowledge.</a:t>
            </a:r>
            <a:br>
              <a:rPr lang="en-US" altLang="en-US" dirty="0"/>
            </a:br>
            <a:r>
              <a:rPr lang="en-US" altLang="en-US" dirty="0"/>
              <a:t>      		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Computer 	building fast computers </a:t>
            </a:r>
            <a:br>
              <a:rPr lang="en-US" altLang="en-US" dirty="0"/>
            </a:br>
            <a:r>
              <a:rPr lang="en-US" altLang="en-US" dirty="0"/>
              <a:t>engineering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Control theory	 design systems that maximize an objective function over time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Linguistics	knowledge representation, grammar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536F582-1046-4F6D-8409-3C1BE4A79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9" y="1252025"/>
            <a:ext cx="9603275" cy="601729"/>
          </a:xfrm>
        </p:spPr>
        <p:txBody>
          <a:bodyPr/>
          <a:lstStyle/>
          <a:p>
            <a:r>
              <a:rPr lang="en-US" altLang="en-US" dirty="0"/>
              <a:t>History of AI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A208D54-E7F8-41CB-9FA2-501F9E9B3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1853754"/>
            <a:ext cx="9603275" cy="42375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1943     	McCulloch &amp; Pitts: Boolean circuit model of brain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1950     	Turing's "Computing Machinery and Intelligence"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1956		</a:t>
            </a:r>
            <a:r>
              <a:rPr lang="en-US" altLang="en-US" dirty="0"/>
              <a:t>Dartmouth meeting: "Artificial Intelligence" adopted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1950s		Early AI programs, including Samuel's checkers 	program, Newell &amp; Simon’s 			Logic Theorist, Gelernter's Geometry Engine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1965		Robinson's complete algorithm for logical reasoning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1966—73	AI discovers computational complexity Neural network research almost 			disappears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1969—79	Early development of knowledge-based systems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1980-- 	AI becomes an industry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1986-- 	Neural networks return to popularity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1987--		AI becomes a science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1995--		The emergence of intelligent agents</a:t>
            </a:r>
            <a:r>
              <a:rPr lang="en-US" altLang="en-US" sz="12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C9BD-8676-4CBA-8B02-A886EB8E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Computer……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961C-E31A-48DE-BF68-7D364B54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5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451</Words>
  <Application>Microsoft Office PowerPoint</Application>
  <PresentationFormat>Widescreen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Artificial Intelligence</vt:lpstr>
      <vt:lpstr>Different Types of Artificial Intelligence</vt:lpstr>
      <vt:lpstr>Acting humanly: Turing Test</vt:lpstr>
      <vt:lpstr>Academic Disciplines important to AI.</vt:lpstr>
      <vt:lpstr>History of AI</vt:lpstr>
      <vt:lpstr>Understand Computer……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Suresh</dc:creator>
  <cp:lastModifiedBy>Suresh</cp:lastModifiedBy>
  <cp:revision>4</cp:revision>
  <dcterms:created xsi:type="dcterms:W3CDTF">2020-08-03T03:28:13Z</dcterms:created>
  <dcterms:modified xsi:type="dcterms:W3CDTF">2020-08-03T03:51:19Z</dcterms:modified>
</cp:coreProperties>
</file>