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17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62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3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8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DE70-5394-4EB1-9885-84DE38B7D349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CA35EA-4A9B-49F9-B456-7A0D3C8F0F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6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28CB-DB7F-4FAF-BC88-84411BF58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 Propagation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093D-31DB-4A2E-87DD-3BE281929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III. Constraint Satisfaction Problems and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6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63ED-D261-4C6F-8C5F-C12B7266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r>
              <a:rPr lang="en-US" dirty="0"/>
              <a:t>State-space Search = only search</a:t>
            </a:r>
          </a:p>
          <a:p>
            <a:r>
              <a:rPr lang="en-US" dirty="0"/>
              <a:t>CSPs = search or do a specific type of </a:t>
            </a:r>
            <a:r>
              <a:rPr lang="en-US" b="1" dirty="0"/>
              <a:t>inference</a:t>
            </a:r>
            <a:r>
              <a:rPr lang="en-US" dirty="0"/>
              <a:t> called </a:t>
            </a:r>
            <a:r>
              <a:rPr lang="en-US" b="1" dirty="0"/>
              <a:t>constraint propagation</a:t>
            </a:r>
          </a:p>
          <a:p>
            <a:r>
              <a:rPr lang="en-US" dirty="0"/>
              <a:t>Using constraints to reduce number of legal values for a variable, can reduce legal values for another variable and so on.</a:t>
            </a:r>
          </a:p>
          <a:p>
            <a:r>
              <a:rPr lang="en-US" dirty="0"/>
              <a:t>It may be preprocessing step before search, can solve whole problem</a:t>
            </a:r>
          </a:p>
          <a:p>
            <a:r>
              <a:rPr lang="en-US" dirty="0"/>
              <a:t>Key idea: </a:t>
            </a:r>
            <a:r>
              <a:rPr lang="en-US" b="1" dirty="0"/>
              <a:t>Local consistency</a:t>
            </a:r>
          </a:p>
          <a:p>
            <a:r>
              <a:rPr lang="en-US" dirty="0"/>
              <a:t>Each binary constraint as an arc, then enforcing local consistency in each part of graph causes inconsistent values to be eliminated throughout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C8B4-3EFB-4055-B5C1-1841CEC4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 consistency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890E-21EE-4B49-894B-1D085C78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 Consistency:</a:t>
            </a:r>
          </a:p>
          <a:p>
            <a:r>
              <a:rPr lang="en-IN" dirty="0"/>
              <a:t>A single variable is node-consistent, if all values in domain satisfy the variable’s unary constraint.</a:t>
            </a:r>
          </a:p>
          <a:p>
            <a:r>
              <a:rPr lang="en-IN" dirty="0"/>
              <a:t>E.g. in map colouring problem from { red, green, blue} if any colour is removed due to a constraint for all nodes in graph.</a:t>
            </a:r>
          </a:p>
          <a:p>
            <a:r>
              <a:rPr lang="en-IN" dirty="0"/>
              <a:t>Always possible to eliminate all unary constraints in a CSP by running node consistency.</a:t>
            </a:r>
          </a:p>
          <a:p>
            <a:r>
              <a:rPr lang="en-IN" dirty="0"/>
              <a:t>Possible to transform all n-</a:t>
            </a:r>
            <a:r>
              <a:rPr lang="en-IN" dirty="0" err="1"/>
              <a:t>ary</a:t>
            </a:r>
            <a:r>
              <a:rPr lang="en-IN" dirty="0"/>
              <a:t> constraints into binary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46DCB-C003-498A-B379-C20377F7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67" y="3994965"/>
            <a:ext cx="3795424" cy="25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D45B-DA58-4342-BD4C-A0F413D7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>
            <a:normAutofit/>
          </a:bodyPr>
          <a:lstStyle/>
          <a:p>
            <a:r>
              <a:rPr lang="en-US" b="1" dirty="0"/>
              <a:t>Arc consistency:</a:t>
            </a:r>
          </a:p>
          <a:p>
            <a:r>
              <a:rPr lang="en-US" dirty="0"/>
              <a:t>If every value in domain satisfies the variable’s binary constraint then that variable is arc-consistent.</a:t>
            </a:r>
          </a:p>
          <a:p>
            <a:r>
              <a:rPr lang="en-US" dirty="0"/>
              <a:t>Xi is arc consistent </a:t>
            </a:r>
            <a:r>
              <a:rPr lang="en-US" dirty="0" err="1"/>
              <a:t>w.r.t.</a:t>
            </a:r>
            <a:r>
              <a:rPr lang="en-US" dirty="0"/>
              <a:t> </a:t>
            </a:r>
            <a:r>
              <a:rPr lang="en-US" dirty="0" err="1"/>
              <a:t>Xj</a:t>
            </a:r>
            <a:r>
              <a:rPr lang="en-US" dirty="0"/>
              <a:t> if for every value in Di there is some value in </a:t>
            </a:r>
            <a:r>
              <a:rPr lang="en-US" dirty="0" err="1"/>
              <a:t>Dj</a:t>
            </a:r>
            <a:r>
              <a:rPr lang="en-US" dirty="0"/>
              <a:t> that satisfies binary constraint on arc (Xi, </a:t>
            </a:r>
            <a:r>
              <a:rPr lang="en-US" dirty="0" err="1"/>
              <a:t>Xj</a:t>
            </a:r>
            <a:r>
              <a:rPr lang="en-US" dirty="0"/>
              <a:t>)</a:t>
            </a:r>
          </a:p>
          <a:p>
            <a:r>
              <a:rPr lang="en-US" dirty="0"/>
              <a:t>A network is arc-constraint if every variable is arc </a:t>
            </a:r>
            <a:r>
              <a:rPr lang="en-US" dirty="0" err="1"/>
              <a:t>sonstent</a:t>
            </a:r>
            <a:r>
              <a:rPr lang="en-US" dirty="0"/>
              <a:t> with every other variable.</a:t>
            </a:r>
          </a:p>
          <a:p>
            <a:r>
              <a:rPr lang="en-US" dirty="0"/>
              <a:t>E.g. Y=X</a:t>
            </a:r>
            <a:r>
              <a:rPr lang="en-US" baseline="30000" dirty="0"/>
              <a:t>2 </a:t>
            </a:r>
            <a:r>
              <a:rPr lang="en-US" dirty="0"/>
              <a:t>then constraint is &lt;(X,Y),{(0,0),(1,1),(2,4),(3,9)}&gt;</a:t>
            </a:r>
          </a:p>
          <a:p>
            <a:r>
              <a:rPr lang="en-US" dirty="0"/>
              <a:t>To make X arc consistent </a:t>
            </a:r>
            <a:r>
              <a:rPr lang="en-US" dirty="0" err="1"/>
              <a:t>w.r.t.</a:t>
            </a:r>
            <a:r>
              <a:rPr lang="en-US" dirty="0"/>
              <a:t> Y, reduced X’s domain to {0,1,2,3}</a:t>
            </a:r>
          </a:p>
          <a:p>
            <a:r>
              <a:rPr lang="en-IN" dirty="0"/>
              <a:t>Also, to make Y arc-consistent, Y’s domain reduced to {0,1,4,9} and whole CSP is arc-consistent.</a:t>
            </a:r>
          </a:p>
          <a:p>
            <a:r>
              <a:rPr lang="en-IN" dirty="0"/>
              <a:t>Arc-consistency don’t work for map </a:t>
            </a:r>
            <a:r>
              <a:rPr lang="en-IN" dirty="0" err="1"/>
              <a:t>coloring</a:t>
            </a:r>
            <a:r>
              <a:rPr lang="en-IN" dirty="0"/>
              <a:t> problem-</a:t>
            </a:r>
          </a:p>
          <a:p>
            <a:r>
              <a:rPr lang="en-IN" dirty="0"/>
              <a:t>Consider constraint (SA,WA): {(R,G),(R,B),(G,R),(G,B),(B,R),(B,G)}</a:t>
            </a:r>
          </a:p>
          <a:p>
            <a:r>
              <a:rPr lang="en-IN" dirty="0"/>
              <a:t>No matter what value for first variable, but second assignment is </a:t>
            </a:r>
            <a:r>
              <a:rPr lang="en-IN" dirty="0" err="1"/>
              <a:t>concious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D23F7-C9E1-43A6-8BE2-539360AD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19" y="3671301"/>
            <a:ext cx="3293306" cy="22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BEEE-1382-4EF0-ACA1-CEC53B03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492369"/>
            <a:ext cx="5866228" cy="61335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AC-3</a:t>
            </a:r>
            <a:r>
              <a:rPr lang="en-US" dirty="0"/>
              <a:t>: most popular arc-consistent algorithm</a:t>
            </a:r>
          </a:p>
          <a:p>
            <a:r>
              <a:rPr lang="en-US" dirty="0"/>
              <a:t>Maintains queue of arcs to consider</a:t>
            </a:r>
          </a:p>
          <a:p>
            <a:r>
              <a:rPr lang="en-US" dirty="0" err="1"/>
              <a:t>Initiallt</a:t>
            </a:r>
            <a:r>
              <a:rPr lang="en-US" dirty="0"/>
              <a:t> queue contains all arcs in CSP</a:t>
            </a:r>
          </a:p>
          <a:p>
            <a:r>
              <a:rPr lang="en-US" dirty="0"/>
              <a:t>Pops off an arbitrary arc (Xi, </a:t>
            </a:r>
            <a:r>
              <a:rPr lang="en-US" dirty="0" err="1"/>
              <a:t>Xj</a:t>
            </a:r>
            <a:r>
              <a:rPr lang="en-US" dirty="0"/>
              <a:t>) from queue and makes Xi arc-consistent </a:t>
            </a:r>
            <a:r>
              <a:rPr lang="en-US" dirty="0" err="1"/>
              <a:t>w.r.p</a:t>
            </a:r>
            <a:r>
              <a:rPr lang="en-US" dirty="0"/>
              <a:t>. </a:t>
            </a:r>
            <a:r>
              <a:rPr lang="en-US" dirty="0" err="1"/>
              <a:t>Xj</a:t>
            </a:r>
            <a:endParaRPr lang="en-US" dirty="0"/>
          </a:p>
          <a:p>
            <a:r>
              <a:rPr lang="en-US" dirty="0"/>
              <a:t>If Di unchanged, then algorithm moves on to the next arc</a:t>
            </a:r>
          </a:p>
          <a:p>
            <a:r>
              <a:rPr lang="en-US" dirty="0"/>
              <a:t>If Di revises, then add to queue all arcs (</a:t>
            </a:r>
            <a:r>
              <a:rPr lang="en-US" dirty="0" err="1"/>
              <a:t>Xk,Xi</a:t>
            </a:r>
            <a:r>
              <a:rPr lang="en-US" dirty="0"/>
              <a:t>) where </a:t>
            </a:r>
            <a:r>
              <a:rPr lang="en-US" dirty="0" err="1"/>
              <a:t>Xk</a:t>
            </a:r>
            <a:r>
              <a:rPr lang="en-US" dirty="0"/>
              <a:t> is neighbor of Xi</a:t>
            </a:r>
          </a:p>
          <a:p>
            <a:r>
              <a:rPr lang="en-US" dirty="0"/>
              <a:t>Because change in Di might enable further reductions in the Dk, even if previously considered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r>
              <a:rPr lang="en-US" dirty="0"/>
              <a:t>If Di is revised down to nothing, then whole CSP has no consistent solution and AC-3 can return failure.</a:t>
            </a:r>
          </a:p>
          <a:p>
            <a:r>
              <a:rPr lang="en-US" dirty="0"/>
              <a:t>Otherwise keep checking, trying to remove values from domains of variables until no more arcs are in the queue</a:t>
            </a:r>
          </a:p>
          <a:p>
            <a:r>
              <a:rPr lang="en-US" dirty="0"/>
              <a:t>We left with CSP, equivalent to original CSP (as having same solution) but they are arc-consistent CSP, faster to search as having smaller domains.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5A4E3-9771-465D-9CDB-4A352C2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16" y="383198"/>
            <a:ext cx="5386752" cy="3854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4BD1B-B884-41BE-B01D-0D3D9B9F8930}"/>
              </a:ext>
            </a:extLst>
          </p:cNvPr>
          <p:cNvSpPr txBox="1"/>
          <p:nvPr/>
        </p:nvSpPr>
        <p:spPr>
          <a:xfrm>
            <a:off x="6514516" y="4238042"/>
            <a:ext cx="5386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Complexity: </a:t>
            </a:r>
          </a:p>
          <a:p>
            <a:r>
              <a:rPr lang="en-US" dirty="0"/>
              <a:t>Assume n variables, each with domain size at most d, with c binary constraints (arcs)</a:t>
            </a:r>
          </a:p>
          <a:p>
            <a:r>
              <a:rPr lang="en-US" dirty="0"/>
              <a:t>Each arc (</a:t>
            </a:r>
            <a:r>
              <a:rPr lang="en-US" dirty="0" err="1"/>
              <a:t>Xk</a:t>
            </a:r>
            <a:r>
              <a:rPr lang="en-US" dirty="0"/>
              <a:t>, Xi) can be inserted in queue only d times as Xi has at most d values to delete.</a:t>
            </a:r>
          </a:p>
          <a:p>
            <a:r>
              <a:rPr lang="en-US" dirty="0"/>
              <a:t>Checking consistency of arc can be done in O(d</a:t>
            </a:r>
            <a:r>
              <a:rPr lang="en-US" baseline="30000" dirty="0"/>
              <a:t>2</a:t>
            </a:r>
            <a:r>
              <a:rPr lang="en-US" dirty="0"/>
              <a:t>) time,  so we get O(cd</a:t>
            </a:r>
            <a:r>
              <a:rPr lang="en-US" baseline="30000" dirty="0"/>
              <a:t>3</a:t>
            </a:r>
            <a:r>
              <a:rPr lang="en-US" dirty="0"/>
              <a:t>) total worst case time.</a:t>
            </a:r>
          </a:p>
        </p:txBody>
      </p:sp>
    </p:spTree>
    <p:extLst>
      <p:ext uri="{BB962C8B-B14F-4D97-AF65-F5344CB8AC3E}">
        <p14:creationId xmlns:p14="http://schemas.microsoft.com/office/powerpoint/2010/main" val="18222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954E-0A9E-44FB-AAEB-479690FB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r>
              <a:rPr lang="en-US" b="1" dirty="0"/>
              <a:t>Generalized Arc-consistency (hyperarc consistency):</a:t>
            </a:r>
          </a:p>
          <a:p>
            <a:r>
              <a:rPr lang="en-US" dirty="0"/>
              <a:t>Extension of arc consistency to handle n-</a:t>
            </a:r>
            <a:r>
              <a:rPr lang="en-US" dirty="0" err="1"/>
              <a:t>ary</a:t>
            </a:r>
            <a:r>
              <a:rPr lang="en-US" dirty="0"/>
              <a:t> rather than just binary constraints</a:t>
            </a:r>
          </a:p>
          <a:p>
            <a:r>
              <a:rPr lang="en-IN" dirty="0"/>
              <a:t>If for every value v in domain of Xi there exists a tuple of values that is a member of constraint, has all its values taken from domains of corresponding variables, and has its Xi component equal to v</a:t>
            </a:r>
          </a:p>
          <a:p>
            <a:r>
              <a:rPr lang="en-IN" dirty="0"/>
              <a:t>E.g. if all variables have the domain {0,1,2,3}, then to make variable X consistent with constraint X &lt; Y &lt; Z, we would have to eliminate 2 and 3 from domain of X because constraint can’t be satisfied when X is 2 or 3</a:t>
            </a:r>
          </a:p>
        </p:txBody>
      </p:sp>
    </p:spTree>
    <p:extLst>
      <p:ext uri="{BB962C8B-B14F-4D97-AF65-F5344CB8AC3E}">
        <p14:creationId xmlns:p14="http://schemas.microsoft.com/office/powerpoint/2010/main" val="351761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7982-8129-4A82-BB62-0E544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consistency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8757-E32E-40AE-A999-AC7499A8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33846" cy="40233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some CSP networks arc consistency fails to make enough inferences</a:t>
            </a:r>
          </a:p>
          <a:p>
            <a:r>
              <a:rPr lang="en-US" dirty="0"/>
              <a:t>For Australia map coloring with two colors not possible, need at least three colors</a:t>
            </a:r>
          </a:p>
          <a:p>
            <a:r>
              <a:rPr lang="en-US" dirty="0"/>
              <a:t>Arc consistency tightens down domains (unary constraints) using arcs (binary constraints). </a:t>
            </a:r>
          </a:p>
          <a:p>
            <a:r>
              <a:rPr lang="en-US" dirty="0"/>
              <a:t>Path consistency tightens binary constraints by using implicit constraints that are inferred by looking at triples of variables.</a:t>
            </a:r>
          </a:p>
          <a:p>
            <a:r>
              <a:rPr lang="en-US" dirty="0"/>
              <a:t>Two variable set (Xi, </a:t>
            </a:r>
            <a:r>
              <a:rPr lang="en-US" dirty="0" err="1"/>
              <a:t>Xj</a:t>
            </a:r>
            <a:r>
              <a:rPr lang="en-US" dirty="0"/>
              <a:t>) is path-consistent </a:t>
            </a:r>
            <a:r>
              <a:rPr lang="en-US" dirty="0" err="1"/>
              <a:t>w.r.t.</a:t>
            </a:r>
            <a:r>
              <a:rPr lang="en-US" dirty="0"/>
              <a:t> third </a:t>
            </a:r>
            <a:r>
              <a:rPr lang="en-US" dirty="0" err="1"/>
              <a:t>Xm</a:t>
            </a:r>
            <a:r>
              <a:rPr lang="en-US" dirty="0"/>
              <a:t> if, for every assignment {Xi=a, </a:t>
            </a:r>
            <a:r>
              <a:rPr lang="en-US" dirty="0" err="1"/>
              <a:t>Xj</a:t>
            </a:r>
            <a:r>
              <a:rPr lang="en-US" dirty="0"/>
              <a:t>=b} consistent with constraints on {</a:t>
            </a:r>
            <a:r>
              <a:rPr lang="en-US" dirty="0" err="1"/>
              <a:t>Xi,Xj</a:t>
            </a:r>
            <a:r>
              <a:rPr lang="en-US" dirty="0"/>
              <a:t>}, there is an assignment to </a:t>
            </a:r>
            <a:r>
              <a:rPr lang="en-US" dirty="0" err="1"/>
              <a:t>Xm</a:t>
            </a:r>
            <a:r>
              <a:rPr lang="en-US" dirty="0"/>
              <a:t> that satisfies </a:t>
            </a:r>
            <a:r>
              <a:rPr lang="en-US" dirty="0" err="1"/>
              <a:t>constriants</a:t>
            </a:r>
            <a:r>
              <a:rPr lang="en-US" dirty="0"/>
              <a:t> on {Xi, </a:t>
            </a:r>
            <a:r>
              <a:rPr lang="en-US" dirty="0" err="1"/>
              <a:t>Xm</a:t>
            </a:r>
            <a:r>
              <a:rPr lang="en-US" dirty="0"/>
              <a:t>} and {</a:t>
            </a:r>
            <a:r>
              <a:rPr lang="en-US" dirty="0" err="1"/>
              <a:t>Xm</a:t>
            </a:r>
            <a:r>
              <a:rPr lang="en-US" dirty="0"/>
              <a:t>, </a:t>
            </a:r>
            <a:r>
              <a:rPr lang="en-US" dirty="0" err="1"/>
              <a:t>Xj</a:t>
            </a:r>
            <a:r>
              <a:rPr lang="en-US" dirty="0"/>
              <a:t>}.</a:t>
            </a:r>
          </a:p>
          <a:p>
            <a:r>
              <a:rPr lang="en-IN" dirty="0"/>
              <a:t>Path consistency as path from Xi to </a:t>
            </a:r>
            <a:r>
              <a:rPr lang="en-IN" dirty="0" err="1"/>
              <a:t>Xj</a:t>
            </a:r>
            <a:r>
              <a:rPr lang="en-IN" dirty="0"/>
              <a:t> with </a:t>
            </a:r>
            <a:r>
              <a:rPr lang="en-IN" dirty="0" err="1"/>
              <a:t>Xm</a:t>
            </a:r>
            <a:r>
              <a:rPr lang="en-IN" dirty="0"/>
              <a:t> in middle</a:t>
            </a:r>
          </a:p>
          <a:p>
            <a:r>
              <a:rPr lang="en-IN" dirty="0"/>
              <a:t>E.g. Australia Map </a:t>
            </a:r>
            <a:r>
              <a:rPr lang="en-IN" dirty="0" err="1"/>
              <a:t>coloring</a:t>
            </a:r>
            <a:r>
              <a:rPr lang="en-IN" dirty="0"/>
              <a:t> problem with two </a:t>
            </a:r>
            <a:r>
              <a:rPr lang="en-IN" dirty="0" err="1"/>
              <a:t>colors</a:t>
            </a:r>
            <a:endParaRPr lang="en-IN" dirty="0"/>
          </a:p>
          <a:p>
            <a:r>
              <a:rPr lang="en-IN" dirty="0"/>
              <a:t>Make {WA, SA} path consistent w.r.t NT. </a:t>
            </a:r>
          </a:p>
          <a:p>
            <a:r>
              <a:rPr lang="en-IN" dirty="0"/>
              <a:t>{WA=red, SA=blue} or {WA=blue, SA=red}, NT can be neither red nor blue</a:t>
            </a:r>
          </a:p>
          <a:p>
            <a:r>
              <a:rPr lang="en-IN" dirty="0"/>
              <a:t>So as no valid choice for NT, eliminate both assignments and end up with no valid assignments for {WA, SA}. No solution to this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92F77-A966-4418-B632-D34E1A9B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26" y="1"/>
            <a:ext cx="3945480" cy="37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C3B-6ABC-40D4-92AC-B87A8E98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K-consistency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92CA-FBB6-448A-968D-F815AE0E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Stronger form of propagation with notion of K-consistency</a:t>
            </a:r>
          </a:p>
          <a:p>
            <a:r>
              <a:rPr lang="en-US" dirty="0"/>
              <a:t>A CSP is k-consistent, if for set oof k-1 variable and or any constraint assignment to those variables, a consistent value can always be assigned to any kth variable.</a:t>
            </a:r>
          </a:p>
          <a:p>
            <a:r>
              <a:rPr lang="en-US" dirty="0"/>
              <a:t>1-consistency: empty set given</a:t>
            </a:r>
          </a:p>
          <a:p>
            <a:r>
              <a:rPr lang="en-US" dirty="0"/>
              <a:t>2-consisitency: any set of one variable , like wise</a:t>
            </a:r>
          </a:p>
          <a:p>
            <a:r>
              <a:rPr lang="en-US" dirty="0"/>
              <a:t>A CSP is strongly k-consistent if it is k-consistent and is also (k-1) consistent, (k-2) consistent,….,,,1-consistent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7019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998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Constraint Propagation</vt:lpstr>
      <vt:lpstr>PowerPoint Presentation</vt:lpstr>
      <vt:lpstr>Types of local consistency</vt:lpstr>
      <vt:lpstr>PowerPoint Presentation</vt:lpstr>
      <vt:lpstr>PowerPoint Presentation</vt:lpstr>
      <vt:lpstr>PowerPoint Presentation</vt:lpstr>
      <vt:lpstr>Path consistency</vt:lpstr>
      <vt:lpstr>K-consistency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Propagation</dc:title>
  <dc:creator>Suresh Kapare</dc:creator>
  <cp:lastModifiedBy>Suresh Kapare</cp:lastModifiedBy>
  <cp:revision>10</cp:revision>
  <dcterms:created xsi:type="dcterms:W3CDTF">2020-11-25T04:06:22Z</dcterms:created>
  <dcterms:modified xsi:type="dcterms:W3CDTF">2020-11-25T05:53:33Z</dcterms:modified>
</cp:coreProperties>
</file>