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775" r:id="rId2"/>
    <p:sldMasterId id="2147483787" r:id="rId3"/>
  </p:sldMasterIdLst>
  <p:notesMasterIdLst>
    <p:notesMasterId r:id="rId123"/>
  </p:notesMasterIdLst>
  <p:sldIdLst>
    <p:sldId id="256" r:id="rId4"/>
    <p:sldId id="627" r:id="rId5"/>
    <p:sldId id="690" r:id="rId6"/>
    <p:sldId id="257" r:id="rId7"/>
    <p:sldId id="258" r:id="rId8"/>
    <p:sldId id="483" r:id="rId9"/>
    <p:sldId id="777" r:id="rId10"/>
    <p:sldId id="629" r:id="rId11"/>
    <p:sldId id="701" r:id="rId12"/>
    <p:sldId id="265" r:id="rId13"/>
    <p:sldId id="711" r:id="rId14"/>
    <p:sldId id="365" r:id="rId15"/>
    <p:sldId id="360" r:id="rId16"/>
    <p:sldId id="361" r:id="rId17"/>
    <p:sldId id="362" r:id="rId18"/>
    <p:sldId id="344" r:id="rId19"/>
    <p:sldId id="820" r:id="rId20"/>
    <p:sldId id="280" r:id="rId21"/>
    <p:sldId id="713" r:id="rId22"/>
    <p:sldId id="821" r:id="rId23"/>
    <p:sldId id="276" r:id="rId24"/>
    <p:sldId id="824" r:id="rId25"/>
    <p:sldId id="822" r:id="rId26"/>
    <p:sldId id="748" r:id="rId27"/>
    <p:sldId id="366" r:id="rId28"/>
    <p:sldId id="716" r:id="rId29"/>
    <p:sldId id="342" r:id="rId30"/>
    <p:sldId id="823" r:id="rId31"/>
    <p:sldId id="780" r:id="rId32"/>
    <p:sldId id="826" r:id="rId33"/>
    <p:sldId id="282" r:id="rId34"/>
    <p:sldId id="718" r:id="rId35"/>
    <p:sldId id="284" r:id="rId36"/>
    <p:sldId id="285" r:id="rId37"/>
    <p:sldId id="286" r:id="rId38"/>
    <p:sldId id="827" r:id="rId39"/>
    <p:sldId id="287" r:id="rId40"/>
    <p:sldId id="781" r:id="rId41"/>
    <p:sldId id="325" r:id="rId42"/>
    <p:sldId id="373" r:id="rId43"/>
    <p:sldId id="829" r:id="rId44"/>
    <p:sldId id="830" r:id="rId45"/>
    <p:sldId id="831" r:id="rId46"/>
    <p:sldId id="710" r:id="rId47"/>
    <p:sldId id="712" r:id="rId48"/>
    <p:sldId id="782" r:id="rId49"/>
    <p:sldId id="828" r:id="rId50"/>
    <p:sldId id="792" r:id="rId51"/>
    <p:sldId id="832" r:id="rId52"/>
    <p:sldId id="370" r:id="rId53"/>
    <p:sldId id="293" r:id="rId54"/>
    <p:sldId id="368" r:id="rId55"/>
    <p:sldId id="295" r:id="rId56"/>
    <p:sldId id="833" r:id="rId57"/>
    <p:sldId id="374" r:id="rId58"/>
    <p:sldId id="843" r:id="rId59"/>
    <p:sldId id="834" r:id="rId60"/>
    <p:sldId id="835" r:id="rId61"/>
    <p:sldId id="836" r:id="rId62"/>
    <p:sldId id="302" r:id="rId63"/>
    <p:sldId id="838" r:id="rId64"/>
    <p:sldId id="296" r:id="rId65"/>
    <p:sldId id="298" r:id="rId66"/>
    <p:sldId id="371" r:id="rId67"/>
    <p:sldId id="783" r:id="rId68"/>
    <p:sldId id="308" r:id="rId69"/>
    <p:sldId id="369" r:id="rId70"/>
    <p:sldId id="842" r:id="rId71"/>
    <p:sldId id="837" r:id="rId72"/>
    <p:sldId id="839" r:id="rId73"/>
    <p:sldId id="840" r:id="rId74"/>
    <p:sldId id="309" r:id="rId75"/>
    <p:sldId id="310" r:id="rId76"/>
    <p:sldId id="311" r:id="rId77"/>
    <p:sldId id="812" r:id="rId78"/>
    <p:sldId id="844" r:id="rId79"/>
    <p:sldId id="845" r:id="rId80"/>
    <p:sldId id="811" r:id="rId81"/>
    <p:sldId id="745" r:id="rId82"/>
    <p:sldId id="818" r:id="rId83"/>
    <p:sldId id="331" r:id="rId84"/>
    <p:sldId id="354" r:id="rId85"/>
    <p:sldId id="355" r:id="rId86"/>
    <p:sldId id="339" r:id="rId87"/>
    <p:sldId id="377" r:id="rId88"/>
    <p:sldId id="755" r:id="rId89"/>
    <p:sldId id="846" r:id="rId90"/>
    <p:sldId id="847" r:id="rId91"/>
    <p:sldId id="848" r:id="rId92"/>
    <p:sldId id="850" r:id="rId93"/>
    <p:sldId id="263" r:id="rId94"/>
    <p:sldId id="851" r:id="rId95"/>
    <p:sldId id="852" r:id="rId96"/>
    <p:sldId id="853" r:id="rId97"/>
    <p:sldId id="854" r:id="rId98"/>
    <p:sldId id="407" r:id="rId99"/>
    <p:sldId id="855" r:id="rId100"/>
    <p:sldId id="856" r:id="rId101"/>
    <p:sldId id="857" r:id="rId102"/>
    <p:sldId id="858" r:id="rId103"/>
    <p:sldId id="859" r:id="rId104"/>
    <p:sldId id="861" r:id="rId105"/>
    <p:sldId id="862" r:id="rId106"/>
    <p:sldId id="863" r:id="rId107"/>
    <p:sldId id="864" r:id="rId108"/>
    <p:sldId id="865" r:id="rId109"/>
    <p:sldId id="866" r:id="rId110"/>
    <p:sldId id="867" r:id="rId111"/>
    <p:sldId id="442" r:id="rId112"/>
    <p:sldId id="443" r:id="rId113"/>
    <p:sldId id="868" r:id="rId114"/>
    <p:sldId id="869" r:id="rId115"/>
    <p:sldId id="447" r:id="rId116"/>
    <p:sldId id="449" r:id="rId117"/>
    <p:sldId id="450" r:id="rId118"/>
    <p:sldId id="451" r:id="rId119"/>
    <p:sldId id="452" r:id="rId120"/>
    <p:sldId id="870" r:id="rId121"/>
    <p:sldId id="454" r:id="rId1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09B7"/>
    <a:srgbClr val="FFFFCC"/>
    <a:srgbClr val="BEFFFE"/>
    <a:srgbClr val="660066"/>
    <a:srgbClr val="4FDDFF"/>
    <a:srgbClr val="FFFFFF"/>
    <a:srgbClr val="FF0DC0"/>
    <a:srgbClr val="000068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87013" autoAdjust="0"/>
  </p:normalViewPr>
  <p:slideViewPr>
    <p:cSldViewPr snapToGrid="0">
      <p:cViewPr varScale="1">
        <p:scale>
          <a:sx n="63" d="100"/>
          <a:sy n="6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4" Type="http://schemas.openxmlformats.org/officeDocument/2006/relationships/image" Target="../media/image9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4" Type="http://schemas.openxmlformats.org/officeDocument/2006/relationships/image" Target="../media/image9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225BE-708E-432B-9179-2E59114E98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8ED1F8-F7C0-4A3A-9A2F-3505407455E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solidFill>
                <a:srgbClr val="2209B7"/>
              </a:solidFill>
              <a:latin typeface="Cambria" panose="02040503050406030204" pitchFamily="18" charset="0"/>
            </a:rPr>
            <a:t>Introduction to Systems Programming </a:t>
          </a:r>
          <a:endParaRPr lang="en-US" sz="1600" dirty="0">
            <a:solidFill>
              <a:srgbClr val="2209B7"/>
            </a:solidFill>
            <a:latin typeface="Cambria" panose="02040503050406030204" pitchFamily="18" charset="0"/>
          </a:endParaRPr>
        </a:p>
      </dgm:t>
    </dgm:pt>
    <dgm:pt modelId="{20323E95-EEF1-4CBF-B710-43B70EE1B66A}" type="parTrans" cxnId="{E664A13B-D754-469B-B00B-410821BCA55C}">
      <dgm:prSet/>
      <dgm:spPr/>
      <dgm:t>
        <a:bodyPr/>
        <a:lstStyle/>
        <a:p>
          <a:endParaRPr lang="en-US"/>
        </a:p>
      </dgm:t>
    </dgm:pt>
    <dgm:pt modelId="{B8B524FC-DCAE-4B03-AD38-F2869EB5E116}" type="sibTrans" cxnId="{E664A13B-D754-469B-B00B-410821BCA55C}">
      <dgm:prSet/>
      <dgm:spPr/>
      <dgm:t>
        <a:bodyPr/>
        <a:lstStyle/>
        <a:p>
          <a:endParaRPr lang="en-US"/>
        </a:p>
      </dgm:t>
    </dgm:pt>
    <dgm:pt modelId="{55032A84-9FA7-4DC2-99FF-8FFB46BFA23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rPr>
            <a:t>Introduction to Macro Processors</a:t>
          </a:r>
        </a:p>
      </dgm:t>
    </dgm:pt>
    <dgm:pt modelId="{EEACB07B-25C8-43EC-B97E-EF179A074055}" type="parTrans" cxnId="{4814CD12-5CC4-46B9-921E-D1D26141BAD6}">
      <dgm:prSet/>
      <dgm:spPr/>
      <dgm:t>
        <a:bodyPr/>
        <a:lstStyle/>
        <a:p>
          <a:endParaRPr lang="en-US"/>
        </a:p>
      </dgm:t>
    </dgm:pt>
    <dgm:pt modelId="{219102A3-3B91-47B7-A39C-C191E496A507}" type="sibTrans" cxnId="{4814CD12-5CC4-46B9-921E-D1D26141BAD6}">
      <dgm:prSet/>
      <dgm:spPr/>
      <dgm:t>
        <a:bodyPr/>
        <a:lstStyle/>
        <a:p>
          <a:endParaRPr lang="en-US"/>
        </a:p>
      </dgm:t>
    </dgm:pt>
    <dgm:pt modelId="{9791D8E0-6411-4688-B841-1D8C066741B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Cambria" panose="02040503050406030204" pitchFamily="18" charset="0"/>
            </a:rPr>
            <a:t>Introduction to Operating System &amp; Process Management </a:t>
          </a:r>
        </a:p>
      </dgm:t>
    </dgm:pt>
    <dgm:pt modelId="{EB0A005E-910F-46D5-92ED-9055AD370B7C}" type="parTrans" cxnId="{5C0D0B26-CF56-48EE-BD00-80792689EDBC}">
      <dgm:prSet/>
      <dgm:spPr/>
      <dgm:t>
        <a:bodyPr/>
        <a:lstStyle/>
        <a:p>
          <a:endParaRPr lang="en-US"/>
        </a:p>
      </dgm:t>
    </dgm:pt>
    <dgm:pt modelId="{24B6A7BD-613F-4BA4-9129-340B845721F5}" type="sibTrans" cxnId="{5C0D0B26-CF56-48EE-BD00-80792689EDBC}">
      <dgm:prSet/>
      <dgm:spPr/>
      <dgm:t>
        <a:bodyPr/>
        <a:lstStyle/>
        <a:p>
          <a:endParaRPr lang="en-US"/>
        </a:p>
      </dgm:t>
    </dgm:pt>
    <dgm:pt modelId="{E838167F-641E-425B-B9AE-89E2158C797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Cambria" panose="02040503050406030204" pitchFamily="18" charset="0"/>
            </a:rPr>
            <a:t>Memory Management</a:t>
          </a:r>
        </a:p>
      </dgm:t>
    </dgm:pt>
    <dgm:pt modelId="{5F11A77C-F1BE-4B8E-A263-23011C0A3483}" type="parTrans" cxnId="{7FC7738E-34D1-4A4A-B94E-2DD9968F4B2D}">
      <dgm:prSet/>
      <dgm:spPr/>
      <dgm:t>
        <a:bodyPr/>
        <a:lstStyle/>
        <a:p>
          <a:endParaRPr lang="en-US"/>
        </a:p>
      </dgm:t>
    </dgm:pt>
    <dgm:pt modelId="{40C2F0BC-89C7-4930-9A6C-FD7E8896FB4D}" type="sibTrans" cxnId="{7FC7738E-34D1-4A4A-B94E-2DD9968F4B2D}">
      <dgm:prSet/>
      <dgm:spPr/>
      <dgm:t>
        <a:bodyPr/>
        <a:lstStyle/>
        <a:p>
          <a:endParaRPr lang="en-US"/>
        </a:p>
      </dgm:t>
    </dgm:pt>
    <dgm:pt modelId="{84DA5DB1-4A93-4F36-AB39-D9DA860FB6A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Cambria" panose="02040503050406030204" pitchFamily="18" charset="0"/>
            </a:rPr>
            <a:t>I/O and File Management</a:t>
          </a:r>
        </a:p>
      </dgm:t>
    </dgm:pt>
    <dgm:pt modelId="{382EC351-507A-4E82-84FC-D081D8EAC69B}" type="parTrans" cxnId="{4F18250D-6751-40B2-B36B-F0CE585EBD89}">
      <dgm:prSet/>
      <dgm:spPr/>
      <dgm:t>
        <a:bodyPr/>
        <a:lstStyle/>
        <a:p>
          <a:endParaRPr lang="en-US"/>
        </a:p>
      </dgm:t>
    </dgm:pt>
    <dgm:pt modelId="{49710E7E-CD49-4577-B295-40864748D397}" type="sibTrans" cxnId="{4F18250D-6751-40B2-B36B-F0CE585EBD89}">
      <dgm:prSet/>
      <dgm:spPr/>
      <dgm:t>
        <a:bodyPr/>
        <a:lstStyle/>
        <a:p>
          <a:endParaRPr lang="en-US"/>
        </a:p>
      </dgm:t>
    </dgm:pt>
    <dgm:pt modelId="{6C332794-24DE-4F59-9893-538A3068BD64}" type="pres">
      <dgm:prSet presAssocID="{526225BE-708E-432B-9179-2E59114E9825}" presName="root" presStyleCnt="0">
        <dgm:presLayoutVars>
          <dgm:dir/>
          <dgm:resizeHandles val="exact"/>
        </dgm:presLayoutVars>
      </dgm:prSet>
      <dgm:spPr/>
    </dgm:pt>
    <dgm:pt modelId="{3EA399DC-D017-4BBC-8631-B9AB0F18F7C9}" type="pres">
      <dgm:prSet presAssocID="{C08ED1F8-F7C0-4A3A-9A2F-3505407455EF}" presName="compNode" presStyleCnt="0"/>
      <dgm:spPr/>
    </dgm:pt>
    <dgm:pt modelId="{4CD9C6B8-9E01-4880-90A5-041D0B308A3A}" type="pres">
      <dgm:prSet presAssocID="{C08ED1F8-F7C0-4A3A-9A2F-3505407455EF}" presName="iconBgRect" presStyleLbl="bgShp" presStyleIdx="0" presStyleCnt="5"/>
      <dgm:spPr/>
    </dgm:pt>
    <dgm:pt modelId="{E63FBCEB-BD00-47A2-966A-97D28FD150DE}" type="pres">
      <dgm:prSet presAssocID="{C08ED1F8-F7C0-4A3A-9A2F-3505407455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C36B239-E344-400E-8B45-B8999A6B1578}" type="pres">
      <dgm:prSet presAssocID="{C08ED1F8-F7C0-4A3A-9A2F-3505407455EF}" presName="spaceRect" presStyleCnt="0"/>
      <dgm:spPr/>
    </dgm:pt>
    <dgm:pt modelId="{EDFDB115-2134-42ED-B21A-F7EE45C3CD06}" type="pres">
      <dgm:prSet presAssocID="{C08ED1F8-F7C0-4A3A-9A2F-3505407455EF}" presName="textRect" presStyleLbl="revTx" presStyleIdx="0" presStyleCnt="5">
        <dgm:presLayoutVars>
          <dgm:chMax val="1"/>
          <dgm:chPref val="1"/>
        </dgm:presLayoutVars>
      </dgm:prSet>
      <dgm:spPr/>
    </dgm:pt>
    <dgm:pt modelId="{3FBC2B9D-C9E5-4DA1-8F57-A4D1170BAF86}" type="pres">
      <dgm:prSet presAssocID="{B8B524FC-DCAE-4B03-AD38-F2869EB5E116}" presName="sibTrans" presStyleCnt="0"/>
      <dgm:spPr/>
    </dgm:pt>
    <dgm:pt modelId="{72C067C6-5A01-42F3-9C64-F3B33D76AF03}" type="pres">
      <dgm:prSet presAssocID="{55032A84-9FA7-4DC2-99FF-8FFB46BFA235}" presName="compNode" presStyleCnt="0"/>
      <dgm:spPr/>
    </dgm:pt>
    <dgm:pt modelId="{25AEE92C-A2FB-48F4-B229-DD2C83392B99}" type="pres">
      <dgm:prSet presAssocID="{55032A84-9FA7-4DC2-99FF-8FFB46BFA235}" presName="iconBgRect" presStyleLbl="bgShp" presStyleIdx="1" presStyleCnt="5"/>
      <dgm:spPr/>
    </dgm:pt>
    <dgm:pt modelId="{988BB1F2-05D5-4DDD-AB50-F846ECE0615F}" type="pres">
      <dgm:prSet presAssocID="{55032A84-9FA7-4DC2-99FF-8FFB46BFA2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513FBC-C821-4A78-8714-9A5D94D86025}" type="pres">
      <dgm:prSet presAssocID="{55032A84-9FA7-4DC2-99FF-8FFB46BFA235}" presName="spaceRect" presStyleCnt="0"/>
      <dgm:spPr/>
    </dgm:pt>
    <dgm:pt modelId="{53DE37F8-10ED-4030-A156-3D0E5851C29E}" type="pres">
      <dgm:prSet presAssocID="{55032A84-9FA7-4DC2-99FF-8FFB46BFA235}" presName="textRect" presStyleLbl="revTx" presStyleIdx="1" presStyleCnt="5">
        <dgm:presLayoutVars>
          <dgm:chMax val="1"/>
          <dgm:chPref val="1"/>
        </dgm:presLayoutVars>
      </dgm:prSet>
      <dgm:spPr/>
    </dgm:pt>
    <dgm:pt modelId="{5F3C955A-8B33-4AE5-9A1E-2C3864F33524}" type="pres">
      <dgm:prSet presAssocID="{219102A3-3B91-47B7-A39C-C191E496A507}" presName="sibTrans" presStyleCnt="0"/>
      <dgm:spPr/>
    </dgm:pt>
    <dgm:pt modelId="{5719EA6D-618C-462B-AD8F-5C7C1CE11827}" type="pres">
      <dgm:prSet presAssocID="{9791D8E0-6411-4688-B841-1D8C066741B1}" presName="compNode" presStyleCnt="0"/>
      <dgm:spPr/>
    </dgm:pt>
    <dgm:pt modelId="{626AB68A-D501-4644-A888-2405DCCEDF8F}" type="pres">
      <dgm:prSet presAssocID="{9791D8E0-6411-4688-B841-1D8C066741B1}" presName="iconBgRect" presStyleLbl="bgShp" presStyleIdx="2" presStyleCnt="5"/>
      <dgm:spPr/>
    </dgm:pt>
    <dgm:pt modelId="{CA103380-F16A-4478-943F-1DB1DFA667F8}" type="pres">
      <dgm:prSet presAssocID="{9791D8E0-6411-4688-B841-1D8C066741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4D91D85-3446-4258-AD4C-49A72C5D4D55}" type="pres">
      <dgm:prSet presAssocID="{9791D8E0-6411-4688-B841-1D8C066741B1}" presName="spaceRect" presStyleCnt="0"/>
      <dgm:spPr/>
    </dgm:pt>
    <dgm:pt modelId="{88FA17CD-F90E-4352-81AA-8F537DE21EE0}" type="pres">
      <dgm:prSet presAssocID="{9791D8E0-6411-4688-B841-1D8C066741B1}" presName="textRect" presStyleLbl="revTx" presStyleIdx="2" presStyleCnt="5">
        <dgm:presLayoutVars>
          <dgm:chMax val="1"/>
          <dgm:chPref val="1"/>
        </dgm:presLayoutVars>
      </dgm:prSet>
      <dgm:spPr/>
    </dgm:pt>
    <dgm:pt modelId="{C75BF8A6-4E62-42DA-833E-6F18AC3D9687}" type="pres">
      <dgm:prSet presAssocID="{24B6A7BD-613F-4BA4-9129-340B845721F5}" presName="sibTrans" presStyleCnt="0"/>
      <dgm:spPr/>
    </dgm:pt>
    <dgm:pt modelId="{E895A7A6-5CD1-4D07-8982-9C47C65F7253}" type="pres">
      <dgm:prSet presAssocID="{E838167F-641E-425B-B9AE-89E2158C797B}" presName="compNode" presStyleCnt="0"/>
      <dgm:spPr/>
    </dgm:pt>
    <dgm:pt modelId="{3D8D5BD5-2427-4B89-AAA0-8515497CCC96}" type="pres">
      <dgm:prSet presAssocID="{E838167F-641E-425B-B9AE-89E2158C797B}" presName="iconBgRect" presStyleLbl="bgShp" presStyleIdx="3" presStyleCnt="5"/>
      <dgm:spPr/>
    </dgm:pt>
    <dgm:pt modelId="{319A941F-5D31-4C9B-8F55-1C358657EE04}" type="pres">
      <dgm:prSet presAssocID="{E838167F-641E-425B-B9AE-89E2158C79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F9DCA8-D1C7-46FF-BA44-20DB5102F176}" type="pres">
      <dgm:prSet presAssocID="{E838167F-641E-425B-B9AE-89E2158C797B}" presName="spaceRect" presStyleCnt="0"/>
      <dgm:spPr/>
    </dgm:pt>
    <dgm:pt modelId="{F5DDFC70-A5C5-4550-929E-9A74C0F11917}" type="pres">
      <dgm:prSet presAssocID="{E838167F-641E-425B-B9AE-89E2158C797B}" presName="textRect" presStyleLbl="revTx" presStyleIdx="3" presStyleCnt="5">
        <dgm:presLayoutVars>
          <dgm:chMax val="1"/>
          <dgm:chPref val="1"/>
        </dgm:presLayoutVars>
      </dgm:prSet>
      <dgm:spPr/>
    </dgm:pt>
    <dgm:pt modelId="{8E4D69CC-98F0-4FF1-8D93-CE8028EB731D}" type="pres">
      <dgm:prSet presAssocID="{40C2F0BC-89C7-4930-9A6C-FD7E8896FB4D}" presName="sibTrans" presStyleCnt="0"/>
      <dgm:spPr/>
    </dgm:pt>
    <dgm:pt modelId="{E9CB6450-29B4-463F-8864-7F22EFA5F32D}" type="pres">
      <dgm:prSet presAssocID="{84DA5DB1-4A93-4F36-AB39-D9DA860FB6A2}" presName="compNode" presStyleCnt="0"/>
      <dgm:spPr/>
    </dgm:pt>
    <dgm:pt modelId="{E2620F19-A1B7-4A69-945F-A153F68444E8}" type="pres">
      <dgm:prSet presAssocID="{84DA5DB1-4A93-4F36-AB39-D9DA860FB6A2}" presName="iconBgRect" presStyleLbl="bgShp" presStyleIdx="4" presStyleCnt="5"/>
      <dgm:spPr/>
    </dgm:pt>
    <dgm:pt modelId="{C27C6250-699E-47F3-ACA5-ABCE70A157C6}" type="pres">
      <dgm:prSet presAssocID="{84DA5DB1-4A93-4F36-AB39-D9DA860FB6A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7B09266-2245-4AA6-B017-5F8A17609A73}" type="pres">
      <dgm:prSet presAssocID="{84DA5DB1-4A93-4F36-AB39-D9DA860FB6A2}" presName="spaceRect" presStyleCnt="0"/>
      <dgm:spPr/>
    </dgm:pt>
    <dgm:pt modelId="{F8FE1509-2B3A-4AFE-8F0F-3FFBBF7ECEBA}" type="pres">
      <dgm:prSet presAssocID="{84DA5DB1-4A93-4F36-AB39-D9DA860FB6A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18250D-6751-40B2-B36B-F0CE585EBD89}" srcId="{526225BE-708E-432B-9179-2E59114E9825}" destId="{84DA5DB1-4A93-4F36-AB39-D9DA860FB6A2}" srcOrd="4" destOrd="0" parTransId="{382EC351-507A-4E82-84FC-D081D8EAC69B}" sibTransId="{49710E7E-CD49-4577-B295-40864748D397}"/>
    <dgm:cxn modelId="{4814CD12-5CC4-46B9-921E-D1D26141BAD6}" srcId="{526225BE-708E-432B-9179-2E59114E9825}" destId="{55032A84-9FA7-4DC2-99FF-8FFB46BFA235}" srcOrd="1" destOrd="0" parTransId="{EEACB07B-25C8-43EC-B97E-EF179A074055}" sibTransId="{219102A3-3B91-47B7-A39C-C191E496A507}"/>
    <dgm:cxn modelId="{C00B9317-4797-4FDE-BBBA-81D914641286}" type="presOf" srcId="{55032A84-9FA7-4DC2-99FF-8FFB46BFA235}" destId="{53DE37F8-10ED-4030-A156-3D0E5851C29E}" srcOrd="0" destOrd="0" presId="urn:microsoft.com/office/officeart/2018/5/layout/IconCircleLabelList"/>
    <dgm:cxn modelId="{4DF93A24-F965-4BAA-A50E-BF41A9AC9F59}" type="presOf" srcId="{E838167F-641E-425B-B9AE-89E2158C797B}" destId="{F5DDFC70-A5C5-4550-929E-9A74C0F11917}" srcOrd="0" destOrd="0" presId="urn:microsoft.com/office/officeart/2018/5/layout/IconCircleLabelList"/>
    <dgm:cxn modelId="{5C0D0B26-CF56-48EE-BD00-80792689EDBC}" srcId="{526225BE-708E-432B-9179-2E59114E9825}" destId="{9791D8E0-6411-4688-B841-1D8C066741B1}" srcOrd="2" destOrd="0" parTransId="{EB0A005E-910F-46D5-92ED-9055AD370B7C}" sibTransId="{24B6A7BD-613F-4BA4-9129-340B845721F5}"/>
    <dgm:cxn modelId="{01F52C27-407D-473E-BBD8-E0082C66B945}" type="presOf" srcId="{9791D8E0-6411-4688-B841-1D8C066741B1}" destId="{88FA17CD-F90E-4352-81AA-8F537DE21EE0}" srcOrd="0" destOrd="0" presId="urn:microsoft.com/office/officeart/2018/5/layout/IconCircleLabelList"/>
    <dgm:cxn modelId="{E664A13B-D754-469B-B00B-410821BCA55C}" srcId="{526225BE-708E-432B-9179-2E59114E9825}" destId="{C08ED1F8-F7C0-4A3A-9A2F-3505407455EF}" srcOrd="0" destOrd="0" parTransId="{20323E95-EEF1-4CBF-B710-43B70EE1B66A}" sibTransId="{B8B524FC-DCAE-4B03-AD38-F2869EB5E116}"/>
    <dgm:cxn modelId="{8B52785D-E882-485D-A1B4-5809A54D79DA}" type="presOf" srcId="{C08ED1F8-F7C0-4A3A-9A2F-3505407455EF}" destId="{EDFDB115-2134-42ED-B21A-F7EE45C3CD06}" srcOrd="0" destOrd="0" presId="urn:microsoft.com/office/officeart/2018/5/layout/IconCircleLabelList"/>
    <dgm:cxn modelId="{49085C7F-14A6-41F2-AD98-CB8C44D0A10B}" type="presOf" srcId="{84DA5DB1-4A93-4F36-AB39-D9DA860FB6A2}" destId="{F8FE1509-2B3A-4AFE-8F0F-3FFBBF7ECEBA}" srcOrd="0" destOrd="0" presId="urn:microsoft.com/office/officeart/2018/5/layout/IconCircleLabelList"/>
    <dgm:cxn modelId="{7FC7738E-34D1-4A4A-B94E-2DD9968F4B2D}" srcId="{526225BE-708E-432B-9179-2E59114E9825}" destId="{E838167F-641E-425B-B9AE-89E2158C797B}" srcOrd="3" destOrd="0" parTransId="{5F11A77C-F1BE-4B8E-A263-23011C0A3483}" sibTransId="{40C2F0BC-89C7-4930-9A6C-FD7E8896FB4D}"/>
    <dgm:cxn modelId="{CE5353BB-689D-4365-90C7-25BB39014833}" type="presOf" srcId="{526225BE-708E-432B-9179-2E59114E9825}" destId="{6C332794-24DE-4F59-9893-538A3068BD64}" srcOrd="0" destOrd="0" presId="urn:microsoft.com/office/officeart/2018/5/layout/IconCircleLabelList"/>
    <dgm:cxn modelId="{CB9A15B9-BAA5-4A37-9F56-B40041BCF0FB}" type="presParOf" srcId="{6C332794-24DE-4F59-9893-538A3068BD64}" destId="{3EA399DC-D017-4BBC-8631-B9AB0F18F7C9}" srcOrd="0" destOrd="0" presId="urn:microsoft.com/office/officeart/2018/5/layout/IconCircleLabelList"/>
    <dgm:cxn modelId="{CC132F6B-A490-41AA-BA4D-37D309D63B99}" type="presParOf" srcId="{3EA399DC-D017-4BBC-8631-B9AB0F18F7C9}" destId="{4CD9C6B8-9E01-4880-90A5-041D0B308A3A}" srcOrd="0" destOrd="0" presId="urn:microsoft.com/office/officeart/2018/5/layout/IconCircleLabelList"/>
    <dgm:cxn modelId="{58FA78DA-11B2-480F-9E59-52D9036FACED}" type="presParOf" srcId="{3EA399DC-D017-4BBC-8631-B9AB0F18F7C9}" destId="{E63FBCEB-BD00-47A2-966A-97D28FD150DE}" srcOrd="1" destOrd="0" presId="urn:microsoft.com/office/officeart/2018/5/layout/IconCircleLabelList"/>
    <dgm:cxn modelId="{DBC3536F-4041-43AA-90E6-9323CCF87B44}" type="presParOf" srcId="{3EA399DC-D017-4BBC-8631-B9AB0F18F7C9}" destId="{8C36B239-E344-400E-8B45-B8999A6B1578}" srcOrd="2" destOrd="0" presId="urn:microsoft.com/office/officeart/2018/5/layout/IconCircleLabelList"/>
    <dgm:cxn modelId="{9216F7A5-831E-4DE1-8A58-DD10CC4C2823}" type="presParOf" srcId="{3EA399DC-D017-4BBC-8631-B9AB0F18F7C9}" destId="{EDFDB115-2134-42ED-B21A-F7EE45C3CD06}" srcOrd="3" destOrd="0" presId="urn:microsoft.com/office/officeart/2018/5/layout/IconCircleLabelList"/>
    <dgm:cxn modelId="{A0EE5790-4914-4DAA-B692-10CB9D4C9016}" type="presParOf" srcId="{6C332794-24DE-4F59-9893-538A3068BD64}" destId="{3FBC2B9D-C9E5-4DA1-8F57-A4D1170BAF86}" srcOrd="1" destOrd="0" presId="urn:microsoft.com/office/officeart/2018/5/layout/IconCircleLabelList"/>
    <dgm:cxn modelId="{53CB6243-BCFD-40AF-9DBF-AA1333358A9C}" type="presParOf" srcId="{6C332794-24DE-4F59-9893-538A3068BD64}" destId="{72C067C6-5A01-42F3-9C64-F3B33D76AF03}" srcOrd="2" destOrd="0" presId="urn:microsoft.com/office/officeart/2018/5/layout/IconCircleLabelList"/>
    <dgm:cxn modelId="{7D0FFDC5-60D0-42DD-A819-99F1064284D7}" type="presParOf" srcId="{72C067C6-5A01-42F3-9C64-F3B33D76AF03}" destId="{25AEE92C-A2FB-48F4-B229-DD2C83392B99}" srcOrd="0" destOrd="0" presId="urn:microsoft.com/office/officeart/2018/5/layout/IconCircleLabelList"/>
    <dgm:cxn modelId="{6F5C087C-3E19-4D61-A059-BB7ADFD470D4}" type="presParOf" srcId="{72C067C6-5A01-42F3-9C64-F3B33D76AF03}" destId="{988BB1F2-05D5-4DDD-AB50-F846ECE0615F}" srcOrd="1" destOrd="0" presId="urn:microsoft.com/office/officeart/2018/5/layout/IconCircleLabelList"/>
    <dgm:cxn modelId="{A8C42D0E-745D-409E-955B-2A2D507C4FD9}" type="presParOf" srcId="{72C067C6-5A01-42F3-9C64-F3B33D76AF03}" destId="{76513FBC-C821-4A78-8714-9A5D94D86025}" srcOrd="2" destOrd="0" presId="urn:microsoft.com/office/officeart/2018/5/layout/IconCircleLabelList"/>
    <dgm:cxn modelId="{C485F4D0-2E7D-4918-9F23-07650E655626}" type="presParOf" srcId="{72C067C6-5A01-42F3-9C64-F3B33D76AF03}" destId="{53DE37F8-10ED-4030-A156-3D0E5851C29E}" srcOrd="3" destOrd="0" presId="urn:microsoft.com/office/officeart/2018/5/layout/IconCircleLabelList"/>
    <dgm:cxn modelId="{0146521F-CA93-4A0D-A639-8D3CBC6088EC}" type="presParOf" srcId="{6C332794-24DE-4F59-9893-538A3068BD64}" destId="{5F3C955A-8B33-4AE5-9A1E-2C3864F33524}" srcOrd="3" destOrd="0" presId="urn:microsoft.com/office/officeart/2018/5/layout/IconCircleLabelList"/>
    <dgm:cxn modelId="{64C0219B-DF32-41AE-9E52-847590DB2C00}" type="presParOf" srcId="{6C332794-24DE-4F59-9893-538A3068BD64}" destId="{5719EA6D-618C-462B-AD8F-5C7C1CE11827}" srcOrd="4" destOrd="0" presId="urn:microsoft.com/office/officeart/2018/5/layout/IconCircleLabelList"/>
    <dgm:cxn modelId="{0EE161D0-483D-4901-8CAE-371408913DD2}" type="presParOf" srcId="{5719EA6D-618C-462B-AD8F-5C7C1CE11827}" destId="{626AB68A-D501-4644-A888-2405DCCEDF8F}" srcOrd="0" destOrd="0" presId="urn:microsoft.com/office/officeart/2018/5/layout/IconCircleLabelList"/>
    <dgm:cxn modelId="{4F508CB2-EB81-47D4-8177-BB213BA64EC5}" type="presParOf" srcId="{5719EA6D-618C-462B-AD8F-5C7C1CE11827}" destId="{CA103380-F16A-4478-943F-1DB1DFA667F8}" srcOrd="1" destOrd="0" presId="urn:microsoft.com/office/officeart/2018/5/layout/IconCircleLabelList"/>
    <dgm:cxn modelId="{D444DD19-8EE4-40D6-8A3B-D1CA4AE7561C}" type="presParOf" srcId="{5719EA6D-618C-462B-AD8F-5C7C1CE11827}" destId="{E4D91D85-3446-4258-AD4C-49A72C5D4D55}" srcOrd="2" destOrd="0" presId="urn:microsoft.com/office/officeart/2018/5/layout/IconCircleLabelList"/>
    <dgm:cxn modelId="{5B2F5733-E369-40FD-88F7-65E0B56444F5}" type="presParOf" srcId="{5719EA6D-618C-462B-AD8F-5C7C1CE11827}" destId="{88FA17CD-F90E-4352-81AA-8F537DE21EE0}" srcOrd="3" destOrd="0" presId="urn:microsoft.com/office/officeart/2018/5/layout/IconCircleLabelList"/>
    <dgm:cxn modelId="{8341DDD2-412F-4CD6-8DD0-130C8ED918F8}" type="presParOf" srcId="{6C332794-24DE-4F59-9893-538A3068BD64}" destId="{C75BF8A6-4E62-42DA-833E-6F18AC3D9687}" srcOrd="5" destOrd="0" presId="urn:microsoft.com/office/officeart/2018/5/layout/IconCircleLabelList"/>
    <dgm:cxn modelId="{FD28B58E-D83A-409D-98EE-9AFF60A8906B}" type="presParOf" srcId="{6C332794-24DE-4F59-9893-538A3068BD64}" destId="{E895A7A6-5CD1-4D07-8982-9C47C65F7253}" srcOrd="6" destOrd="0" presId="urn:microsoft.com/office/officeart/2018/5/layout/IconCircleLabelList"/>
    <dgm:cxn modelId="{FFE25335-BCFD-4D8C-A41C-2DA9E42B7841}" type="presParOf" srcId="{E895A7A6-5CD1-4D07-8982-9C47C65F7253}" destId="{3D8D5BD5-2427-4B89-AAA0-8515497CCC96}" srcOrd="0" destOrd="0" presId="urn:microsoft.com/office/officeart/2018/5/layout/IconCircleLabelList"/>
    <dgm:cxn modelId="{34CE35D9-D4A8-497C-A6E3-9C4C1D4BB6F4}" type="presParOf" srcId="{E895A7A6-5CD1-4D07-8982-9C47C65F7253}" destId="{319A941F-5D31-4C9B-8F55-1C358657EE04}" srcOrd="1" destOrd="0" presId="urn:microsoft.com/office/officeart/2018/5/layout/IconCircleLabelList"/>
    <dgm:cxn modelId="{30528AE0-AFFE-4364-A558-4EB528337BC1}" type="presParOf" srcId="{E895A7A6-5CD1-4D07-8982-9C47C65F7253}" destId="{8BF9DCA8-D1C7-46FF-BA44-20DB5102F176}" srcOrd="2" destOrd="0" presId="urn:microsoft.com/office/officeart/2018/5/layout/IconCircleLabelList"/>
    <dgm:cxn modelId="{DD358958-8C67-4E39-83C4-D394ED3FEBFD}" type="presParOf" srcId="{E895A7A6-5CD1-4D07-8982-9C47C65F7253}" destId="{F5DDFC70-A5C5-4550-929E-9A74C0F11917}" srcOrd="3" destOrd="0" presId="urn:microsoft.com/office/officeart/2018/5/layout/IconCircleLabelList"/>
    <dgm:cxn modelId="{97394FE5-416F-49F6-B04B-141A84F572C2}" type="presParOf" srcId="{6C332794-24DE-4F59-9893-538A3068BD64}" destId="{8E4D69CC-98F0-4FF1-8D93-CE8028EB731D}" srcOrd="7" destOrd="0" presId="urn:microsoft.com/office/officeart/2018/5/layout/IconCircleLabelList"/>
    <dgm:cxn modelId="{6DAFDFC3-C987-4F47-A56C-6366823D21C8}" type="presParOf" srcId="{6C332794-24DE-4F59-9893-538A3068BD64}" destId="{E9CB6450-29B4-463F-8864-7F22EFA5F32D}" srcOrd="8" destOrd="0" presId="urn:microsoft.com/office/officeart/2018/5/layout/IconCircleLabelList"/>
    <dgm:cxn modelId="{9C5B4976-C62F-4959-BE69-0D980E992C48}" type="presParOf" srcId="{E9CB6450-29B4-463F-8864-7F22EFA5F32D}" destId="{E2620F19-A1B7-4A69-945F-A153F68444E8}" srcOrd="0" destOrd="0" presId="urn:microsoft.com/office/officeart/2018/5/layout/IconCircleLabelList"/>
    <dgm:cxn modelId="{F948500D-64B0-4AB1-896D-4C585A9209AC}" type="presParOf" srcId="{E9CB6450-29B4-463F-8864-7F22EFA5F32D}" destId="{C27C6250-699E-47F3-ACA5-ABCE70A157C6}" srcOrd="1" destOrd="0" presId="urn:microsoft.com/office/officeart/2018/5/layout/IconCircleLabelList"/>
    <dgm:cxn modelId="{AEB62972-7C58-4A2C-8EE0-9B640935B738}" type="presParOf" srcId="{E9CB6450-29B4-463F-8864-7F22EFA5F32D}" destId="{77B09266-2245-4AA6-B017-5F8A17609A73}" srcOrd="2" destOrd="0" presId="urn:microsoft.com/office/officeart/2018/5/layout/IconCircleLabelList"/>
    <dgm:cxn modelId="{54098D43-2908-4104-8250-7F13BE4B99C2}" type="presParOf" srcId="{E9CB6450-29B4-463F-8864-7F22EFA5F32D}" destId="{F8FE1509-2B3A-4AFE-8F0F-3FFBBF7ECE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04B6941-8E0F-49AD-8E23-967EC437145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9E894F-5814-455A-8685-15D4D17A5B25}">
      <dgm:prSet custT="1"/>
      <dgm:spPr/>
      <dgm:t>
        <a:bodyPr/>
        <a:lstStyle/>
        <a:p>
          <a:r>
            <a:rPr lang="en-IN" sz="2000">
              <a:latin typeface="Cambria" panose="02040503050406030204" pitchFamily="18" charset="0"/>
            </a:rPr>
            <a:t>Definition of Loader</a:t>
          </a:r>
          <a:endParaRPr lang="en-US" sz="2000">
            <a:latin typeface="Cambria" panose="02040503050406030204" pitchFamily="18" charset="0"/>
          </a:endParaRPr>
        </a:p>
      </dgm:t>
    </dgm:pt>
    <dgm:pt modelId="{58E0436C-AC7F-483F-8D34-5CE0181C9B04}" type="parTrans" cxnId="{0E080B69-CB97-44A8-89AD-4A511A4C34DE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80B16A1D-B9AF-4625-B790-FBCEA21B08AD}" type="sibTrans" cxnId="{0E080B69-CB97-44A8-89AD-4A511A4C34DE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F9906EA5-9DE0-45D5-9AF8-99EE8316B28B}">
      <dgm:prSet custT="1"/>
      <dgm:spPr/>
      <dgm:t>
        <a:bodyPr/>
        <a:lstStyle/>
        <a:p>
          <a:r>
            <a:rPr lang="en-IN" sz="2000">
              <a:latin typeface="Cambria" panose="02040503050406030204" pitchFamily="18" charset="0"/>
            </a:rPr>
            <a:t>Different Loader schemes</a:t>
          </a:r>
          <a:endParaRPr lang="en-US" sz="2000">
            <a:latin typeface="Cambria" panose="02040503050406030204" pitchFamily="18" charset="0"/>
          </a:endParaRPr>
        </a:p>
      </dgm:t>
    </dgm:pt>
    <dgm:pt modelId="{F45D1609-B264-4676-9AE1-DB3674356DED}" type="parTrans" cxnId="{DF9F6D69-3FF9-485A-8204-64F63222982A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B5444875-B72F-4BF4-A415-46AFED71307B}" type="sibTrans" cxnId="{DF9F6D69-3FF9-485A-8204-64F63222982A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742750D1-C8C5-4B5B-8624-5B3D48F09A26}">
      <dgm:prSet custT="1"/>
      <dgm:spPr/>
      <dgm:t>
        <a:bodyPr/>
        <a:lstStyle/>
        <a:p>
          <a:r>
            <a:rPr lang="en-US" sz="2000">
              <a:latin typeface="Cambria" panose="02040503050406030204" pitchFamily="18" charset="0"/>
            </a:rPr>
            <a:t>General loader Scheme</a:t>
          </a:r>
        </a:p>
      </dgm:t>
    </dgm:pt>
    <dgm:pt modelId="{F8AC0E9D-1028-42AA-97D2-AC550A41C318}" type="parTrans" cxnId="{AE604ECB-0B01-4DC5-91BC-74C6535F655F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381BDA27-8D03-4696-86BA-56B8FA819CEC}" type="sibTrans" cxnId="{AE604ECB-0B01-4DC5-91BC-74C6535F655F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9B2851B4-F58E-406F-9F9F-288D9F9888AF}">
      <dgm:prSet custT="1"/>
      <dgm:spPr/>
      <dgm:t>
        <a:bodyPr/>
        <a:lstStyle/>
        <a:p>
          <a:r>
            <a:rPr lang="en-US" sz="2000">
              <a:latin typeface="Cambria" panose="02040503050406030204" pitchFamily="18" charset="0"/>
            </a:rPr>
            <a:t>Absolute loaders</a:t>
          </a:r>
        </a:p>
      </dgm:t>
    </dgm:pt>
    <dgm:pt modelId="{83E3A492-5CCD-4AAF-B2C2-40D90DAE5D97}" type="parTrans" cxnId="{3AFB96D9-58DF-4A12-9D04-5C0B536FDE10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BB180FCB-EDE0-403E-980E-C85916180266}" type="sibTrans" cxnId="{3AFB96D9-58DF-4A12-9D04-5C0B536FDE10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0AD9AF40-36D8-4195-A06D-DF7FF51A1453}">
      <dgm:prSet custT="1"/>
      <dgm:spPr/>
      <dgm:t>
        <a:bodyPr/>
        <a:lstStyle/>
        <a:p>
          <a:r>
            <a:rPr lang="en-US" sz="2000">
              <a:latin typeface="Cambria" panose="02040503050406030204" pitchFamily="18" charset="0"/>
            </a:rPr>
            <a:t>Subroutine linkages</a:t>
          </a:r>
        </a:p>
      </dgm:t>
    </dgm:pt>
    <dgm:pt modelId="{1863B07A-7103-4792-8096-F10A08839BA5}" type="parTrans" cxnId="{44343B44-659A-4810-879C-BD950D2551A7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9A82C9E3-550B-4819-8DED-A3F81257267D}" type="sibTrans" cxnId="{44343B44-659A-4810-879C-BD950D2551A7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3E4328F7-CC5C-447D-B503-A0A543D7A175}">
      <dgm:prSet custT="1"/>
      <dgm:spPr/>
      <dgm:t>
        <a:bodyPr/>
        <a:lstStyle/>
        <a:p>
          <a:r>
            <a:rPr lang="en-US" sz="2000">
              <a:latin typeface="Cambria" panose="02040503050406030204" pitchFamily="18" charset="0"/>
            </a:rPr>
            <a:t>Relocating loaders</a:t>
          </a:r>
        </a:p>
      </dgm:t>
    </dgm:pt>
    <dgm:pt modelId="{48DAB009-47FF-4400-B4A0-83340987AD73}" type="parTrans" cxnId="{90409E55-1D8B-4604-B9E9-3534CF950A27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D60341FD-8DD1-45BA-938A-56F6F5A20B95}" type="sibTrans" cxnId="{90409E55-1D8B-4604-B9E9-3534CF950A27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AA1A5AF2-25C2-4AB2-96D1-829B2E3F2792}">
      <dgm:prSet custT="1"/>
      <dgm:spPr/>
      <dgm:t>
        <a:bodyPr/>
        <a:lstStyle/>
        <a:p>
          <a:r>
            <a:rPr lang="en-US" sz="2000">
              <a:latin typeface="Cambria" panose="02040503050406030204" pitchFamily="18" charset="0"/>
            </a:rPr>
            <a:t>Direct linking loaders</a:t>
          </a:r>
        </a:p>
      </dgm:t>
    </dgm:pt>
    <dgm:pt modelId="{B9480AC5-09A4-4C3B-A612-927126084301}" type="parTrans" cxnId="{FB4AD4DB-26C9-4205-B667-8878C8BF6D57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E74D527B-C48A-468F-B418-99526234201A}" type="sibTrans" cxnId="{FB4AD4DB-26C9-4205-B667-8878C8BF6D57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D8EE5F8A-5F5D-4C33-B8E4-7D05310899AB}">
      <dgm:prSet custT="1"/>
      <dgm:spPr/>
      <dgm:t>
        <a:bodyPr/>
        <a:lstStyle/>
        <a:p>
          <a:r>
            <a:rPr lang="en-US" sz="2000">
              <a:solidFill>
                <a:schemeClr val="tx1"/>
              </a:solidFill>
              <a:latin typeface="Cambria" panose="02040503050406030204" pitchFamily="18" charset="0"/>
            </a:rPr>
            <a:t>Overlay structure</a:t>
          </a:r>
        </a:p>
      </dgm:t>
    </dgm:pt>
    <dgm:pt modelId="{B5AA2A76-9F3F-47DF-B3D0-27605FBF2A3E}" type="parTrans" cxnId="{4ED0E834-BF79-4DC7-A966-1305FDD373B7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73B218C9-EB66-4E43-B462-5721DF2AE314}" type="sibTrans" cxnId="{4ED0E834-BF79-4DC7-A966-1305FDD373B7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E8FFE801-8409-40FE-A1D7-29EC4B79D895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Cambria" panose="02040503050406030204" pitchFamily="18" charset="0"/>
            </a:rPr>
            <a:t>Static </a:t>
          </a:r>
          <a:r>
            <a:rPr lang="en-US" sz="2000" b="0" i="0" baseline="0" dirty="0">
              <a:solidFill>
                <a:schemeClr val="tx1"/>
              </a:solidFill>
              <a:latin typeface="Cambria" panose="02040503050406030204" pitchFamily="18" charset="0"/>
            </a:rPr>
            <a:t>and dynamic linked libraries 	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906E269-F945-460A-8814-9024C1D2DA69}" type="parTrans" cxnId="{F386C094-3A64-4932-8841-FA1E8299CE7D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5FF25802-B021-41FB-AF3E-4E66FE2F0CEA}" type="sibTrans" cxnId="{F386C094-3A64-4932-8841-FA1E8299CE7D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DD80B0EB-EF91-4B65-81A8-5B58A3CF0781}" type="pres">
      <dgm:prSet presAssocID="{804B6941-8E0F-49AD-8E23-967EC437145F}" presName="linear" presStyleCnt="0">
        <dgm:presLayoutVars>
          <dgm:dir/>
          <dgm:animLvl val="lvl"/>
          <dgm:resizeHandles val="exact"/>
        </dgm:presLayoutVars>
      </dgm:prSet>
      <dgm:spPr/>
    </dgm:pt>
    <dgm:pt modelId="{6051B045-AE64-4D30-98C1-A9B329177659}" type="pres">
      <dgm:prSet presAssocID="{EF9E894F-5814-455A-8685-15D4D17A5B25}" presName="parentLin" presStyleCnt="0"/>
      <dgm:spPr/>
    </dgm:pt>
    <dgm:pt modelId="{C32DA934-6E34-4DC1-8A6E-A9B5E522271E}" type="pres">
      <dgm:prSet presAssocID="{EF9E894F-5814-455A-8685-15D4D17A5B25}" presName="parentLeftMargin" presStyleLbl="node1" presStyleIdx="0" presStyleCnt="4"/>
      <dgm:spPr/>
    </dgm:pt>
    <dgm:pt modelId="{C44B0A82-5ABF-4509-9D96-55979365466D}" type="pres">
      <dgm:prSet presAssocID="{EF9E894F-5814-455A-8685-15D4D17A5B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B18980-5E03-46DA-A67A-C7748CDF4A58}" type="pres">
      <dgm:prSet presAssocID="{EF9E894F-5814-455A-8685-15D4D17A5B25}" presName="negativeSpace" presStyleCnt="0"/>
      <dgm:spPr/>
    </dgm:pt>
    <dgm:pt modelId="{356E1D70-2106-4704-807C-FE2C8D41CD2E}" type="pres">
      <dgm:prSet presAssocID="{EF9E894F-5814-455A-8685-15D4D17A5B25}" presName="childText" presStyleLbl="conFgAcc1" presStyleIdx="0" presStyleCnt="4">
        <dgm:presLayoutVars>
          <dgm:bulletEnabled val="1"/>
        </dgm:presLayoutVars>
      </dgm:prSet>
      <dgm:spPr/>
    </dgm:pt>
    <dgm:pt modelId="{D1E43545-730A-4AB4-B119-954E5CBC02FD}" type="pres">
      <dgm:prSet presAssocID="{80B16A1D-B9AF-4625-B790-FBCEA21B08AD}" presName="spaceBetweenRectangles" presStyleCnt="0"/>
      <dgm:spPr/>
    </dgm:pt>
    <dgm:pt modelId="{D32A692B-8E56-4CCF-B367-3B4B0A28FE6D}" type="pres">
      <dgm:prSet presAssocID="{F9906EA5-9DE0-45D5-9AF8-99EE8316B28B}" presName="parentLin" presStyleCnt="0"/>
      <dgm:spPr/>
    </dgm:pt>
    <dgm:pt modelId="{76A5F12C-7A76-4E71-AAAB-D3696620D866}" type="pres">
      <dgm:prSet presAssocID="{F9906EA5-9DE0-45D5-9AF8-99EE8316B28B}" presName="parentLeftMargin" presStyleLbl="node1" presStyleIdx="0" presStyleCnt="4"/>
      <dgm:spPr/>
    </dgm:pt>
    <dgm:pt modelId="{2D856C5E-AC65-4501-8EF2-3BE0C942EC8F}" type="pres">
      <dgm:prSet presAssocID="{F9906EA5-9DE0-45D5-9AF8-99EE8316B2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D76C82-02F3-4ED6-8911-1B577637EBFD}" type="pres">
      <dgm:prSet presAssocID="{F9906EA5-9DE0-45D5-9AF8-99EE8316B28B}" presName="negativeSpace" presStyleCnt="0"/>
      <dgm:spPr/>
    </dgm:pt>
    <dgm:pt modelId="{7D527A04-6F42-4780-B35B-9813C63556A7}" type="pres">
      <dgm:prSet presAssocID="{F9906EA5-9DE0-45D5-9AF8-99EE8316B28B}" presName="childText" presStyleLbl="conFgAcc1" presStyleIdx="1" presStyleCnt="4">
        <dgm:presLayoutVars>
          <dgm:bulletEnabled val="1"/>
        </dgm:presLayoutVars>
      </dgm:prSet>
      <dgm:spPr/>
    </dgm:pt>
    <dgm:pt modelId="{2C435D0F-CD8A-4F16-A8E5-A949495F55A8}" type="pres">
      <dgm:prSet presAssocID="{B5444875-B72F-4BF4-A415-46AFED71307B}" presName="spaceBetweenRectangles" presStyleCnt="0"/>
      <dgm:spPr/>
    </dgm:pt>
    <dgm:pt modelId="{75CA1F0D-0169-49A5-9DC1-AA69CF34F272}" type="pres">
      <dgm:prSet presAssocID="{D8EE5F8A-5F5D-4C33-B8E4-7D05310899AB}" presName="parentLin" presStyleCnt="0"/>
      <dgm:spPr/>
    </dgm:pt>
    <dgm:pt modelId="{1EBD66E7-F30D-4DA0-BEF6-4261F564096E}" type="pres">
      <dgm:prSet presAssocID="{D8EE5F8A-5F5D-4C33-B8E4-7D05310899AB}" presName="parentLeftMargin" presStyleLbl="node1" presStyleIdx="1" presStyleCnt="4"/>
      <dgm:spPr/>
    </dgm:pt>
    <dgm:pt modelId="{60D8ED29-C64D-49DA-A856-4E790B5567DA}" type="pres">
      <dgm:prSet presAssocID="{D8EE5F8A-5F5D-4C33-B8E4-7D05310899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15E600-E9ED-43E0-8340-143E525473B2}" type="pres">
      <dgm:prSet presAssocID="{D8EE5F8A-5F5D-4C33-B8E4-7D05310899AB}" presName="negativeSpace" presStyleCnt="0"/>
      <dgm:spPr/>
    </dgm:pt>
    <dgm:pt modelId="{8D670255-EC68-414A-B27E-39848F926F61}" type="pres">
      <dgm:prSet presAssocID="{D8EE5F8A-5F5D-4C33-B8E4-7D05310899AB}" presName="childText" presStyleLbl="conFgAcc1" presStyleIdx="2" presStyleCnt="4">
        <dgm:presLayoutVars>
          <dgm:bulletEnabled val="1"/>
        </dgm:presLayoutVars>
      </dgm:prSet>
      <dgm:spPr/>
    </dgm:pt>
    <dgm:pt modelId="{89310160-475D-4D82-9977-5B6558664DC9}" type="pres">
      <dgm:prSet presAssocID="{73B218C9-EB66-4E43-B462-5721DF2AE314}" presName="spaceBetweenRectangles" presStyleCnt="0"/>
      <dgm:spPr/>
    </dgm:pt>
    <dgm:pt modelId="{480D3FCB-09E0-42CA-912D-C346AE9A1C48}" type="pres">
      <dgm:prSet presAssocID="{E8FFE801-8409-40FE-A1D7-29EC4B79D895}" presName="parentLin" presStyleCnt="0"/>
      <dgm:spPr/>
    </dgm:pt>
    <dgm:pt modelId="{6C191985-B3E4-4A33-A03D-6869F7D51B77}" type="pres">
      <dgm:prSet presAssocID="{E8FFE801-8409-40FE-A1D7-29EC4B79D895}" presName="parentLeftMargin" presStyleLbl="node1" presStyleIdx="2" presStyleCnt="4"/>
      <dgm:spPr/>
    </dgm:pt>
    <dgm:pt modelId="{49AFB0D5-B8CA-4FE6-9751-ABDAA3224AE4}" type="pres">
      <dgm:prSet presAssocID="{E8FFE801-8409-40FE-A1D7-29EC4B79D89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C2F638-B457-40D9-9193-8B49653E8D22}" type="pres">
      <dgm:prSet presAssocID="{E8FFE801-8409-40FE-A1D7-29EC4B79D895}" presName="negativeSpace" presStyleCnt="0"/>
      <dgm:spPr/>
    </dgm:pt>
    <dgm:pt modelId="{E542FBB6-B04F-469A-A4F1-5C8A3847A009}" type="pres">
      <dgm:prSet presAssocID="{E8FFE801-8409-40FE-A1D7-29EC4B79D89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4093B09-C50F-486E-A5A6-53081D91E1EB}" type="presOf" srcId="{3E4328F7-CC5C-447D-B503-A0A543D7A175}" destId="{7D527A04-6F42-4780-B35B-9813C63556A7}" srcOrd="0" destOrd="3" presId="urn:microsoft.com/office/officeart/2005/8/layout/list1"/>
    <dgm:cxn modelId="{B9314A10-C77F-4662-9A83-8FE35EFB0C3B}" type="presOf" srcId="{F9906EA5-9DE0-45D5-9AF8-99EE8316B28B}" destId="{2D856C5E-AC65-4501-8EF2-3BE0C942EC8F}" srcOrd="1" destOrd="0" presId="urn:microsoft.com/office/officeart/2005/8/layout/list1"/>
    <dgm:cxn modelId="{8473CB2D-7A18-4AB4-9987-B08021DF3DD0}" type="presOf" srcId="{9B2851B4-F58E-406F-9F9F-288D9F9888AF}" destId="{7D527A04-6F42-4780-B35B-9813C63556A7}" srcOrd="0" destOrd="1" presId="urn:microsoft.com/office/officeart/2005/8/layout/list1"/>
    <dgm:cxn modelId="{4ED0E834-BF79-4DC7-A966-1305FDD373B7}" srcId="{804B6941-8E0F-49AD-8E23-967EC437145F}" destId="{D8EE5F8A-5F5D-4C33-B8E4-7D05310899AB}" srcOrd="2" destOrd="0" parTransId="{B5AA2A76-9F3F-47DF-B3D0-27605FBF2A3E}" sibTransId="{73B218C9-EB66-4E43-B462-5721DF2AE314}"/>
    <dgm:cxn modelId="{1EBAB95B-B50A-454B-BA37-8C373F618E69}" type="presOf" srcId="{E8FFE801-8409-40FE-A1D7-29EC4B79D895}" destId="{6C191985-B3E4-4A33-A03D-6869F7D51B77}" srcOrd="0" destOrd="0" presId="urn:microsoft.com/office/officeart/2005/8/layout/list1"/>
    <dgm:cxn modelId="{5BFA2943-930D-4C52-A6A6-31C152919A21}" type="presOf" srcId="{F9906EA5-9DE0-45D5-9AF8-99EE8316B28B}" destId="{76A5F12C-7A76-4E71-AAAB-D3696620D866}" srcOrd="0" destOrd="0" presId="urn:microsoft.com/office/officeart/2005/8/layout/list1"/>
    <dgm:cxn modelId="{44343B44-659A-4810-879C-BD950D2551A7}" srcId="{F9906EA5-9DE0-45D5-9AF8-99EE8316B28B}" destId="{0AD9AF40-36D8-4195-A06D-DF7FF51A1453}" srcOrd="2" destOrd="0" parTransId="{1863B07A-7103-4792-8096-F10A08839BA5}" sibTransId="{9A82C9E3-550B-4819-8DED-A3F81257267D}"/>
    <dgm:cxn modelId="{0E080B69-CB97-44A8-89AD-4A511A4C34DE}" srcId="{804B6941-8E0F-49AD-8E23-967EC437145F}" destId="{EF9E894F-5814-455A-8685-15D4D17A5B25}" srcOrd="0" destOrd="0" parTransId="{58E0436C-AC7F-483F-8D34-5CE0181C9B04}" sibTransId="{80B16A1D-B9AF-4625-B790-FBCEA21B08AD}"/>
    <dgm:cxn modelId="{DF9F6D69-3FF9-485A-8204-64F63222982A}" srcId="{804B6941-8E0F-49AD-8E23-967EC437145F}" destId="{F9906EA5-9DE0-45D5-9AF8-99EE8316B28B}" srcOrd="1" destOrd="0" parTransId="{F45D1609-B264-4676-9AE1-DB3674356DED}" sibTransId="{B5444875-B72F-4BF4-A415-46AFED71307B}"/>
    <dgm:cxn modelId="{26562A70-DD53-4821-8448-DD39886CB66A}" type="presOf" srcId="{742750D1-C8C5-4B5B-8624-5B3D48F09A26}" destId="{7D527A04-6F42-4780-B35B-9813C63556A7}" srcOrd="0" destOrd="0" presId="urn:microsoft.com/office/officeart/2005/8/layout/list1"/>
    <dgm:cxn modelId="{90409E55-1D8B-4604-B9E9-3534CF950A27}" srcId="{F9906EA5-9DE0-45D5-9AF8-99EE8316B28B}" destId="{3E4328F7-CC5C-447D-B503-A0A543D7A175}" srcOrd="3" destOrd="0" parTransId="{48DAB009-47FF-4400-B4A0-83340987AD73}" sibTransId="{D60341FD-8DD1-45BA-938A-56F6F5A20B95}"/>
    <dgm:cxn modelId="{0A17E37E-5987-4894-BE9A-AB495F2CF561}" type="presOf" srcId="{804B6941-8E0F-49AD-8E23-967EC437145F}" destId="{DD80B0EB-EF91-4B65-81A8-5B58A3CF0781}" srcOrd="0" destOrd="0" presId="urn:microsoft.com/office/officeart/2005/8/layout/list1"/>
    <dgm:cxn modelId="{67330B82-05FC-47E4-8A28-A59FCA5F1AC8}" type="presOf" srcId="{0AD9AF40-36D8-4195-A06D-DF7FF51A1453}" destId="{7D527A04-6F42-4780-B35B-9813C63556A7}" srcOrd="0" destOrd="2" presId="urn:microsoft.com/office/officeart/2005/8/layout/list1"/>
    <dgm:cxn modelId="{F386C094-3A64-4932-8841-FA1E8299CE7D}" srcId="{804B6941-8E0F-49AD-8E23-967EC437145F}" destId="{E8FFE801-8409-40FE-A1D7-29EC4B79D895}" srcOrd="3" destOrd="0" parTransId="{1906E269-F945-460A-8814-9024C1D2DA69}" sibTransId="{5FF25802-B021-41FB-AF3E-4E66FE2F0CEA}"/>
    <dgm:cxn modelId="{510905B3-1409-4733-A7C8-E2CED422634D}" type="presOf" srcId="{AA1A5AF2-25C2-4AB2-96D1-829B2E3F2792}" destId="{7D527A04-6F42-4780-B35B-9813C63556A7}" srcOrd="0" destOrd="4" presId="urn:microsoft.com/office/officeart/2005/8/layout/list1"/>
    <dgm:cxn modelId="{C40BD7BE-94B2-47B3-A4F2-00EC1E51AD02}" type="presOf" srcId="{E8FFE801-8409-40FE-A1D7-29EC4B79D895}" destId="{49AFB0D5-B8CA-4FE6-9751-ABDAA3224AE4}" srcOrd="1" destOrd="0" presId="urn:microsoft.com/office/officeart/2005/8/layout/list1"/>
    <dgm:cxn modelId="{C57ABDBF-3878-48FD-8057-A02DBFC2178D}" type="presOf" srcId="{EF9E894F-5814-455A-8685-15D4D17A5B25}" destId="{C44B0A82-5ABF-4509-9D96-55979365466D}" srcOrd="1" destOrd="0" presId="urn:microsoft.com/office/officeart/2005/8/layout/list1"/>
    <dgm:cxn modelId="{AE604ECB-0B01-4DC5-91BC-74C6535F655F}" srcId="{F9906EA5-9DE0-45D5-9AF8-99EE8316B28B}" destId="{742750D1-C8C5-4B5B-8624-5B3D48F09A26}" srcOrd="0" destOrd="0" parTransId="{F8AC0E9D-1028-42AA-97D2-AC550A41C318}" sibTransId="{381BDA27-8D03-4696-86BA-56B8FA819CEC}"/>
    <dgm:cxn modelId="{FA12E6CB-3975-4019-995C-00FAF44FA420}" type="presOf" srcId="{D8EE5F8A-5F5D-4C33-B8E4-7D05310899AB}" destId="{1EBD66E7-F30D-4DA0-BEF6-4261F564096E}" srcOrd="0" destOrd="0" presId="urn:microsoft.com/office/officeart/2005/8/layout/list1"/>
    <dgm:cxn modelId="{3AFB96D9-58DF-4A12-9D04-5C0B536FDE10}" srcId="{F9906EA5-9DE0-45D5-9AF8-99EE8316B28B}" destId="{9B2851B4-F58E-406F-9F9F-288D9F9888AF}" srcOrd="1" destOrd="0" parTransId="{83E3A492-5CCD-4AAF-B2C2-40D90DAE5D97}" sibTransId="{BB180FCB-EDE0-403E-980E-C85916180266}"/>
    <dgm:cxn modelId="{FB4AD4DB-26C9-4205-B667-8878C8BF6D57}" srcId="{F9906EA5-9DE0-45D5-9AF8-99EE8316B28B}" destId="{AA1A5AF2-25C2-4AB2-96D1-829B2E3F2792}" srcOrd="4" destOrd="0" parTransId="{B9480AC5-09A4-4C3B-A612-927126084301}" sibTransId="{E74D527B-C48A-468F-B418-99526234201A}"/>
    <dgm:cxn modelId="{530D53E7-87F4-4697-92CE-C75B0B28AF45}" type="presOf" srcId="{D8EE5F8A-5F5D-4C33-B8E4-7D05310899AB}" destId="{60D8ED29-C64D-49DA-A856-4E790B5567DA}" srcOrd="1" destOrd="0" presId="urn:microsoft.com/office/officeart/2005/8/layout/list1"/>
    <dgm:cxn modelId="{EBB865F6-7503-47B9-A86C-F6A2FF7606BF}" type="presOf" srcId="{EF9E894F-5814-455A-8685-15D4D17A5B25}" destId="{C32DA934-6E34-4DC1-8A6E-A9B5E522271E}" srcOrd="0" destOrd="0" presId="urn:microsoft.com/office/officeart/2005/8/layout/list1"/>
    <dgm:cxn modelId="{C46C33A4-EE6E-44CE-9395-21D8270B12A8}" type="presParOf" srcId="{DD80B0EB-EF91-4B65-81A8-5B58A3CF0781}" destId="{6051B045-AE64-4D30-98C1-A9B329177659}" srcOrd="0" destOrd="0" presId="urn:microsoft.com/office/officeart/2005/8/layout/list1"/>
    <dgm:cxn modelId="{BC277096-0C44-49DC-9088-37340D162B5B}" type="presParOf" srcId="{6051B045-AE64-4D30-98C1-A9B329177659}" destId="{C32DA934-6E34-4DC1-8A6E-A9B5E522271E}" srcOrd="0" destOrd="0" presId="urn:microsoft.com/office/officeart/2005/8/layout/list1"/>
    <dgm:cxn modelId="{64F7DDDC-9FB7-4E21-9BC9-C9AA15479B38}" type="presParOf" srcId="{6051B045-AE64-4D30-98C1-A9B329177659}" destId="{C44B0A82-5ABF-4509-9D96-55979365466D}" srcOrd="1" destOrd="0" presId="urn:microsoft.com/office/officeart/2005/8/layout/list1"/>
    <dgm:cxn modelId="{480DB851-7CE2-4355-985E-B3756A30C549}" type="presParOf" srcId="{DD80B0EB-EF91-4B65-81A8-5B58A3CF0781}" destId="{C0B18980-5E03-46DA-A67A-C7748CDF4A58}" srcOrd="1" destOrd="0" presId="urn:microsoft.com/office/officeart/2005/8/layout/list1"/>
    <dgm:cxn modelId="{2AC7AFD3-8D4B-4CAD-A009-9E8A16A6C80D}" type="presParOf" srcId="{DD80B0EB-EF91-4B65-81A8-5B58A3CF0781}" destId="{356E1D70-2106-4704-807C-FE2C8D41CD2E}" srcOrd="2" destOrd="0" presId="urn:microsoft.com/office/officeart/2005/8/layout/list1"/>
    <dgm:cxn modelId="{254CF402-6F08-4D9A-9D97-D353E3932909}" type="presParOf" srcId="{DD80B0EB-EF91-4B65-81A8-5B58A3CF0781}" destId="{D1E43545-730A-4AB4-B119-954E5CBC02FD}" srcOrd="3" destOrd="0" presId="urn:microsoft.com/office/officeart/2005/8/layout/list1"/>
    <dgm:cxn modelId="{B8FFD576-819F-445A-BB17-8895FBED331C}" type="presParOf" srcId="{DD80B0EB-EF91-4B65-81A8-5B58A3CF0781}" destId="{D32A692B-8E56-4CCF-B367-3B4B0A28FE6D}" srcOrd="4" destOrd="0" presId="urn:microsoft.com/office/officeart/2005/8/layout/list1"/>
    <dgm:cxn modelId="{7698BA5F-4C9E-4E0A-91E2-84719923E3A7}" type="presParOf" srcId="{D32A692B-8E56-4CCF-B367-3B4B0A28FE6D}" destId="{76A5F12C-7A76-4E71-AAAB-D3696620D866}" srcOrd="0" destOrd="0" presId="urn:microsoft.com/office/officeart/2005/8/layout/list1"/>
    <dgm:cxn modelId="{E9768068-219F-45EB-9896-4EF92EBC82BA}" type="presParOf" srcId="{D32A692B-8E56-4CCF-B367-3B4B0A28FE6D}" destId="{2D856C5E-AC65-4501-8EF2-3BE0C942EC8F}" srcOrd="1" destOrd="0" presId="urn:microsoft.com/office/officeart/2005/8/layout/list1"/>
    <dgm:cxn modelId="{F9EB120E-A1A8-49FB-A78B-731804781CB3}" type="presParOf" srcId="{DD80B0EB-EF91-4B65-81A8-5B58A3CF0781}" destId="{5ED76C82-02F3-4ED6-8911-1B577637EBFD}" srcOrd="5" destOrd="0" presId="urn:microsoft.com/office/officeart/2005/8/layout/list1"/>
    <dgm:cxn modelId="{5CBA7823-5491-4C5D-AE67-7CC2C448B25B}" type="presParOf" srcId="{DD80B0EB-EF91-4B65-81A8-5B58A3CF0781}" destId="{7D527A04-6F42-4780-B35B-9813C63556A7}" srcOrd="6" destOrd="0" presId="urn:microsoft.com/office/officeart/2005/8/layout/list1"/>
    <dgm:cxn modelId="{0C8FCA6C-FEB4-4CBE-B3FA-5EF47036001E}" type="presParOf" srcId="{DD80B0EB-EF91-4B65-81A8-5B58A3CF0781}" destId="{2C435D0F-CD8A-4F16-A8E5-A949495F55A8}" srcOrd="7" destOrd="0" presId="urn:microsoft.com/office/officeart/2005/8/layout/list1"/>
    <dgm:cxn modelId="{8F8494C4-2C19-42F8-BC29-D348004C798A}" type="presParOf" srcId="{DD80B0EB-EF91-4B65-81A8-5B58A3CF0781}" destId="{75CA1F0D-0169-49A5-9DC1-AA69CF34F272}" srcOrd="8" destOrd="0" presId="urn:microsoft.com/office/officeart/2005/8/layout/list1"/>
    <dgm:cxn modelId="{DBC34A28-CA1F-43E8-85FE-5855EB3B383C}" type="presParOf" srcId="{75CA1F0D-0169-49A5-9DC1-AA69CF34F272}" destId="{1EBD66E7-F30D-4DA0-BEF6-4261F564096E}" srcOrd="0" destOrd="0" presId="urn:microsoft.com/office/officeart/2005/8/layout/list1"/>
    <dgm:cxn modelId="{4DA2131C-7F57-4740-9D68-90A142E03EEC}" type="presParOf" srcId="{75CA1F0D-0169-49A5-9DC1-AA69CF34F272}" destId="{60D8ED29-C64D-49DA-A856-4E790B5567DA}" srcOrd="1" destOrd="0" presId="urn:microsoft.com/office/officeart/2005/8/layout/list1"/>
    <dgm:cxn modelId="{8C04F362-4F30-4F7D-B0FF-F18569D0CA3F}" type="presParOf" srcId="{DD80B0EB-EF91-4B65-81A8-5B58A3CF0781}" destId="{5315E600-E9ED-43E0-8340-143E525473B2}" srcOrd="9" destOrd="0" presId="urn:microsoft.com/office/officeart/2005/8/layout/list1"/>
    <dgm:cxn modelId="{457435C2-B7B0-4873-B8BF-25E8CB0D2AB9}" type="presParOf" srcId="{DD80B0EB-EF91-4B65-81A8-5B58A3CF0781}" destId="{8D670255-EC68-414A-B27E-39848F926F61}" srcOrd="10" destOrd="0" presId="urn:microsoft.com/office/officeart/2005/8/layout/list1"/>
    <dgm:cxn modelId="{F9D2DD13-BA52-4485-8317-F88C2F489345}" type="presParOf" srcId="{DD80B0EB-EF91-4B65-81A8-5B58A3CF0781}" destId="{89310160-475D-4D82-9977-5B6558664DC9}" srcOrd="11" destOrd="0" presId="urn:microsoft.com/office/officeart/2005/8/layout/list1"/>
    <dgm:cxn modelId="{A67AC4A1-F384-4A5B-8C19-1323E34C063F}" type="presParOf" srcId="{DD80B0EB-EF91-4B65-81A8-5B58A3CF0781}" destId="{480D3FCB-09E0-42CA-912D-C346AE9A1C48}" srcOrd="12" destOrd="0" presId="urn:microsoft.com/office/officeart/2005/8/layout/list1"/>
    <dgm:cxn modelId="{F703E222-5AF3-4B2D-8220-7AB9BD44B8A6}" type="presParOf" srcId="{480D3FCB-09E0-42CA-912D-C346AE9A1C48}" destId="{6C191985-B3E4-4A33-A03D-6869F7D51B77}" srcOrd="0" destOrd="0" presId="urn:microsoft.com/office/officeart/2005/8/layout/list1"/>
    <dgm:cxn modelId="{DA62F034-08E3-4A6A-B24A-4C5EE418D1E3}" type="presParOf" srcId="{480D3FCB-09E0-42CA-912D-C346AE9A1C48}" destId="{49AFB0D5-B8CA-4FE6-9751-ABDAA3224AE4}" srcOrd="1" destOrd="0" presId="urn:microsoft.com/office/officeart/2005/8/layout/list1"/>
    <dgm:cxn modelId="{5EAFC47F-C398-4551-9B19-9F69223096FA}" type="presParOf" srcId="{DD80B0EB-EF91-4B65-81A8-5B58A3CF0781}" destId="{94C2F638-B457-40D9-9193-8B49653E8D22}" srcOrd="13" destOrd="0" presId="urn:microsoft.com/office/officeart/2005/8/layout/list1"/>
    <dgm:cxn modelId="{5C9BC696-0466-403D-9948-13775D4CC1B8}" type="presParOf" srcId="{DD80B0EB-EF91-4B65-81A8-5B58A3CF0781}" destId="{E542FBB6-B04F-469A-A4F1-5C8A3847A00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B3C302-ADBB-477F-9E49-C5EEE7A95841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F0AC84C-5182-4981-809E-06CC3EE5094E}">
      <dgm:prSet phldrT="[Text]" custT="1"/>
      <dgm:spPr/>
      <dgm:t>
        <a:bodyPr/>
        <a:lstStyle/>
        <a:p>
          <a:pPr algn="ctr"/>
          <a:r>
            <a:rPr lang="en-US" sz="2200" b="1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Allocation</a:t>
          </a:r>
          <a:endParaRPr lang="en-US" sz="2200" i="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A87AD17D-90C5-416E-93CF-BAF58CFBCD58}" type="parTrans" cxnId="{FB11C027-B374-4B6A-97A0-08FBE808B7E1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D542557D-5D20-4838-B1D7-648871C10C48}" type="sibTrans" cxnId="{FB11C027-B374-4B6A-97A0-08FBE808B7E1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3203C522-273A-451D-9743-1E625E263951}">
      <dgm:prSet phldrT="[Text]" custT="1"/>
      <dgm:spPr/>
      <dgm:t>
        <a:bodyPr/>
        <a:lstStyle/>
        <a:p>
          <a:pPr algn="just"/>
          <a:r>
            <a:rPr lang="en-US" sz="1800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The loader determines and allocates the </a:t>
          </a:r>
          <a:r>
            <a:rPr lang="en-US" sz="1800" b="1" i="0" dirty="0">
              <a:solidFill>
                <a:srgbClr val="C00000"/>
              </a:solidFill>
              <a:latin typeface="Book Antiqua" panose="02040602050305030304" pitchFamily="18" charset="0"/>
              <a:ea typeface="ＭＳ Ｐゴシック" pitchFamily="34" charset="-128"/>
            </a:rPr>
            <a:t>required memory space </a:t>
          </a:r>
          <a:r>
            <a:rPr lang="en-US" sz="1800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for the program to execute properly.</a:t>
          </a:r>
          <a:endParaRPr lang="en-US" sz="1800" i="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BD9938AB-78FE-48F3-954E-AAEEBD611F59}" type="parTrans" cxnId="{5FD79DE2-3B16-4A68-B1E4-F48B2A8E08F5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0DB7E29-71EA-4B58-8C02-26124421E033}" type="sibTrans" cxnId="{5FD79DE2-3B16-4A68-B1E4-F48B2A8E08F5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35F93CC-B4FD-4BFE-BACA-6479523B270E}">
      <dgm:prSet phldrT="[Text]" custT="1"/>
      <dgm:spPr/>
      <dgm:t>
        <a:bodyPr/>
        <a:lstStyle/>
        <a:p>
          <a:pPr algn="ctr"/>
          <a:r>
            <a:rPr lang="en-IN" sz="2200" b="1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Linking</a:t>
          </a:r>
          <a:endParaRPr lang="en-US" sz="2200" b="1" i="0" dirty="0">
            <a:solidFill>
              <a:schemeClr val="tx1"/>
            </a:solidFill>
            <a:latin typeface="Book Antiqua" panose="02040602050305030304" pitchFamily="18" charset="0"/>
            <a:ea typeface="ＭＳ Ｐゴシック" pitchFamily="34" charset="-128"/>
          </a:endParaRPr>
        </a:p>
      </dgm:t>
    </dgm:pt>
    <dgm:pt modelId="{B9666397-0221-43D1-8891-6BEC05CEFC86}" type="parTrans" cxnId="{BDFFDD9D-517F-435C-BCCA-F04E60069A92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87FEE690-DA29-436A-B4DB-25E9282C06DB}" type="sibTrans" cxnId="{BDFFDD9D-517F-435C-BCCA-F04E60069A92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EBD24EB5-2C2A-4B87-BC14-3233E3D90E30}">
      <dgm:prSet phldrT="[Text]" custT="1"/>
      <dgm:spPr/>
      <dgm:t>
        <a:bodyPr/>
        <a:lstStyle/>
        <a:p>
          <a:pPr algn="just"/>
          <a:r>
            <a:rPr lang="en-IN" sz="1800" b="1" i="0" dirty="0">
              <a:solidFill>
                <a:srgbClr val="0000FF"/>
              </a:solidFill>
              <a:latin typeface="Book Antiqua" panose="02040602050305030304" pitchFamily="18" charset="0"/>
              <a:ea typeface="ＭＳ Ｐゴシック" pitchFamily="34" charset="-128"/>
              <a:cs typeface="ＭＳ Ｐゴシック" pitchFamily="-105" charset="-128"/>
            </a:rPr>
            <a:t>Resolve symbolic references </a:t>
          </a:r>
          <a:r>
            <a:rPr lang="en-IN" sz="1800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  <a:cs typeface="ＭＳ Ｐゴシック" pitchFamily="-105" charset="-128"/>
            </a:rPr>
            <a:t>between object files.</a:t>
          </a:r>
          <a:endParaRPr lang="en-US" sz="1800" i="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4B8320E1-20D9-416A-81A6-EB60CE474830}" type="parTrans" cxnId="{1B39E318-97F0-4D8A-8EA0-32DE823A6A07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33F1EFF5-8D44-4339-A43C-1F36DB11ED62}" type="sibTrans" cxnId="{1B39E318-97F0-4D8A-8EA0-32DE823A6A07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9C0F2DD-16A4-4E1C-8541-EE1E469B9345}">
      <dgm:prSet custT="1"/>
      <dgm:spPr/>
      <dgm:t>
        <a:bodyPr/>
        <a:lstStyle/>
        <a:p>
          <a:pPr algn="just"/>
          <a:r>
            <a:rPr lang="en-IN" sz="1800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  <a:cs typeface="ＭＳ Ｐゴシック" pitchFamily="-105" charset="-128"/>
            </a:rPr>
            <a:t>Combines two or more separate object programs.</a:t>
          </a:r>
        </a:p>
      </dgm:t>
    </dgm:pt>
    <dgm:pt modelId="{1DBCF521-FAF5-47D0-AC9C-5C2F5DD5D1A2}" type="parTrans" cxnId="{C40CA307-0241-4BC2-B9B4-4F4579145DA7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073DB0A-42DD-4E8E-97D4-777EE592EB56}" type="sibTrans" cxnId="{C40CA307-0241-4BC2-B9B4-4F4579145DA7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9C810A8D-E6E3-4D1E-A960-6EFB52418ABB}">
      <dgm:prSet custT="1"/>
      <dgm:spPr/>
      <dgm:t>
        <a:bodyPr/>
        <a:lstStyle/>
        <a:p>
          <a:pPr algn="just"/>
          <a:r>
            <a:rPr lang="en-IN" sz="1800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  <a:cs typeface="ＭＳ Ｐゴシック" pitchFamily="-105" charset="-128"/>
            </a:rPr>
            <a:t>S</a:t>
          </a:r>
          <a:r>
            <a:rPr lang="en-IN" sz="1800" i="0" dirty="0">
              <a:solidFill>
                <a:schemeClr val="tx1"/>
              </a:solidFill>
              <a:latin typeface="Book Antiqua" panose="02040602050305030304" pitchFamily="18" charset="0"/>
            </a:rPr>
            <a:t>upplies information needed to allow cross-references.</a:t>
          </a:r>
          <a:endParaRPr lang="en-IN" sz="1800" i="0" dirty="0">
            <a:solidFill>
              <a:schemeClr val="tx1"/>
            </a:solidFill>
            <a:latin typeface="Book Antiqua" panose="02040602050305030304" pitchFamily="18" charset="0"/>
            <a:ea typeface="ＭＳ Ｐゴシック" pitchFamily="34" charset="-128"/>
            <a:cs typeface="ＭＳ Ｐゴシック" pitchFamily="-105" charset="-128"/>
          </a:endParaRPr>
        </a:p>
      </dgm:t>
    </dgm:pt>
    <dgm:pt modelId="{9D1A6137-37BC-4A30-848A-F701B289CF47}" type="parTrans" cxnId="{6C809001-DFB8-4CB0-A821-0D0421A2AA1A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BA3D0BE9-A06E-45A3-8F10-809D0F15FC51}" type="sibTrans" cxnId="{6C809001-DFB8-4CB0-A821-0D0421A2AA1A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37587EB-6F36-47FC-A586-56C9413BEB7A}">
      <dgm:prSet phldrT="[Text]" custT="1"/>
      <dgm:spPr/>
      <dgm:t>
        <a:bodyPr/>
        <a:lstStyle/>
        <a:p>
          <a:pPr algn="just"/>
          <a:r>
            <a:rPr lang="en-IN" sz="1800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The loader loads</a:t>
          </a:r>
          <a:r>
            <a:rPr lang="en-IN" sz="1800" b="1" i="0" dirty="0">
              <a:solidFill>
                <a:srgbClr val="0000FF"/>
              </a:solidFill>
              <a:latin typeface="Book Antiqua" panose="02040602050305030304" pitchFamily="18" charset="0"/>
              <a:ea typeface="ＭＳ Ｐゴシック" pitchFamily="34" charset="-128"/>
            </a:rPr>
            <a:t> the machine instructions and data </a:t>
          </a:r>
          <a:r>
            <a:rPr lang="en-IN" sz="1800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into the allocated memory space and makes the program ready to execute.</a:t>
          </a:r>
          <a:endParaRPr lang="en-US" sz="1800" i="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001E984-6C27-40BF-B1A0-39F0D6B707A7}">
      <dgm:prSet phldrT="[Text]" custT="1"/>
      <dgm:spPr/>
      <dgm:t>
        <a:bodyPr/>
        <a:lstStyle/>
        <a:p>
          <a:pPr algn="ctr"/>
          <a:r>
            <a:rPr lang="en-US" sz="2200" b="1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Loading</a:t>
          </a:r>
        </a:p>
      </dgm:t>
    </dgm:pt>
    <dgm:pt modelId="{15A2A63B-1975-4B01-9D92-5E18CC6C5620}" type="sibTrans" cxnId="{C043AEA0-772A-455D-BF27-E4413514BDF5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07969B58-706D-4F41-9D03-2CA6D6F9808D}" type="parTrans" cxnId="{C043AEA0-772A-455D-BF27-E4413514BDF5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685E98F9-CD26-42DB-95CF-546278064309}" type="sibTrans" cxnId="{9089CE21-32C2-4943-8571-62E5E540BC21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D24F5D4C-2E9B-4327-954F-5F742D5AB09C}" type="parTrans" cxnId="{9089CE21-32C2-4943-8571-62E5E540BC21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3E65E0BC-FB6F-46C9-84C6-92B08344F6C8}">
      <dgm:prSet phldrT="[Text]" custT="1"/>
      <dgm:spPr/>
      <dgm:t>
        <a:bodyPr/>
        <a:lstStyle/>
        <a:p>
          <a:pPr algn="just"/>
          <a:r>
            <a:rPr lang="en-IN" sz="1800" b="1" i="0" dirty="0">
              <a:solidFill>
                <a:srgbClr val="0000FF"/>
              </a:solidFill>
              <a:latin typeface="Book Antiqua" panose="02040602050305030304" pitchFamily="18" charset="0"/>
              <a:ea typeface="ＭＳ Ｐゴシック" pitchFamily="34" charset="-128"/>
            </a:rPr>
            <a:t>Adjust all address dependent locations</a:t>
          </a:r>
          <a:r>
            <a:rPr lang="en-IN" sz="1800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, such as address constants, to correspond to the allocated space. </a:t>
          </a:r>
          <a:endParaRPr lang="en-US" sz="1800" i="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28BBED8-0162-401C-9E57-27A4AA0138AC}">
      <dgm:prSet phldrT="[Text]" custT="1"/>
      <dgm:spPr/>
      <dgm:t>
        <a:bodyPr/>
        <a:lstStyle/>
        <a:p>
          <a:pPr algn="ctr"/>
          <a:r>
            <a:rPr lang="en-IN" sz="2200" b="1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Relocation</a:t>
          </a:r>
          <a:endParaRPr lang="en-US" sz="2200" b="1" i="0" dirty="0">
            <a:solidFill>
              <a:schemeClr val="tx1"/>
            </a:solidFill>
            <a:latin typeface="Book Antiqua" panose="02040602050305030304" pitchFamily="18" charset="0"/>
            <a:ea typeface="ＭＳ Ｐゴシック" pitchFamily="34" charset="-128"/>
          </a:endParaRPr>
        </a:p>
      </dgm:t>
    </dgm:pt>
    <dgm:pt modelId="{B6E31AF9-8F74-4067-913D-18C0E501D075}" type="sibTrans" cxnId="{881EA4D3-46D9-46EE-9891-691B98209224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04854639-12A3-48E0-A790-48DFFBA9B6F4}" type="parTrans" cxnId="{881EA4D3-46D9-46EE-9891-691B98209224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DC5D00C6-E56C-4488-96FE-360472ED0223}" type="sibTrans" cxnId="{08109EE5-4D7B-4DB1-9A1D-D355C5F6911E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0A9BAAC-8E63-4747-9C28-78744A24672C}" type="parTrans" cxnId="{08109EE5-4D7B-4DB1-9A1D-D355C5F6911E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78B2A2A-9B1A-4C66-8A72-D3F2845574E5}">
      <dgm:prSet custT="1"/>
      <dgm:spPr/>
      <dgm:t>
        <a:bodyPr/>
        <a:lstStyle/>
        <a:p>
          <a:pPr algn="just"/>
          <a:r>
            <a:rPr lang="en-IN" sz="1800" i="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Modifies the object program so that it can be loaded at an address different from the location originally specified.</a:t>
          </a:r>
        </a:p>
      </dgm:t>
    </dgm:pt>
    <dgm:pt modelId="{118CADC8-E319-4AD1-8D93-2058C1329B69}" type="parTrans" cxnId="{E8F91682-7F3F-4BDB-848B-72A1BA4B719A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B275CDE-1EB2-4574-A069-3A9EABCFA9F7}" type="sibTrans" cxnId="{E8F91682-7F3F-4BDB-848B-72A1BA4B719A}">
      <dgm:prSet/>
      <dgm:spPr/>
      <dgm:t>
        <a:bodyPr/>
        <a:lstStyle/>
        <a:p>
          <a:pPr algn="just"/>
          <a:endParaRPr lang="en-US" sz="1800" i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7B57E35-4232-416D-B526-0E24FD761CBF}" type="pres">
      <dgm:prSet presAssocID="{9AB3C302-ADBB-477F-9E49-C5EEE7A95841}" presName="Name0" presStyleCnt="0">
        <dgm:presLayoutVars>
          <dgm:dir/>
          <dgm:animLvl val="lvl"/>
          <dgm:resizeHandles val="exact"/>
        </dgm:presLayoutVars>
      </dgm:prSet>
      <dgm:spPr/>
    </dgm:pt>
    <dgm:pt modelId="{DE4AF123-C344-4E5C-BC24-AB1901A1A85C}" type="pres">
      <dgm:prSet presAssocID="{4F0AC84C-5182-4981-809E-06CC3EE5094E}" presName="linNode" presStyleCnt="0"/>
      <dgm:spPr/>
    </dgm:pt>
    <dgm:pt modelId="{2E7A3582-0C03-43F2-BB33-81CE57FC00BB}" type="pres">
      <dgm:prSet presAssocID="{4F0AC84C-5182-4981-809E-06CC3EE5094E}" presName="parentText" presStyleLbl="node1" presStyleIdx="0" presStyleCnt="4" custScaleX="75418" custLinFactNeighborX="-6471">
        <dgm:presLayoutVars>
          <dgm:chMax val="1"/>
          <dgm:bulletEnabled val="1"/>
        </dgm:presLayoutVars>
      </dgm:prSet>
      <dgm:spPr/>
    </dgm:pt>
    <dgm:pt modelId="{92C28542-A7A2-47FE-96F8-06C45A4309BC}" type="pres">
      <dgm:prSet presAssocID="{4F0AC84C-5182-4981-809E-06CC3EE5094E}" presName="descendantText" presStyleLbl="alignAccFollowNode1" presStyleIdx="0" presStyleCnt="4" custScaleX="112943">
        <dgm:presLayoutVars>
          <dgm:bulletEnabled val="1"/>
        </dgm:presLayoutVars>
      </dgm:prSet>
      <dgm:spPr/>
    </dgm:pt>
    <dgm:pt modelId="{B7AFFB86-CAFB-4E73-B162-CD4BD96A01D5}" type="pres">
      <dgm:prSet presAssocID="{D542557D-5D20-4838-B1D7-648871C10C48}" presName="sp" presStyleCnt="0"/>
      <dgm:spPr/>
    </dgm:pt>
    <dgm:pt modelId="{5DCA4554-38DA-4CB6-BD30-29FA0CAEA161}" type="pres">
      <dgm:prSet presAssocID="{C35F93CC-B4FD-4BFE-BACA-6479523B270E}" presName="linNode" presStyleCnt="0"/>
      <dgm:spPr/>
    </dgm:pt>
    <dgm:pt modelId="{BDBAC6C7-4709-4F9F-926E-411129E2A318}" type="pres">
      <dgm:prSet presAssocID="{C35F93CC-B4FD-4BFE-BACA-6479523B270E}" presName="parentText" presStyleLbl="node1" presStyleIdx="1" presStyleCnt="4" custScaleX="75418" custLinFactNeighborX="-6471">
        <dgm:presLayoutVars>
          <dgm:chMax val="1"/>
          <dgm:bulletEnabled val="1"/>
        </dgm:presLayoutVars>
      </dgm:prSet>
      <dgm:spPr/>
    </dgm:pt>
    <dgm:pt modelId="{BD8104D0-4651-4688-B6BA-E910CE2D31C2}" type="pres">
      <dgm:prSet presAssocID="{C35F93CC-B4FD-4BFE-BACA-6479523B270E}" presName="descendantText" presStyleLbl="alignAccFollowNode1" presStyleIdx="1" presStyleCnt="4" custScaleX="112943">
        <dgm:presLayoutVars>
          <dgm:bulletEnabled val="1"/>
        </dgm:presLayoutVars>
      </dgm:prSet>
      <dgm:spPr/>
    </dgm:pt>
    <dgm:pt modelId="{4DEA8851-B6BE-40E9-A3EA-E8E703EA8EC7}" type="pres">
      <dgm:prSet presAssocID="{87FEE690-DA29-436A-B4DB-25E9282C06DB}" presName="sp" presStyleCnt="0"/>
      <dgm:spPr/>
    </dgm:pt>
    <dgm:pt modelId="{21655E29-AC6C-400A-A63C-C55A8F5122FF}" type="pres">
      <dgm:prSet presAssocID="{C28BBED8-0162-401C-9E57-27A4AA0138AC}" presName="linNode" presStyleCnt="0"/>
      <dgm:spPr/>
    </dgm:pt>
    <dgm:pt modelId="{22590AD5-3BD9-47C1-BCA3-B354C97DAB26}" type="pres">
      <dgm:prSet presAssocID="{C28BBED8-0162-401C-9E57-27A4AA0138AC}" presName="parentText" presStyleLbl="node1" presStyleIdx="2" presStyleCnt="4" custScaleX="75418" custLinFactNeighborX="-6471">
        <dgm:presLayoutVars>
          <dgm:chMax val="1"/>
          <dgm:bulletEnabled val="1"/>
        </dgm:presLayoutVars>
      </dgm:prSet>
      <dgm:spPr/>
    </dgm:pt>
    <dgm:pt modelId="{FA4EF994-2851-4CA7-A62F-8E5F74E96AF5}" type="pres">
      <dgm:prSet presAssocID="{C28BBED8-0162-401C-9E57-27A4AA0138AC}" presName="descendantText" presStyleLbl="alignAccFollowNode1" presStyleIdx="2" presStyleCnt="4" custScaleX="112943">
        <dgm:presLayoutVars>
          <dgm:bulletEnabled val="1"/>
        </dgm:presLayoutVars>
      </dgm:prSet>
      <dgm:spPr/>
    </dgm:pt>
    <dgm:pt modelId="{6899B423-0361-4167-8D83-E073C920FE0F}" type="pres">
      <dgm:prSet presAssocID="{B6E31AF9-8F74-4067-913D-18C0E501D075}" presName="sp" presStyleCnt="0"/>
      <dgm:spPr/>
    </dgm:pt>
    <dgm:pt modelId="{3FEFBAAA-DE98-4091-B093-70E44F460AEC}" type="pres">
      <dgm:prSet presAssocID="{7001E984-6C27-40BF-B1A0-39F0D6B707A7}" presName="linNode" presStyleCnt="0"/>
      <dgm:spPr/>
    </dgm:pt>
    <dgm:pt modelId="{C3176CE0-D81F-4FB2-81F1-75824DCD4D8C}" type="pres">
      <dgm:prSet presAssocID="{7001E984-6C27-40BF-B1A0-39F0D6B707A7}" presName="parentText" presStyleLbl="node1" presStyleIdx="3" presStyleCnt="4" custScaleX="75418" custLinFactNeighborX="-6471">
        <dgm:presLayoutVars>
          <dgm:chMax val="1"/>
          <dgm:bulletEnabled val="1"/>
        </dgm:presLayoutVars>
      </dgm:prSet>
      <dgm:spPr/>
    </dgm:pt>
    <dgm:pt modelId="{1161CB56-55CA-4A87-9429-0934719B2DB9}" type="pres">
      <dgm:prSet presAssocID="{7001E984-6C27-40BF-B1A0-39F0D6B707A7}" presName="descendantText" presStyleLbl="alignAccFollowNode1" presStyleIdx="3" presStyleCnt="4" custScaleX="112943">
        <dgm:presLayoutVars>
          <dgm:bulletEnabled val="1"/>
        </dgm:presLayoutVars>
      </dgm:prSet>
      <dgm:spPr/>
    </dgm:pt>
  </dgm:ptLst>
  <dgm:cxnLst>
    <dgm:cxn modelId="{6C809001-DFB8-4CB0-A821-0D0421A2AA1A}" srcId="{EBD24EB5-2C2A-4B87-BC14-3233E3D90E30}" destId="{9C810A8D-E6E3-4D1E-A960-6EFB52418ABB}" srcOrd="1" destOrd="0" parTransId="{9D1A6137-37BC-4A30-848A-F701B289CF47}" sibTransId="{BA3D0BE9-A06E-45A3-8F10-809D0F15FC51}"/>
    <dgm:cxn modelId="{C40CA307-0241-4BC2-B9B4-4F4579145DA7}" srcId="{EBD24EB5-2C2A-4B87-BC14-3233E3D90E30}" destId="{19C0F2DD-16A4-4E1C-8541-EE1E469B9345}" srcOrd="0" destOrd="0" parTransId="{1DBCF521-FAF5-47D0-AC9C-5C2F5DD5D1A2}" sibTransId="{1073DB0A-42DD-4E8E-97D4-777EE592EB56}"/>
    <dgm:cxn modelId="{1B39E318-97F0-4D8A-8EA0-32DE823A6A07}" srcId="{C35F93CC-B4FD-4BFE-BACA-6479523B270E}" destId="{EBD24EB5-2C2A-4B87-BC14-3233E3D90E30}" srcOrd="0" destOrd="0" parTransId="{4B8320E1-20D9-416A-81A6-EB60CE474830}" sibTransId="{33F1EFF5-8D44-4339-A43C-1F36DB11ED62}"/>
    <dgm:cxn modelId="{1A667E21-E7FF-4194-8F84-04A6CFC7FED5}" type="presOf" srcId="{3203C522-273A-451D-9743-1E625E263951}" destId="{92C28542-A7A2-47FE-96F8-06C45A4309BC}" srcOrd="0" destOrd="0" presId="urn:microsoft.com/office/officeart/2005/8/layout/vList5"/>
    <dgm:cxn modelId="{9089CE21-32C2-4943-8571-62E5E540BC21}" srcId="{7001E984-6C27-40BF-B1A0-39F0D6B707A7}" destId="{137587EB-6F36-47FC-A586-56C9413BEB7A}" srcOrd="0" destOrd="0" parTransId="{D24F5D4C-2E9B-4327-954F-5F742D5AB09C}" sibTransId="{685E98F9-CD26-42DB-95CF-546278064309}"/>
    <dgm:cxn modelId="{FB11C027-B374-4B6A-97A0-08FBE808B7E1}" srcId="{9AB3C302-ADBB-477F-9E49-C5EEE7A95841}" destId="{4F0AC84C-5182-4981-809E-06CC3EE5094E}" srcOrd="0" destOrd="0" parTransId="{A87AD17D-90C5-416E-93CF-BAF58CFBCD58}" sibTransId="{D542557D-5D20-4838-B1D7-648871C10C48}"/>
    <dgm:cxn modelId="{10615C45-280E-49D5-AE78-C0990E85AF8D}" type="presOf" srcId="{9C810A8D-E6E3-4D1E-A960-6EFB52418ABB}" destId="{BD8104D0-4651-4688-B6BA-E910CE2D31C2}" srcOrd="0" destOrd="2" presId="urn:microsoft.com/office/officeart/2005/8/layout/vList5"/>
    <dgm:cxn modelId="{FDB14951-9592-4DFA-8D94-8080E06AC02B}" type="presOf" srcId="{7001E984-6C27-40BF-B1A0-39F0D6B707A7}" destId="{C3176CE0-D81F-4FB2-81F1-75824DCD4D8C}" srcOrd="0" destOrd="0" presId="urn:microsoft.com/office/officeart/2005/8/layout/vList5"/>
    <dgm:cxn modelId="{9D92FC7B-1C77-42FD-BF1E-010956B7511F}" type="presOf" srcId="{C35F93CC-B4FD-4BFE-BACA-6479523B270E}" destId="{BDBAC6C7-4709-4F9F-926E-411129E2A318}" srcOrd="0" destOrd="0" presId="urn:microsoft.com/office/officeart/2005/8/layout/vList5"/>
    <dgm:cxn modelId="{B02B297F-93A5-45DC-AD1B-2ECC171D2104}" type="presOf" srcId="{EBD24EB5-2C2A-4B87-BC14-3233E3D90E30}" destId="{BD8104D0-4651-4688-B6BA-E910CE2D31C2}" srcOrd="0" destOrd="0" presId="urn:microsoft.com/office/officeart/2005/8/layout/vList5"/>
    <dgm:cxn modelId="{E8F91682-7F3F-4BDB-848B-72A1BA4B719A}" srcId="{3E65E0BC-FB6F-46C9-84C6-92B08344F6C8}" destId="{178B2A2A-9B1A-4C66-8A72-D3F2845574E5}" srcOrd="0" destOrd="0" parTransId="{118CADC8-E319-4AD1-8D93-2058C1329B69}" sibTransId="{CB275CDE-1EB2-4574-A069-3A9EABCFA9F7}"/>
    <dgm:cxn modelId="{190AAA83-B09C-48CE-970B-606AE57522CF}" type="presOf" srcId="{137587EB-6F36-47FC-A586-56C9413BEB7A}" destId="{1161CB56-55CA-4A87-9429-0934719B2DB9}" srcOrd="0" destOrd="0" presId="urn:microsoft.com/office/officeart/2005/8/layout/vList5"/>
    <dgm:cxn modelId="{B2F9F287-A2D0-4EC9-8411-40D79EBC7999}" type="presOf" srcId="{178B2A2A-9B1A-4C66-8A72-D3F2845574E5}" destId="{FA4EF994-2851-4CA7-A62F-8E5F74E96AF5}" srcOrd="0" destOrd="1" presId="urn:microsoft.com/office/officeart/2005/8/layout/vList5"/>
    <dgm:cxn modelId="{BDFFDD9D-517F-435C-BCCA-F04E60069A92}" srcId="{9AB3C302-ADBB-477F-9E49-C5EEE7A95841}" destId="{C35F93CC-B4FD-4BFE-BACA-6479523B270E}" srcOrd="1" destOrd="0" parTransId="{B9666397-0221-43D1-8891-6BEC05CEFC86}" sibTransId="{87FEE690-DA29-436A-B4DB-25E9282C06DB}"/>
    <dgm:cxn modelId="{C043AEA0-772A-455D-BF27-E4413514BDF5}" srcId="{9AB3C302-ADBB-477F-9E49-C5EEE7A95841}" destId="{7001E984-6C27-40BF-B1A0-39F0D6B707A7}" srcOrd="3" destOrd="0" parTransId="{07969B58-706D-4F41-9D03-2CA6D6F9808D}" sibTransId="{15A2A63B-1975-4B01-9D92-5E18CC6C5620}"/>
    <dgm:cxn modelId="{986C21A2-20EC-4242-8CE0-477153833944}" type="presOf" srcId="{9AB3C302-ADBB-477F-9E49-C5EEE7A95841}" destId="{C7B57E35-4232-416D-B526-0E24FD761CBF}" srcOrd="0" destOrd="0" presId="urn:microsoft.com/office/officeart/2005/8/layout/vList5"/>
    <dgm:cxn modelId="{E30159C4-21F3-486E-8EEB-6804E96796AE}" type="presOf" srcId="{19C0F2DD-16A4-4E1C-8541-EE1E469B9345}" destId="{BD8104D0-4651-4688-B6BA-E910CE2D31C2}" srcOrd="0" destOrd="1" presId="urn:microsoft.com/office/officeart/2005/8/layout/vList5"/>
    <dgm:cxn modelId="{881EA4D3-46D9-46EE-9891-691B98209224}" srcId="{9AB3C302-ADBB-477F-9E49-C5EEE7A95841}" destId="{C28BBED8-0162-401C-9E57-27A4AA0138AC}" srcOrd="2" destOrd="0" parTransId="{04854639-12A3-48E0-A790-48DFFBA9B6F4}" sibTransId="{B6E31AF9-8F74-4067-913D-18C0E501D075}"/>
    <dgm:cxn modelId="{5FD79DE2-3B16-4A68-B1E4-F48B2A8E08F5}" srcId="{4F0AC84C-5182-4981-809E-06CC3EE5094E}" destId="{3203C522-273A-451D-9743-1E625E263951}" srcOrd="0" destOrd="0" parTransId="{BD9938AB-78FE-48F3-954E-AAEEBD611F59}" sibTransId="{10DB7E29-71EA-4B58-8C02-26124421E033}"/>
    <dgm:cxn modelId="{08109EE5-4D7B-4DB1-9A1D-D355C5F6911E}" srcId="{C28BBED8-0162-401C-9E57-27A4AA0138AC}" destId="{3E65E0BC-FB6F-46C9-84C6-92B08344F6C8}" srcOrd="0" destOrd="0" parTransId="{F0A9BAAC-8E63-4747-9C28-78744A24672C}" sibTransId="{DC5D00C6-E56C-4488-96FE-360472ED0223}"/>
    <dgm:cxn modelId="{103605F5-59DA-4F34-BCA5-3406C917628E}" type="presOf" srcId="{C28BBED8-0162-401C-9E57-27A4AA0138AC}" destId="{22590AD5-3BD9-47C1-BCA3-B354C97DAB26}" srcOrd="0" destOrd="0" presId="urn:microsoft.com/office/officeart/2005/8/layout/vList5"/>
    <dgm:cxn modelId="{E8617BF5-089E-4318-B02F-05B4920A1050}" type="presOf" srcId="{3E65E0BC-FB6F-46C9-84C6-92B08344F6C8}" destId="{FA4EF994-2851-4CA7-A62F-8E5F74E96AF5}" srcOrd="0" destOrd="0" presId="urn:microsoft.com/office/officeart/2005/8/layout/vList5"/>
    <dgm:cxn modelId="{D33F3CF7-11D6-44A4-8802-2E9141703DB3}" type="presOf" srcId="{4F0AC84C-5182-4981-809E-06CC3EE5094E}" destId="{2E7A3582-0C03-43F2-BB33-81CE57FC00BB}" srcOrd="0" destOrd="0" presId="urn:microsoft.com/office/officeart/2005/8/layout/vList5"/>
    <dgm:cxn modelId="{DC39C86B-EE3A-465B-96F6-75FD01591DF3}" type="presParOf" srcId="{C7B57E35-4232-416D-B526-0E24FD761CBF}" destId="{DE4AF123-C344-4E5C-BC24-AB1901A1A85C}" srcOrd="0" destOrd="0" presId="urn:microsoft.com/office/officeart/2005/8/layout/vList5"/>
    <dgm:cxn modelId="{C322CB0D-839E-435C-B920-C7E452686082}" type="presParOf" srcId="{DE4AF123-C344-4E5C-BC24-AB1901A1A85C}" destId="{2E7A3582-0C03-43F2-BB33-81CE57FC00BB}" srcOrd="0" destOrd="0" presId="urn:microsoft.com/office/officeart/2005/8/layout/vList5"/>
    <dgm:cxn modelId="{A9DEA4C5-DA79-4796-969F-3318885D9177}" type="presParOf" srcId="{DE4AF123-C344-4E5C-BC24-AB1901A1A85C}" destId="{92C28542-A7A2-47FE-96F8-06C45A4309BC}" srcOrd="1" destOrd="0" presId="urn:microsoft.com/office/officeart/2005/8/layout/vList5"/>
    <dgm:cxn modelId="{107875B9-1C0C-4EB7-B8B7-3E058155E4BE}" type="presParOf" srcId="{C7B57E35-4232-416D-B526-0E24FD761CBF}" destId="{B7AFFB86-CAFB-4E73-B162-CD4BD96A01D5}" srcOrd="1" destOrd="0" presId="urn:microsoft.com/office/officeart/2005/8/layout/vList5"/>
    <dgm:cxn modelId="{E8779A8C-9793-474B-930A-ABED6F9800DA}" type="presParOf" srcId="{C7B57E35-4232-416D-B526-0E24FD761CBF}" destId="{5DCA4554-38DA-4CB6-BD30-29FA0CAEA161}" srcOrd="2" destOrd="0" presId="urn:microsoft.com/office/officeart/2005/8/layout/vList5"/>
    <dgm:cxn modelId="{DC93A569-8759-41BF-BC6B-1313A5FA3E4A}" type="presParOf" srcId="{5DCA4554-38DA-4CB6-BD30-29FA0CAEA161}" destId="{BDBAC6C7-4709-4F9F-926E-411129E2A318}" srcOrd="0" destOrd="0" presId="urn:microsoft.com/office/officeart/2005/8/layout/vList5"/>
    <dgm:cxn modelId="{A6AFB6C0-BF42-42EE-A5C8-DFE188B367FA}" type="presParOf" srcId="{5DCA4554-38DA-4CB6-BD30-29FA0CAEA161}" destId="{BD8104D0-4651-4688-B6BA-E910CE2D31C2}" srcOrd="1" destOrd="0" presId="urn:microsoft.com/office/officeart/2005/8/layout/vList5"/>
    <dgm:cxn modelId="{1C8ABF18-AEA0-4C2E-98D5-5126619C4B31}" type="presParOf" srcId="{C7B57E35-4232-416D-B526-0E24FD761CBF}" destId="{4DEA8851-B6BE-40E9-A3EA-E8E703EA8EC7}" srcOrd="3" destOrd="0" presId="urn:microsoft.com/office/officeart/2005/8/layout/vList5"/>
    <dgm:cxn modelId="{EF3A99D9-F223-4458-AAEA-ECB2E7C94B66}" type="presParOf" srcId="{C7B57E35-4232-416D-B526-0E24FD761CBF}" destId="{21655E29-AC6C-400A-A63C-C55A8F5122FF}" srcOrd="4" destOrd="0" presId="urn:microsoft.com/office/officeart/2005/8/layout/vList5"/>
    <dgm:cxn modelId="{31DE128B-A839-4DD3-B204-7BBCF6B5443C}" type="presParOf" srcId="{21655E29-AC6C-400A-A63C-C55A8F5122FF}" destId="{22590AD5-3BD9-47C1-BCA3-B354C97DAB26}" srcOrd="0" destOrd="0" presId="urn:microsoft.com/office/officeart/2005/8/layout/vList5"/>
    <dgm:cxn modelId="{FBB979EB-990B-49C5-8146-B6DACEBCE590}" type="presParOf" srcId="{21655E29-AC6C-400A-A63C-C55A8F5122FF}" destId="{FA4EF994-2851-4CA7-A62F-8E5F74E96AF5}" srcOrd="1" destOrd="0" presId="urn:microsoft.com/office/officeart/2005/8/layout/vList5"/>
    <dgm:cxn modelId="{E5F321C5-9456-4566-9C97-7E6196727D0C}" type="presParOf" srcId="{C7B57E35-4232-416D-B526-0E24FD761CBF}" destId="{6899B423-0361-4167-8D83-E073C920FE0F}" srcOrd="5" destOrd="0" presId="urn:microsoft.com/office/officeart/2005/8/layout/vList5"/>
    <dgm:cxn modelId="{1EFA2013-B19F-47B7-B4D5-33565594B71F}" type="presParOf" srcId="{C7B57E35-4232-416D-B526-0E24FD761CBF}" destId="{3FEFBAAA-DE98-4091-B093-70E44F460AEC}" srcOrd="6" destOrd="0" presId="urn:microsoft.com/office/officeart/2005/8/layout/vList5"/>
    <dgm:cxn modelId="{A1D0B9AB-7E71-4B8F-AFEF-79EB9241F978}" type="presParOf" srcId="{3FEFBAAA-DE98-4091-B093-70E44F460AEC}" destId="{C3176CE0-D81F-4FB2-81F1-75824DCD4D8C}" srcOrd="0" destOrd="0" presId="urn:microsoft.com/office/officeart/2005/8/layout/vList5"/>
    <dgm:cxn modelId="{3098AE2F-2681-49C3-8210-36AAE7F66B7A}" type="presParOf" srcId="{3FEFBAAA-DE98-4091-B093-70E44F460AEC}" destId="{1161CB56-55CA-4A87-9429-0934719B2D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0778974-6310-4001-A383-EAEC3BBE2058}" type="doc">
      <dgm:prSet loTypeId="urn:microsoft.com/office/officeart/2005/8/layout/process4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B179FF-F44C-42A3-827A-E21E5712BF4C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Cambria" panose="02040503050406030204" pitchFamily="18" charset="0"/>
            </a:rPr>
            <a:t>In Unix, the loader is the handler for the system call exec(). 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56B6AE53-0B21-409E-B716-4FD4CB4D6C26}" type="parTrans" cxnId="{91445080-F5A1-4134-952E-95C9A48FBB62}">
      <dgm:prSet/>
      <dgm:spPr/>
      <dgm:t>
        <a:bodyPr/>
        <a:lstStyle/>
        <a:p>
          <a:endParaRPr lang="en-US" sz="1700"/>
        </a:p>
      </dgm:t>
    </dgm:pt>
    <dgm:pt modelId="{82487975-BC3A-4861-8CF6-63507A4ADE27}" type="sibTrans" cxnId="{91445080-F5A1-4134-952E-95C9A48FBB62}">
      <dgm:prSet/>
      <dgm:spPr/>
      <dgm:t>
        <a:bodyPr/>
        <a:lstStyle/>
        <a:p>
          <a:endParaRPr lang="en-US" sz="1700"/>
        </a:p>
      </dgm:t>
    </dgm:pt>
    <dgm:pt modelId="{973E1ECE-45C8-4817-97DD-91A650C21099}">
      <dgm:prSet custT="1"/>
      <dgm:spPr/>
      <dgm:t>
        <a:bodyPr/>
        <a:lstStyle/>
        <a:p>
          <a:r>
            <a:rPr lang="en-IN" sz="2000" kern="1200" dirty="0">
              <a:solidFill>
                <a:prstClr val="white"/>
              </a:solidFill>
              <a:latin typeface="Cambria" panose="02040503050406030204" pitchFamily="18" charset="0"/>
              <a:ea typeface="+mn-ea"/>
              <a:cs typeface="+mn-cs"/>
            </a:rPr>
            <a:t>The Unix loader's tasks include:</a:t>
          </a:r>
          <a:endParaRPr lang="en-US" sz="2000" kern="1200" dirty="0">
            <a:solidFill>
              <a:prstClr val="white"/>
            </a:solidFill>
            <a:latin typeface="Cambria" panose="02040503050406030204" pitchFamily="18" charset="0"/>
            <a:ea typeface="+mn-ea"/>
            <a:cs typeface="+mn-cs"/>
          </a:endParaRPr>
        </a:p>
      </dgm:t>
    </dgm:pt>
    <dgm:pt modelId="{098ED913-DFB6-4DA3-BE6A-787FAAB0FB4C}" type="parTrans" cxnId="{82462174-51F7-4BAF-8ADE-2EEFD9204CAB}">
      <dgm:prSet/>
      <dgm:spPr/>
      <dgm:t>
        <a:bodyPr/>
        <a:lstStyle/>
        <a:p>
          <a:endParaRPr lang="en-US" sz="1700"/>
        </a:p>
      </dgm:t>
    </dgm:pt>
    <dgm:pt modelId="{90F5EC6E-7FEB-4D89-9090-DCA59D499CC2}" type="sibTrans" cxnId="{82462174-51F7-4BAF-8ADE-2EEFD9204CAB}">
      <dgm:prSet/>
      <dgm:spPr/>
      <dgm:t>
        <a:bodyPr/>
        <a:lstStyle/>
        <a:p>
          <a:endParaRPr lang="en-US" sz="1700"/>
        </a:p>
      </dgm:t>
    </dgm:pt>
    <dgm:pt modelId="{5DA48954-55E4-49C2-8612-314E5163EE1F}">
      <dgm:prSet custT="1"/>
      <dgm:spPr/>
      <dgm:t>
        <a:bodyPr anchor="t"/>
        <a:lstStyle/>
        <a:p>
          <a:pPr algn="just"/>
          <a:r>
            <a:rPr lang="en-US" sz="1700" b="1" dirty="0">
              <a:highlight>
                <a:srgbClr val="00FFFF"/>
              </a:highlight>
              <a:latin typeface="Cambria" panose="02040503050406030204" pitchFamily="18" charset="0"/>
            </a:rPr>
            <a:t>V</a:t>
          </a:r>
          <a:r>
            <a:rPr lang="en-IN" sz="1700" b="1" dirty="0" err="1">
              <a:highlight>
                <a:srgbClr val="00FFFF"/>
              </a:highlight>
              <a:latin typeface="Cambria" panose="02040503050406030204" pitchFamily="18" charset="0"/>
            </a:rPr>
            <a:t>alidation</a:t>
          </a:r>
          <a:r>
            <a:rPr lang="en-IN" sz="1700" b="1" dirty="0">
              <a:highlight>
                <a:srgbClr val="00FFFF"/>
              </a:highlight>
              <a:latin typeface="Cambria" panose="02040503050406030204" pitchFamily="18" charset="0"/>
            </a:rPr>
            <a:t> </a:t>
          </a:r>
          <a:r>
            <a:rPr lang="en-IN" sz="1700" dirty="0">
              <a:latin typeface="Cambria" panose="02040503050406030204" pitchFamily="18" charset="0"/>
            </a:rPr>
            <a:t>(permissions, memory requirements etc.)</a:t>
          </a:r>
          <a:endParaRPr lang="en-US" sz="1700" dirty="0">
            <a:latin typeface="Cambria" panose="02040503050406030204" pitchFamily="18" charset="0"/>
          </a:endParaRPr>
        </a:p>
      </dgm:t>
    </dgm:pt>
    <dgm:pt modelId="{49801EC4-059D-40C2-ABD0-94534E355CDD}" type="parTrans" cxnId="{A1287313-5352-40D9-97B5-98689C63B935}">
      <dgm:prSet/>
      <dgm:spPr/>
      <dgm:t>
        <a:bodyPr/>
        <a:lstStyle/>
        <a:p>
          <a:endParaRPr lang="en-US" sz="1700"/>
        </a:p>
      </dgm:t>
    </dgm:pt>
    <dgm:pt modelId="{41AA45FB-F74E-462A-BF72-AA7AB922802B}" type="sibTrans" cxnId="{A1287313-5352-40D9-97B5-98689C63B935}">
      <dgm:prSet/>
      <dgm:spPr/>
      <dgm:t>
        <a:bodyPr/>
        <a:lstStyle/>
        <a:p>
          <a:endParaRPr lang="en-US" sz="1700"/>
        </a:p>
      </dgm:t>
    </dgm:pt>
    <dgm:pt modelId="{ED71D075-DDB2-4FA2-9E4F-F0DEAD34B787}">
      <dgm:prSet custT="1"/>
      <dgm:spPr/>
      <dgm:t>
        <a:bodyPr/>
        <a:lstStyle/>
        <a:p>
          <a:pPr algn="just"/>
          <a:r>
            <a:rPr lang="en-IN" sz="1700" b="1" dirty="0">
              <a:highlight>
                <a:srgbClr val="00FFFF"/>
              </a:highlight>
              <a:latin typeface="Cambria" panose="02040503050406030204" pitchFamily="18" charset="0"/>
            </a:rPr>
            <a:t>Copying</a:t>
          </a:r>
          <a:endParaRPr lang="en-US" sz="1700" b="1" dirty="0">
            <a:highlight>
              <a:srgbClr val="00FFFF"/>
            </a:highlight>
            <a:latin typeface="Cambria" panose="02040503050406030204" pitchFamily="18" charset="0"/>
          </a:endParaRPr>
        </a:p>
      </dgm:t>
    </dgm:pt>
    <dgm:pt modelId="{A4B102FF-AC0E-45B1-9324-8CC27F017B6B}" type="parTrans" cxnId="{403FF005-87A6-434D-9643-B9F42064BF99}">
      <dgm:prSet/>
      <dgm:spPr/>
      <dgm:t>
        <a:bodyPr/>
        <a:lstStyle/>
        <a:p>
          <a:endParaRPr lang="en-US" sz="1700"/>
        </a:p>
      </dgm:t>
    </dgm:pt>
    <dgm:pt modelId="{05CDFA72-853C-4ED5-AC09-795BB4452ABF}" type="sibTrans" cxnId="{403FF005-87A6-434D-9643-B9F42064BF99}">
      <dgm:prSet/>
      <dgm:spPr/>
      <dgm:t>
        <a:bodyPr/>
        <a:lstStyle/>
        <a:p>
          <a:endParaRPr lang="en-US" sz="1700"/>
        </a:p>
      </dgm:t>
    </dgm:pt>
    <dgm:pt modelId="{31BD7434-3D4F-44A5-AEA6-9A3F511F7387}">
      <dgm:prSet custT="1"/>
      <dgm:spPr/>
      <dgm:t>
        <a:bodyPr/>
        <a:lstStyle/>
        <a:p>
          <a:pPr algn="just"/>
          <a:r>
            <a:rPr lang="en-IN" sz="1700" dirty="0">
              <a:latin typeface="Cambria" panose="02040503050406030204" pitchFamily="18" charset="0"/>
            </a:rPr>
            <a:t>Program image from the disk into main memory;</a:t>
          </a:r>
          <a:endParaRPr lang="en-US" sz="1700" dirty="0">
            <a:latin typeface="Cambria" panose="02040503050406030204" pitchFamily="18" charset="0"/>
          </a:endParaRPr>
        </a:p>
      </dgm:t>
    </dgm:pt>
    <dgm:pt modelId="{7C8EAA91-0AC8-4B3A-A037-0FF139AAF65D}" type="parTrans" cxnId="{75E1BEC4-606C-46FE-A996-20FEA30DF43A}">
      <dgm:prSet/>
      <dgm:spPr/>
      <dgm:t>
        <a:bodyPr/>
        <a:lstStyle/>
        <a:p>
          <a:endParaRPr lang="en-US" sz="1700"/>
        </a:p>
      </dgm:t>
    </dgm:pt>
    <dgm:pt modelId="{BC96A942-9D91-4DAC-8BCD-82A7D5B80EF2}" type="sibTrans" cxnId="{75E1BEC4-606C-46FE-A996-20FEA30DF43A}">
      <dgm:prSet/>
      <dgm:spPr/>
      <dgm:t>
        <a:bodyPr/>
        <a:lstStyle/>
        <a:p>
          <a:endParaRPr lang="en-US" sz="1700"/>
        </a:p>
      </dgm:t>
    </dgm:pt>
    <dgm:pt modelId="{A795B8C9-9396-4E22-B8B5-BFE718B70FFA}">
      <dgm:prSet custT="1"/>
      <dgm:spPr/>
      <dgm:t>
        <a:bodyPr/>
        <a:lstStyle/>
        <a:p>
          <a:pPr algn="just"/>
          <a:r>
            <a:rPr lang="en-IN" sz="1700" dirty="0">
              <a:latin typeface="Cambria" panose="02040503050406030204" pitchFamily="18" charset="0"/>
            </a:rPr>
            <a:t>Command-line arguments on the stack</a:t>
          </a:r>
          <a:endParaRPr lang="en-US" sz="1700" dirty="0">
            <a:latin typeface="Cambria" panose="02040503050406030204" pitchFamily="18" charset="0"/>
          </a:endParaRPr>
        </a:p>
      </dgm:t>
    </dgm:pt>
    <dgm:pt modelId="{243AB362-5D4E-4FB0-9924-71D6C5625253}" type="parTrans" cxnId="{77E8B6A3-A564-47FC-8BC2-D34DC25A381A}">
      <dgm:prSet/>
      <dgm:spPr/>
      <dgm:t>
        <a:bodyPr/>
        <a:lstStyle/>
        <a:p>
          <a:endParaRPr lang="en-US" sz="1700"/>
        </a:p>
      </dgm:t>
    </dgm:pt>
    <dgm:pt modelId="{A2C6E93B-FBD1-4C9A-B798-2984776F798C}" type="sibTrans" cxnId="{77E8B6A3-A564-47FC-8BC2-D34DC25A381A}">
      <dgm:prSet/>
      <dgm:spPr/>
      <dgm:t>
        <a:bodyPr/>
        <a:lstStyle/>
        <a:p>
          <a:endParaRPr lang="en-US" sz="1700"/>
        </a:p>
      </dgm:t>
    </dgm:pt>
    <dgm:pt modelId="{01FF34BC-23B6-476C-BD86-91E05B8ABDF4}">
      <dgm:prSet custT="1"/>
      <dgm:spPr/>
      <dgm:t>
        <a:bodyPr anchor="t"/>
        <a:lstStyle/>
        <a:p>
          <a:pPr algn="just"/>
          <a:r>
            <a:rPr lang="en-IN" sz="1700" b="1" dirty="0">
              <a:highlight>
                <a:srgbClr val="00FFFF"/>
              </a:highlight>
              <a:latin typeface="Cambria" panose="02040503050406030204" pitchFamily="18" charset="0"/>
            </a:rPr>
            <a:t>Initializing</a:t>
          </a:r>
          <a:r>
            <a:rPr lang="en-IN" sz="1700" dirty="0">
              <a:latin typeface="Cambria" panose="02040503050406030204" pitchFamily="18" charset="0"/>
            </a:rPr>
            <a:t> registers </a:t>
          </a:r>
        </a:p>
        <a:p>
          <a:pPr algn="just"/>
          <a:r>
            <a:rPr lang="en-IN" sz="1700" dirty="0">
              <a:latin typeface="Cambria" panose="02040503050406030204" pitchFamily="18" charset="0"/>
            </a:rPr>
            <a:t>(e.g., the stack pointer)</a:t>
          </a:r>
          <a:endParaRPr lang="en-US" sz="1700" dirty="0">
            <a:latin typeface="Cambria" panose="02040503050406030204" pitchFamily="18" charset="0"/>
          </a:endParaRPr>
        </a:p>
      </dgm:t>
    </dgm:pt>
    <dgm:pt modelId="{2426E689-8A01-4135-B397-E385B58231E6}" type="parTrans" cxnId="{A9E90F55-3AA0-4A1E-9BBB-8125A256ED29}">
      <dgm:prSet/>
      <dgm:spPr/>
      <dgm:t>
        <a:bodyPr/>
        <a:lstStyle/>
        <a:p>
          <a:endParaRPr lang="en-US" sz="1700"/>
        </a:p>
      </dgm:t>
    </dgm:pt>
    <dgm:pt modelId="{1436078A-7D49-41D4-8E3F-EE7100410CD7}" type="sibTrans" cxnId="{A9E90F55-3AA0-4A1E-9BBB-8125A256ED29}">
      <dgm:prSet/>
      <dgm:spPr/>
      <dgm:t>
        <a:bodyPr/>
        <a:lstStyle/>
        <a:p>
          <a:endParaRPr lang="en-US" sz="1700"/>
        </a:p>
      </dgm:t>
    </dgm:pt>
    <dgm:pt modelId="{A1F8FA48-7565-4C56-AD45-C15F867B64D9}">
      <dgm:prSet custT="1"/>
      <dgm:spPr/>
      <dgm:t>
        <a:bodyPr anchor="t"/>
        <a:lstStyle/>
        <a:p>
          <a:pPr algn="just"/>
          <a:r>
            <a:rPr lang="en-IN" sz="1700" b="1" dirty="0">
              <a:highlight>
                <a:srgbClr val="00FFFF"/>
              </a:highlight>
              <a:latin typeface="Cambria" panose="02040503050406030204" pitchFamily="18" charset="0"/>
            </a:rPr>
            <a:t>Switching</a:t>
          </a:r>
          <a:r>
            <a:rPr lang="en-IN" sz="1700" dirty="0">
              <a:latin typeface="Cambria" panose="02040503050406030204" pitchFamily="18" charset="0"/>
            </a:rPr>
            <a:t> to the program entry point (_start).</a:t>
          </a:r>
          <a:endParaRPr lang="en-US" sz="1700" dirty="0">
            <a:latin typeface="Cambria" panose="02040503050406030204" pitchFamily="18" charset="0"/>
          </a:endParaRPr>
        </a:p>
      </dgm:t>
    </dgm:pt>
    <dgm:pt modelId="{F94E2426-80BF-4940-BA94-D87B24A93F11}" type="parTrans" cxnId="{7E36CB07-C930-4C61-8FAB-08650274EAF8}">
      <dgm:prSet/>
      <dgm:spPr/>
      <dgm:t>
        <a:bodyPr/>
        <a:lstStyle/>
        <a:p>
          <a:endParaRPr lang="en-US" sz="1700"/>
        </a:p>
      </dgm:t>
    </dgm:pt>
    <dgm:pt modelId="{8ABEDB8A-6578-4636-9FD4-F68573213C00}" type="sibTrans" cxnId="{7E36CB07-C930-4C61-8FAB-08650274EAF8}">
      <dgm:prSet/>
      <dgm:spPr/>
      <dgm:t>
        <a:bodyPr/>
        <a:lstStyle/>
        <a:p>
          <a:endParaRPr lang="en-US" sz="1700"/>
        </a:p>
      </dgm:t>
    </dgm:pt>
    <dgm:pt modelId="{018A1331-2989-4CDE-96BB-45720C518C27}" type="pres">
      <dgm:prSet presAssocID="{B0778974-6310-4001-A383-EAEC3BBE2058}" presName="Name0" presStyleCnt="0">
        <dgm:presLayoutVars>
          <dgm:dir/>
          <dgm:animLvl val="lvl"/>
          <dgm:resizeHandles val="exact"/>
        </dgm:presLayoutVars>
      </dgm:prSet>
      <dgm:spPr/>
    </dgm:pt>
    <dgm:pt modelId="{A091D125-547B-4DEB-B399-D6E231C621A1}" type="pres">
      <dgm:prSet presAssocID="{973E1ECE-45C8-4817-97DD-91A650C21099}" presName="boxAndChildren" presStyleCnt="0"/>
      <dgm:spPr/>
    </dgm:pt>
    <dgm:pt modelId="{FB614674-F90B-464F-9762-F6FE4CEB18D2}" type="pres">
      <dgm:prSet presAssocID="{973E1ECE-45C8-4817-97DD-91A650C21099}" presName="parentTextBox" presStyleLbl="node1" presStyleIdx="0" presStyleCnt="2"/>
      <dgm:spPr/>
    </dgm:pt>
    <dgm:pt modelId="{6852E83F-2D85-4B50-859D-4F01823FADAA}" type="pres">
      <dgm:prSet presAssocID="{973E1ECE-45C8-4817-97DD-91A650C21099}" presName="entireBox" presStyleLbl="node1" presStyleIdx="0" presStyleCnt="2" custScaleY="49203" custLinFactNeighborX="-29308" custLinFactNeighborY="4557"/>
      <dgm:spPr/>
    </dgm:pt>
    <dgm:pt modelId="{7E90C3B6-4629-43CA-8732-3F1CE2107AEC}" type="pres">
      <dgm:prSet presAssocID="{973E1ECE-45C8-4817-97DD-91A650C21099}" presName="descendantBox" presStyleCnt="0"/>
      <dgm:spPr/>
    </dgm:pt>
    <dgm:pt modelId="{B9D24602-1001-480F-AE10-1EF4598A1EFC}" type="pres">
      <dgm:prSet presAssocID="{5DA48954-55E4-49C2-8612-314E5163EE1F}" presName="childTextBox" presStyleLbl="fgAccFollowNode1" presStyleIdx="0" presStyleCnt="4" custScaleX="77075">
        <dgm:presLayoutVars>
          <dgm:bulletEnabled val="1"/>
        </dgm:presLayoutVars>
      </dgm:prSet>
      <dgm:spPr/>
    </dgm:pt>
    <dgm:pt modelId="{261AA785-3BE4-459F-9ACD-B6841AD50B00}" type="pres">
      <dgm:prSet presAssocID="{ED71D075-DDB2-4FA2-9E4F-F0DEAD34B787}" presName="childTextBox" presStyleLbl="fgAccFollowNode1" presStyleIdx="1" presStyleCnt="4">
        <dgm:presLayoutVars>
          <dgm:bulletEnabled val="1"/>
        </dgm:presLayoutVars>
      </dgm:prSet>
      <dgm:spPr/>
    </dgm:pt>
    <dgm:pt modelId="{6C949607-1A59-4504-8AF8-496801841E73}" type="pres">
      <dgm:prSet presAssocID="{01FF34BC-23B6-476C-BD86-91E05B8ABDF4}" presName="childTextBox" presStyleLbl="fgAccFollowNode1" presStyleIdx="2" presStyleCnt="4" custScaleX="98168">
        <dgm:presLayoutVars>
          <dgm:bulletEnabled val="1"/>
        </dgm:presLayoutVars>
      </dgm:prSet>
      <dgm:spPr/>
    </dgm:pt>
    <dgm:pt modelId="{BD9C9DFC-8AC2-4791-9568-58EEA10448FE}" type="pres">
      <dgm:prSet presAssocID="{A1F8FA48-7565-4C56-AD45-C15F867B64D9}" presName="childTextBox" presStyleLbl="fgAccFollowNode1" presStyleIdx="3" presStyleCnt="4">
        <dgm:presLayoutVars>
          <dgm:bulletEnabled val="1"/>
        </dgm:presLayoutVars>
      </dgm:prSet>
      <dgm:spPr/>
    </dgm:pt>
    <dgm:pt modelId="{03718974-B576-4024-AF6C-1EBCFAC737B0}" type="pres">
      <dgm:prSet presAssocID="{82487975-BC3A-4861-8CF6-63507A4ADE27}" presName="sp" presStyleCnt="0"/>
      <dgm:spPr/>
    </dgm:pt>
    <dgm:pt modelId="{165CD760-196B-4A5F-92F6-5AB0BC538D1C}" type="pres">
      <dgm:prSet presAssocID="{8CB179FF-F44C-42A3-827A-E21E5712BF4C}" presName="arrowAndChildren" presStyleCnt="0"/>
      <dgm:spPr/>
    </dgm:pt>
    <dgm:pt modelId="{200F2F53-6C80-4EED-831D-C901923ABB84}" type="pres">
      <dgm:prSet presAssocID="{8CB179FF-F44C-42A3-827A-E21E5712BF4C}" presName="parentTextArrow" presStyleLbl="node1" presStyleIdx="1" presStyleCnt="2" custScaleY="29141"/>
      <dgm:spPr/>
    </dgm:pt>
  </dgm:ptLst>
  <dgm:cxnLst>
    <dgm:cxn modelId="{403FF005-87A6-434D-9643-B9F42064BF99}" srcId="{973E1ECE-45C8-4817-97DD-91A650C21099}" destId="{ED71D075-DDB2-4FA2-9E4F-F0DEAD34B787}" srcOrd="1" destOrd="0" parTransId="{A4B102FF-AC0E-45B1-9324-8CC27F017B6B}" sibTransId="{05CDFA72-853C-4ED5-AC09-795BB4452ABF}"/>
    <dgm:cxn modelId="{7E36CB07-C930-4C61-8FAB-08650274EAF8}" srcId="{973E1ECE-45C8-4817-97DD-91A650C21099}" destId="{A1F8FA48-7565-4C56-AD45-C15F867B64D9}" srcOrd="3" destOrd="0" parTransId="{F94E2426-80BF-4940-BA94-D87B24A93F11}" sibTransId="{8ABEDB8A-6578-4636-9FD4-F68573213C00}"/>
    <dgm:cxn modelId="{A1287313-5352-40D9-97B5-98689C63B935}" srcId="{973E1ECE-45C8-4817-97DD-91A650C21099}" destId="{5DA48954-55E4-49C2-8612-314E5163EE1F}" srcOrd="0" destOrd="0" parTransId="{49801EC4-059D-40C2-ABD0-94534E355CDD}" sibTransId="{41AA45FB-F74E-462A-BF72-AA7AB922802B}"/>
    <dgm:cxn modelId="{550E9627-3AFF-413E-AC17-6723FDBE0D46}" type="presOf" srcId="{973E1ECE-45C8-4817-97DD-91A650C21099}" destId="{6852E83F-2D85-4B50-859D-4F01823FADAA}" srcOrd="1" destOrd="0" presId="urn:microsoft.com/office/officeart/2005/8/layout/process4"/>
    <dgm:cxn modelId="{82462174-51F7-4BAF-8ADE-2EEFD9204CAB}" srcId="{B0778974-6310-4001-A383-EAEC3BBE2058}" destId="{973E1ECE-45C8-4817-97DD-91A650C21099}" srcOrd="1" destOrd="0" parTransId="{098ED913-DFB6-4DA3-BE6A-787FAAB0FB4C}" sibTransId="{90F5EC6E-7FEB-4D89-9090-DCA59D499CC2}"/>
    <dgm:cxn modelId="{A9E90F55-3AA0-4A1E-9BBB-8125A256ED29}" srcId="{973E1ECE-45C8-4817-97DD-91A650C21099}" destId="{01FF34BC-23B6-476C-BD86-91E05B8ABDF4}" srcOrd="2" destOrd="0" parTransId="{2426E689-8A01-4135-B397-E385B58231E6}" sibTransId="{1436078A-7D49-41D4-8E3F-EE7100410CD7}"/>
    <dgm:cxn modelId="{9183CF7B-5289-4434-9666-74624B073935}" type="presOf" srcId="{ED71D075-DDB2-4FA2-9E4F-F0DEAD34B787}" destId="{261AA785-3BE4-459F-9ACD-B6841AD50B00}" srcOrd="0" destOrd="0" presId="urn:microsoft.com/office/officeart/2005/8/layout/process4"/>
    <dgm:cxn modelId="{91445080-F5A1-4134-952E-95C9A48FBB62}" srcId="{B0778974-6310-4001-A383-EAEC3BBE2058}" destId="{8CB179FF-F44C-42A3-827A-E21E5712BF4C}" srcOrd="0" destOrd="0" parTransId="{56B6AE53-0B21-409E-B716-4FD4CB4D6C26}" sibTransId="{82487975-BC3A-4861-8CF6-63507A4ADE27}"/>
    <dgm:cxn modelId="{7A01E690-C6AA-4CA3-9150-B9E991BD2729}" type="presOf" srcId="{A795B8C9-9396-4E22-B8B5-BFE718B70FFA}" destId="{261AA785-3BE4-459F-9ACD-B6841AD50B00}" srcOrd="0" destOrd="2" presId="urn:microsoft.com/office/officeart/2005/8/layout/process4"/>
    <dgm:cxn modelId="{59C13793-1D7B-4AF9-ADD8-3BE245603DE4}" type="presOf" srcId="{01FF34BC-23B6-476C-BD86-91E05B8ABDF4}" destId="{6C949607-1A59-4504-8AF8-496801841E73}" srcOrd="0" destOrd="0" presId="urn:microsoft.com/office/officeart/2005/8/layout/process4"/>
    <dgm:cxn modelId="{CB5D2095-24C8-452C-A78B-49DF124EC82B}" type="presOf" srcId="{31BD7434-3D4F-44A5-AEA6-9A3F511F7387}" destId="{261AA785-3BE4-459F-9ACD-B6841AD50B00}" srcOrd="0" destOrd="1" presId="urn:microsoft.com/office/officeart/2005/8/layout/process4"/>
    <dgm:cxn modelId="{0EB1F096-D130-4B45-B15B-CC2739361CA5}" type="presOf" srcId="{A1F8FA48-7565-4C56-AD45-C15F867B64D9}" destId="{BD9C9DFC-8AC2-4791-9568-58EEA10448FE}" srcOrd="0" destOrd="0" presId="urn:microsoft.com/office/officeart/2005/8/layout/process4"/>
    <dgm:cxn modelId="{77E8B6A3-A564-47FC-8BC2-D34DC25A381A}" srcId="{ED71D075-DDB2-4FA2-9E4F-F0DEAD34B787}" destId="{A795B8C9-9396-4E22-B8B5-BFE718B70FFA}" srcOrd="1" destOrd="0" parTransId="{243AB362-5D4E-4FB0-9924-71D6C5625253}" sibTransId="{A2C6E93B-FBD1-4C9A-B798-2984776F798C}"/>
    <dgm:cxn modelId="{69B52FB1-976B-49F3-AC55-ADFD66285810}" type="presOf" srcId="{973E1ECE-45C8-4817-97DD-91A650C21099}" destId="{FB614674-F90B-464F-9762-F6FE4CEB18D2}" srcOrd="0" destOrd="0" presId="urn:microsoft.com/office/officeart/2005/8/layout/process4"/>
    <dgm:cxn modelId="{0A3E0FB9-02E6-4CCC-AA93-EE77E9A547FD}" type="presOf" srcId="{B0778974-6310-4001-A383-EAEC3BBE2058}" destId="{018A1331-2989-4CDE-96BB-45720C518C27}" srcOrd="0" destOrd="0" presId="urn:microsoft.com/office/officeart/2005/8/layout/process4"/>
    <dgm:cxn modelId="{ED9FBBB9-AA14-47AF-8A19-78880DF9C372}" type="presOf" srcId="{8CB179FF-F44C-42A3-827A-E21E5712BF4C}" destId="{200F2F53-6C80-4EED-831D-C901923ABB84}" srcOrd="0" destOrd="0" presId="urn:microsoft.com/office/officeart/2005/8/layout/process4"/>
    <dgm:cxn modelId="{75E1BEC4-606C-46FE-A996-20FEA30DF43A}" srcId="{ED71D075-DDB2-4FA2-9E4F-F0DEAD34B787}" destId="{31BD7434-3D4F-44A5-AEA6-9A3F511F7387}" srcOrd="0" destOrd="0" parTransId="{7C8EAA91-0AC8-4B3A-A037-0FF139AAF65D}" sibTransId="{BC96A942-9D91-4DAC-8BCD-82A7D5B80EF2}"/>
    <dgm:cxn modelId="{750923E3-203C-4DF9-AA06-AD72252C98E6}" type="presOf" srcId="{5DA48954-55E4-49C2-8612-314E5163EE1F}" destId="{B9D24602-1001-480F-AE10-1EF4598A1EFC}" srcOrd="0" destOrd="0" presId="urn:microsoft.com/office/officeart/2005/8/layout/process4"/>
    <dgm:cxn modelId="{8E691BCC-EA77-4F88-9797-99BCEE220FFF}" type="presParOf" srcId="{018A1331-2989-4CDE-96BB-45720C518C27}" destId="{A091D125-547B-4DEB-B399-D6E231C621A1}" srcOrd="0" destOrd="0" presId="urn:microsoft.com/office/officeart/2005/8/layout/process4"/>
    <dgm:cxn modelId="{FE3B0EA7-78C7-4322-B354-BD4E4CEF70C5}" type="presParOf" srcId="{A091D125-547B-4DEB-B399-D6E231C621A1}" destId="{FB614674-F90B-464F-9762-F6FE4CEB18D2}" srcOrd="0" destOrd="0" presId="urn:microsoft.com/office/officeart/2005/8/layout/process4"/>
    <dgm:cxn modelId="{69F13D04-3377-4FC2-8634-73327413CBD6}" type="presParOf" srcId="{A091D125-547B-4DEB-B399-D6E231C621A1}" destId="{6852E83F-2D85-4B50-859D-4F01823FADAA}" srcOrd="1" destOrd="0" presId="urn:microsoft.com/office/officeart/2005/8/layout/process4"/>
    <dgm:cxn modelId="{77EFC0A5-9B15-4ECA-B65C-686926A2BE0B}" type="presParOf" srcId="{A091D125-547B-4DEB-B399-D6E231C621A1}" destId="{7E90C3B6-4629-43CA-8732-3F1CE2107AEC}" srcOrd="2" destOrd="0" presId="urn:microsoft.com/office/officeart/2005/8/layout/process4"/>
    <dgm:cxn modelId="{2EEC03D4-0C4E-4942-8DCE-9EFA94EBC1AB}" type="presParOf" srcId="{7E90C3B6-4629-43CA-8732-3F1CE2107AEC}" destId="{B9D24602-1001-480F-AE10-1EF4598A1EFC}" srcOrd="0" destOrd="0" presId="urn:microsoft.com/office/officeart/2005/8/layout/process4"/>
    <dgm:cxn modelId="{0C70ADE6-9D65-42AB-A2A7-88A50B01B01D}" type="presParOf" srcId="{7E90C3B6-4629-43CA-8732-3F1CE2107AEC}" destId="{261AA785-3BE4-459F-9ACD-B6841AD50B00}" srcOrd="1" destOrd="0" presId="urn:microsoft.com/office/officeart/2005/8/layout/process4"/>
    <dgm:cxn modelId="{A39D7C13-B534-466B-ACBA-EA09BF263DCC}" type="presParOf" srcId="{7E90C3B6-4629-43CA-8732-3F1CE2107AEC}" destId="{6C949607-1A59-4504-8AF8-496801841E73}" srcOrd="2" destOrd="0" presId="urn:microsoft.com/office/officeart/2005/8/layout/process4"/>
    <dgm:cxn modelId="{3BA11538-AEDA-4712-AE7C-25FDCA95EAAB}" type="presParOf" srcId="{7E90C3B6-4629-43CA-8732-3F1CE2107AEC}" destId="{BD9C9DFC-8AC2-4791-9568-58EEA10448FE}" srcOrd="3" destOrd="0" presId="urn:microsoft.com/office/officeart/2005/8/layout/process4"/>
    <dgm:cxn modelId="{F506DABF-1AA7-4037-9805-D9823BCEA59D}" type="presParOf" srcId="{018A1331-2989-4CDE-96BB-45720C518C27}" destId="{03718974-B576-4024-AF6C-1EBCFAC737B0}" srcOrd="1" destOrd="0" presId="urn:microsoft.com/office/officeart/2005/8/layout/process4"/>
    <dgm:cxn modelId="{5DACB985-DFB0-44F1-A4EF-823911D4FCAB}" type="presParOf" srcId="{018A1331-2989-4CDE-96BB-45720C518C27}" destId="{165CD760-196B-4A5F-92F6-5AB0BC538D1C}" srcOrd="2" destOrd="0" presId="urn:microsoft.com/office/officeart/2005/8/layout/process4"/>
    <dgm:cxn modelId="{EB972EE2-99D6-4775-8838-20068B2B3E04}" type="presParOf" srcId="{165CD760-196B-4A5F-92F6-5AB0BC538D1C}" destId="{200F2F53-6C80-4EED-831D-C901923ABB8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4D4CB9-0F48-4C36-B659-69A4F06742B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4A5A29-2758-47D8-B795-6896F7A7188B}">
      <dgm:prSet phldrT="[Text]" custT="1"/>
      <dgm:spPr/>
      <dgm:t>
        <a:bodyPr/>
        <a:lstStyle/>
        <a:p>
          <a:pPr algn="just">
            <a:buClr>
              <a:schemeClr val="accent2"/>
            </a:buClr>
            <a:buSzPct val="76000"/>
            <a:buFont typeface="Wingdings 3"/>
            <a:buChar char=""/>
          </a:pPr>
          <a:r>
            <a:rPr kumimoji="0" lang="en-US" altLang="zh-TW" sz="2000" b="0" i="0" u="none" strike="noStrike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rPr>
            <a:t>A macro prototype statement 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4102161F-6631-4343-ABEF-8526C92AF915}" type="parTrans" cxnId="{3ADC1FC6-6366-4681-9C40-CBC36C9143CD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26E5B3DE-B61E-4A17-AE40-BA3F27E514BA}" type="sibTrans" cxnId="{3ADC1FC6-6366-4681-9C40-CBC36C9143CD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7421CE10-DA5C-4D0F-8C50-3B4F238DD189}">
      <dgm:prSet phldrT="[Text]" custT="1"/>
      <dgm:spPr/>
      <dgm:t>
        <a:bodyPr/>
        <a:lstStyle/>
        <a:p>
          <a:pPr algn="just">
            <a:buClr>
              <a:schemeClr val="bg1">
                <a:shade val="50000"/>
              </a:schemeClr>
            </a:buClr>
            <a:buSzPct val="76000"/>
            <a:buFont typeface="Wingdings" pitchFamily="2" charset="2"/>
            <a:buChar char="q"/>
          </a:pPr>
          <a:r>
            <a:rPr kumimoji="0" lang="en-US" altLang="zh-TW" sz="2000" b="0" i="0" u="none" strike="noStrike" cap="none" spc="0" normalizeH="0" baseline="0" noProof="0">
              <a:ln/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rPr>
            <a:t>Declares macro name with name &amp; kinds of its formal parameters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DD7A5F08-B81A-43CC-89D2-1062695A1977}" type="parTrans" cxnId="{88EBC0FB-38BD-4C32-B401-D7CC78E30F2A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B6F63AB6-7BB3-43FF-817E-C6A00CE313A4}" type="sibTrans" cxnId="{88EBC0FB-38BD-4C32-B401-D7CC78E30F2A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96020C1-25DE-478B-8F8A-0DBB79B5A9CB}">
      <dgm:prSet phldrT="[Text]" custT="1"/>
      <dgm:spPr/>
      <dgm:t>
        <a:bodyPr/>
        <a:lstStyle/>
        <a:p>
          <a:pPr algn="just">
            <a:buClr>
              <a:schemeClr val="accent2"/>
            </a:buClr>
            <a:buSzPct val="76000"/>
            <a:buFont typeface="Wingdings 3"/>
            <a:buChar char=""/>
          </a:pPr>
          <a:r>
            <a:rPr kumimoji="0" lang="en-US" altLang="zh-TW" sz="2000" b="0" i="0" u="none" strike="noStrike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rPr>
            <a:t>One or more modal statements 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03182710-3FC2-4B05-9B2A-E2E387983C2B}" type="parTrans" cxnId="{4365E2EC-8C13-470B-A0E0-6C6872A7543F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0237572C-232B-4878-A5FF-C19DFD46BEFE}" type="sibTrans" cxnId="{4365E2EC-8C13-470B-A0E0-6C6872A7543F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7A09C959-F855-4AAB-9F2E-C3DDA9518594}">
      <dgm:prSet phldrT="[Text]" custT="1"/>
      <dgm:spPr/>
      <dgm:t>
        <a:bodyPr/>
        <a:lstStyle/>
        <a:p>
          <a:pPr algn="just"/>
          <a:r>
            <a:rPr kumimoji="0" lang="en-US" altLang="zh-TW" sz="2000">
              <a:solidFill>
                <a:schemeClr val="tx1"/>
              </a:solidFill>
              <a:latin typeface="Cambria" panose="02040503050406030204" pitchFamily="18" charset="0"/>
              <a:ea typeface="+mn-ea"/>
            </a:rPr>
            <a:t>G</a:t>
          </a:r>
          <a:r>
            <a:rPr kumimoji="0" lang="en-US" altLang="zh-TW" sz="2000" b="0" i="0" u="none" strike="noStrike" cap="none" spc="0" normalizeH="0" baseline="0" noProof="0">
              <a:ln/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rPr>
            <a:t>enerates assembly language during macro expansion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FEF1D88A-77D9-40E5-993C-41B3541E8CB6}" type="parTrans" cxnId="{ED669719-36A7-4E69-A773-0A03CBFE337C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8C5DF623-484A-451E-9DD9-53387AB3B0A5}" type="sibTrans" cxnId="{ED669719-36A7-4E69-A773-0A03CBFE337C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AE64BC12-4B6D-4526-86E7-77B83EE42687}">
      <dgm:prSet phldrT="[Text]" custT="1"/>
      <dgm:spPr/>
      <dgm:t>
        <a:bodyPr/>
        <a:lstStyle/>
        <a:p>
          <a:pPr algn="just">
            <a:buClr>
              <a:schemeClr val="accent2"/>
            </a:buClr>
            <a:buSzPct val="76000"/>
            <a:buFont typeface="Wingdings 3"/>
            <a:buChar char=""/>
          </a:pPr>
          <a:r>
            <a:rPr kumimoji="0" lang="en-US" altLang="zh-TW" sz="2000" b="0" i="0" u="none" strike="noStrike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rPr>
            <a:t>Macro preprocessor statements 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2A716124-69DF-417B-B478-B023974A994C}" type="parTrans" cxnId="{0A6D3BE1-7B5C-4011-B316-B9D5B1CDFEF7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C334BD56-B45E-447C-9913-3142757A97BC}" type="sibTrans" cxnId="{0A6D3BE1-7B5C-4011-B316-B9D5B1CDFEF7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05FA93C2-98D8-4498-BA13-2B29C9773BD2}">
      <dgm:prSet phldrT="[Text]" custT="1"/>
      <dgm:spPr/>
      <dgm:t>
        <a:bodyPr/>
        <a:lstStyle/>
        <a:p>
          <a:pPr algn="just"/>
          <a:r>
            <a:rPr kumimoji="0" lang="en-US" altLang="zh-TW" sz="2000" b="0" i="0" u="none" strike="noStrike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rPr>
            <a:t>Conditional functions during macro expansion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6F00D9B-DF18-4B03-BFA9-5BCF78F10DE4}" type="parTrans" cxnId="{AB7394B7-73E1-4B03-8F81-C34FE2892418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30966FA0-9796-4F64-806E-1D773352C64F}" type="sibTrans" cxnId="{AB7394B7-73E1-4B03-8F81-C34FE2892418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DEE0E55F-A39A-4B5A-A9F9-15D6661E617E}" type="pres">
      <dgm:prSet presAssocID="{E44D4CB9-0F48-4C36-B659-69A4F06742BD}" presName="linear" presStyleCnt="0">
        <dgm:presLayoutVars>
          <dgm:animLvl val="lvl"/>
          <dgm:resizeHandles val="exact"/>
        </dgm:presLayoutVars>
      </dgm:prSet>
      <dgm:spPr/>
    </dgm:pt>
    <dgm:pt modelId="{F725C0C0-C681-426F-8A80-4503E84A90C7}" type="pres">
      <dgm:prSet presAssocID="{DE4A5A29-2758-47D8-B795-6896F7A718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ECE7E6-30D1-4357-98FD-8CBB4154818E}" type="pres">
      <dgm:prSet presAssocID="{DE4A5A29-2758-47D8-B795-6896F7A7188B}" presName="childText" presStyleLbl="revTx" presStyleIdx="0" presStyleCnt="3">
        <dgm:presLayoutVars>
          <dgm:bulletEnabled val="1"/>
        </dgm:presLayoutVars>
      </dgm:prSet>
      <dgm:spPr/>
    </dgm:pt>
    <dgm:pt modelId="{1E044D76-804D-4B50-9D7E-BB1421AC4AAB}" type="pres">
      <dgm:prSet presAssocID="{196020C1-25DE-478B-8F8A-0DBB79B5A9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B766AD-24C2-4CAF-8330-7DA5806A6BA1}" type="pres">
      <dgm:prSet presAssocID="{196020C1-25DE-478B-8F8A-0DBB79B5A9CB}" presName="childText" presStyleLbl="revTx" presStyleIdx="1" presStyleCnt="3">
        <dgm:presLayoutVars>
          <dgm:bulletEnabled val="1"/>
        </dgm:presLayoutVars>
      </dgm:prSet>
      <dgm:spPr/>
    </dgm:pt>
    <dgm:pt modelId="{78528849-3915-40F0-BD9F-3833477D6C70}" type="pres">
      <dgm:prSet presAssocID="{AE64BC12-4B6D-4526-86E7-77B83EE4268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EC72CD5-479F-4981-B5B1-7A6636C3CA9E}" type="pres">
      <dgm:prSet presAssocID="{AE64BC12-4B6D-4526-86E7-77B83EE4268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44EB513-8E4D-404C-A499-D4C11051B1F4}" type="presOf" srcId="{7A09C959-F855-4AAB-9F2E-C3DDA9518594}" destId="{7BB766AD-24C2-4CAF-8330-7DA5806A6BA1}" srcOrd="0" destOrd="0" presId="urn:microsoft.com/office/officeart/2005/8/layout/vList2"/>
    <dgm:cxn modelId="{ED669719-36A7-4E69-A773-0A03CBFE337C}" srcId="{196020C1-25DE-478B-8F8A-0DBB79B5A9CB}" destId="{7A09C959-F855-4AAB-9F2E-C3DDA9518594}" srcOrd="0" destOrd="0" parTransId="{FEF1D88A-77D9-40E5-993C-41B3541E8CB6}" sibTransId="{8C5DF623-484A-451E-9DD9-53387AB3B0A5}"/>
    <dgm:cxn modelId="{D9C4372C-3F52-4F03-8A9A-B5AB1986780A}" type="presOf" srcId="{7421CE10-DA5C-4D0F-8C50-3B4F238DD189}" destId="{07ECE7E6-30D1-4357-98FD-8CBB4154818E}" srcOrd="0" destOrd="0" presId="urn:microsoft.com/office/officeart/2005/8/layout/vList2"/>
    <dgm:cxn modelId="{AF83264C-EE06-4057-A0D4-12E0E9D498C0}" type="presOf" srcId="{DE4A5A29-2758-47D8-B795-6896F7A7188B}" destId="{F725C0C0-C681-426F-8A80-4503E84A90C7}" srcOrd="0" destOrd="0" presId="urn:microsoft.com/office/officeart/2005/8/layout/vList2"/>
    <dgm:cxn modelId="{80712B6F-6E71-4184-96A0-AF55298A4122}" type="presOf" srcId="{E44D4CB9-0F48-4C36-B659-69A4F06742BD}" destId="{DEE0E55F-A39A-4B5A-A9F9-15D6661E617E}" srcOrd="0" destOrd="0" presId="urn:microsoft.com/office/officeart/2005/8/layout/vList2"/>
    <dgm:cxn modelId="{A32A308C-3C9C-41D6-BD2A-D3BB596FFD06}" type="presOf" srcId="{AE64BC12-4B6D-4526-86E7-77B83EE42687}" destId="{78528849-3915-40F0-BD9F-3833477D6C70}" srcOrd="0" destOrd="0" presId="urn:microsoft.com/office/officeart/2005/8/layout/vList2"/>
    <dgm:cxn modelId="{AB7394B7-73E1-4B03-8F81-C34FE2892418}" srcId="{AE64BC12-4B6D-4526-86E7-77B83EE42687}" destId="{05FA93C2-98D8-4498-BA13-2B29C9773BD2}" srcOrd="0" destOrd="0" parTransId="{16F00D9B-DF18-4B03-BFA9-5BCF78F10DE4}" sibTransId="{30966FA0-9796-4F64-806E-1D773352C64F}"/>
    <dgm:cxn modelId="{3ADC1FC6-6366-4681-9C40-CBC36C9143CD}" srcId="{E44D4CB9-0F48-4C36-B659-69A4F06742BD}" destId="{DE4A5A29-2758-47D8-B795-6896F7A7188B}" srcOrd="0" destOrd="0" parTransId="{4102161F-6631-4343-ABEF-8526C92AF915}" sibTransId="{26E5B3DE-B61E-4A17-AE40-BA3F27E514BA}"/>
    <dgm:cxn modelId="{612690D6-C2A0-48C6-8344-F4476A4170CC}" type="presOf" srcId="{196020C1-25DE-478B-8F8A-0DBB79B5A9CB}" destId="{1E044D76-804D-4B50-9D7E-BB1421AC4AAB}" srcOrd="0" destOrd="0" presId="urn:microsoft.com/office/officeart/2005/8/layout/vList2"/>
    <dgm:cxn modelId="{0A6D3BE1-7B5C-4011-B316-B9D5B1CDFEF7}" srcId="{E44D4CB9-0F48-4C36-B659-69A4F06742BD}" destId="{AE64BC12-4B6D-4526-86E7-77B83EE42687}" srcOrd="2" destOrd="0" parTransId="{2A716124-69DF-417B-B478-B023974A994C}" sibTransId="{C334BD56-B45E-447C-9913-3142757A97BC}"/>
    <dgm:cxn modelId="{4365E2EC-8C13-470B-A0E0-6C6872A7543F}" srcId="{E44D4CB9-0F48-4C36-B659-69A4F06742BD}" destId="{196020C1-25DE-478B-8F8A-0DBB79B5A9CB}" srcOrd="1" destOrd="0" parTransId="{03182710-3FC2-4B05-9B2A-E2E387983C2B}" sibTransId="{0237572C-232B-4878-A5FF-C19DFD46BEFE}"/>
    <dgm:cxn modelId="{8F206AF8-4741-4143-BBD8-999FD952429A}" type="presOf" srcId="{05FA93C2-98D8-4498-BA13-2B29C9773BD2}" destId="{CEC72CD5-479F-4981-B5B1-7A6636C3CA9E}" srcOrd="0" destOrd="0" presId="urn:microsoft.com/office/officeart/2005/8/layout/vList2"/>
    <dgm:cxn modelId="{88EBC0FB-38BD-4C32-B401-D7CC78E30F2A}" srcId="{DE4A5A29-2758-47D8-B795-6896F7A7188B}" destId="{7421CE10-DA5C-4D0F-8C50-3B4F238DD189}" srcOrd="0" destOrd="0" parTransId="{DD7A5F08-B81A-43CC-89D2-1062695A1977}" sibTransId="{B6F63AB6-7BB3-43FF-817E-C6A00CE313A4}"/>
    <dgm:cxn modelId="{DE9C2048-2937-48D6-B5A5-A3524F5A7589}" type="presParOf" srcId="{DEE0E55F-A39A-4B5A-A9F9-15D6661E617E}" destId="{F725C0C0-C681-426F-8A80-4503E84A90C7}" srcOrd="0" destOrd="0" presId="urn:microsoft.com/office/officeart/2005/8/layout/vList2"/>
    <dgm:cxn modelId="{D7C051DE-C8B6-4C54-96A2-63CE1576A558}" type="presParOf" srcId="{DEE0E55F-A39A-4B5A-A9F9-15D6661E617E}" destId="{07ECE7E6-30D1-4357-98FD-8CBB4154818E}" srcOrd="1" destOrd="0" presId="urn:microsoft.com/office/officeart/2005/8/layout/vList2"/>
    <dgm:cxn modelId="{76F1A4A2-C907-41A1-8988-DA62FFE66B37}" type="presParOf" srcId="{DEE0E55F-A39A-4B5A-A9F9-15D6661E617E}" destId="{1E044D76-804D-4B50-9D7E-BB1421AC4AAB}" srcOrd="2" destOrd="0" presId="urn:microsoft.com/office/officeart/2005/8/layout/vList2"/>
    <dgm:cxn modelId="{D4AF0C23-512D-46F8-B9FB-137A7F32C1A9}" type="presParOf" srcId="{DEE0E55F-A39A-4B5A-A9F9-15D6661E617E}" destId="{7BB766AD-24C2-4CAF-8330-7DA5806A6BA1}" srcOrd="3" destOrd="0" presId="urn:microsoft.com/office/officeart/2005/8/layout/vList2"/>
    <dgm:cxn modelId="{F87F0CDE-0B97-4B93-A579-1073D2BFFBD5}" type="presParOf" srcId="{DEE0E55F-A39A-4B5A-A9F9-15D6661E617E}" destId="{78528849-3915-40F0-BD9F-3833477D6C70}" srcOrd="4" destOrd="0" presId="urn:microsoft.com/office/officeart/2005/8/layout/vList2"/>
    <dgm:cxn modelId="{4BC1EBCB-907C-4DAB-B200-5F126FF23B05}" type="presParOf" srcId="{DEE0E55F-A39A-4B5A-A9F9-15D6661E617E}" destId="{CEC72CD5-479F-4981-B5B1-7A6636C3CA9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BA0B7-1044-4E89-8383-C7D433F3982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2903F8-EB70-4174-807C-8038CC2632F7}">
      <dgm:prSet phldrT="[Text]" custT="1"/>
      <dgm:spPr/>
      <dgm:t>
        <a:bodyPr/>
        <a:lstStyle/>
        <a:p>
          <a:r>
            <a:rPr lang="en-US" sz="2000" dirty="0"/>
            <a:t>Macro Expansion</a:t>
          </a:r>
        </a:p>
      </dgm:t>
    </dgm:pt>
    <dgm:pt modelId="{D5780940-6411-4128-9E94-1F9B6CE4D7BA}" type="parTrans" cxnId="{6D9EF2EB-8C24-4302-8EC0-628304CAE915}">
      <dgm:prSet/>
      <dgm:spPr/>
      <dgm:t>
        <a:bodyPr/>
        <a:lstStyle/>
        <a:p>
          <a:endParaRPr lang="en-US" sz="2000"/>
        </a:p>
      </dgm:t>
    </dgm:pt>
    <dgm:pt modelId="{BBB02845-E815-4B1E-8706-D663F9730E25}" type="sibTrans" cxnId="{6D9EF2EB-8C24-4302-8EC0-628304CAE915}">
      <dgm:prSet/>
      <dgm:spPr/>
      <dgm:t>
        <a:bodyPr/>
        <a:lstStyle/>
        <a:p>
          <a:endParaRPr lang="en-US" sz="2000"/>
        </a:p>
      </dgm:t>
    </dgm:pt>
    <dgm:pt modelId="{40EEA181-2BFD-4A8E-B8CA-8D5C09010951}">
      <dgm:prSet phldrT="[Text]" custT="1"/>
      <dgm:spPr/>
      <dgm:t>
        <a:bodyPr/>
        <a:lstStyle/>
        <a:p>
          <a:r>
            <a:rPr lang="en-US" sz="2000" dirty="0"/>
            <a:t>Lexical Expansion</a:t>
          </a:r>
        </a:p>
      </dgm:t>
    </dgm:pt>
    <dgm:pt modelId="{92D81573-7D2A-41A5-986F-804956B70267}" type="parTrans" cxnId="{F22AF282-A5E5-43A3-82CC-F28DA9D03E38}">
      <dgm:prSet/>
      <dgm:spPr/>
      <dgm:t>
        <a:bodyPr/>
        <a:lstStyle/>
        <a:p>
          <a:endParaRPr lang="en-US" sz="2000"/>
        </a:p>
      </dgm:t>
    </dgm:pt>
    <dgm:pt modelId="{2244CE1B-4F15-4618-937A-EAA086CF5170}" type="sibTrans" cxnId="{F22AF282-A5E5-43A3-82CC-F28DA9D03E38}">
      <dgm:prSet/>
      <dgm:spPr/>
      <dgm:t>
        <a:bodyPr/>
        <a:lstStyle/>
        <a:p>
          <a:endParaRPr lang="en-US" sz="2000"/>
        </a:p>
      </dgm:t>
    </dgm:pt>
    <dgm:pt modelId="{370E949B-B340-4A9F-A658-D5B317E43C0B}">
      <dgm:prSet phldrT="[Text]" custT="1"/>
      <dgm:spPr/>
      <dgm:t>
        <a:bodyPr/>
        <a:lstStyle/>
        <a:p>
          <a:r>
            <a:rPr lang="en-US" sz="2000" dirty="0"/>
            <a:t>Semantic Expansion</a:t>
          </a:r>
        </a:p>
      </dgm:t>
    </dgm:pt>
    <dgm:pt modelId="{A5DA0C09-442E-409D-A6C6-E39EF45A66A2}" type="parTrans" cxnId="{8A9FD79C-FFE6-46D1-B8F3-67BCF23C20B9}">
      <dgm:prSet/>
      <dgm:spPr/>
      <dgm:t>
        <a:bodyPr/>
        <a:lstStyle/>
        <a:p>
          <a:endParaRPr lang="en-US" sz="2000"/>
        </a:p>
      </dgm:t>
    </dgm:pt>
    <dgm:pt modelId="{EF5735CE-BFB7-4466-9562-B6DE5ECB4AD6}" type="sibTrans" cxnId="{8A9FD79C-FFE6-46D1-B8F3-67BCF23C20B9}">
      <dgm:prSet/>
      <dgm:spPr/>
      <dgm:t>
        <a:bodyPr/>
        <a:lstStyle/>
        <a:p>
          <a:endParaRPr lang="en-US" sz="2000"/>
        </a:p>
      </dgm:t>
    </dgm:pt>
    <dgm:pt modelId="{95A1BDF9-D5FE-4E6C-9DF2-30402BB3CC1D}" type="pres">
      <dgm:prSet presAssocID="{CE6BA0B7-1044-4E89-8383-C7D433F398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719241-6177-44B0-8765-BD21F6D197C5}" type="pres">
      <dgm:prSet presAssocID="{1B2903F8-EB70-4174-807C-8038CC2632F7}" presName="hierRoot1" presStyleCnt="0"/>
      <dgm:spPr/>
    </dgm:pt>
    <dgm:pt modelId="{78A84223-1442-49D0-86C1-240588468F26}" type="pres">
      <dgm:prSet presAssocID="{1B2903F8-EB70-4174-807C-8038CC2632F7}" presName="composite" presStyleCnt="0"/>
      <dgm:spPr/>
    </dgm:pt>
    <dgm:pt modelId="{A350A92C-F9F0-4BC2-9253-1A4E1638DADE}" type="pres">
      <dgm:prSet presAssocID="{1B2903F8-EB70-4174-807C-8038CC2632F7}" presName="background" presStyleLbl="node0" presStyleIdx="0" presStyleCnt="1"/>
      <dgm:spPr/>
    </dgm:pt>
    <dgm:pt modelId="{B557D530-BA05-45CF-BDF8-BCD85A9873ED}" type="pres">
      <dgm:prSet presAssocID="{1B2903F8-EB70-4174-807C-8038CC2632F7}" presName="text" presStyleLbl="fgAcc0" presStyleIdx="0" presStyleCnt="1">
        <dgm:presLayoutVars>
          <dgm:chPref val="3"/>
        </dgm:presLayoutVars>
      </dgm:prSet>
      <dgm:spPr/>
    </dgm:pt>
    <dgm:pt modelId="{2B6FB986-6346-4A80-B51D-CC5C1B223CEB}" type="pres">
      <dgm:prSet presAssocID="{1B2903F8-EB70-4174-807C-8038CC2632F7}" presName="hierChild2" presStyleCnt="0"/>
      <dgm:spPr/>
    </dgm:pt>
    <dgm:pt modelId="{3DAE2914-4BDB-48E6-913D-CF5912C4893B}" type="pres">
      <dgm:prSet presAssocID="{92D81573-7D2A-41A5-986F-804956B70267}" presName="Name10" presStyleLbl="parChTrans1D2" presStyleIdx="0" presStyleCnt="2"/>
      <dgm:spPr/>
    </dgm:pt>
    <dgm:pt modelId="{9C64CFF0-FE5A-4F55-A357-EB9CF5A2251A}" type="pres">
      <dgm:prSet presAssocID="{40EEA181-2BFD-4A8E-B8CA-8D5C09010951}" presName="hierRoot2" presStyleCnt="0"/>
      <dgm:spPr/>
    </dgm:pt>
    <dgm:pt modelId="{152021E9-0165-4573-B241-EFC215AF9F4D}" type="pres">
      <dgm:prSet presAssocID="{40EEA181-2BFD-4A8E-B8CA-8D5C09010951}" presName="composite2" presStyleCnt="0"/>
      <dgm:spPr/>
    </dgm:pt>
    <dgm:pt modelId="{389CAC70-9A5C-4387-80A1-2FD4D681EEDA}" type="pres">
      <dgm:prSet presAssocID="{40EEA181-2BFD-4A8E-B8CA-8D5C09010951}" presName="background2" presStyleLbl="node2" presStyleIdx="0" presStyleCnt="2"/>
      <dgm:spPr/>
    </dgm:pt>
    <dgm:pt modelId="{FBB06069-FBCA-43C4-A9A8-F7332CFBB1DE}" type="pres">
      <dgm:prSet presAssocID="{40EEA181-2BFD-4A8E-B8CA-8D5C09010951}" presName="text2" presStyleLbl="fgAcc2" presStyleIdx="0" presStyleCnt="2">
        <dgm:presLayoutVars>
          <dgm:chPref val="3"/>
        </dgm:presLayoutVars>
      </dgm:prSet>
      <dgm:spPr/>
    </dgm:pt>
    <dgm:pt modelId="{008EF658-B38E-40AD-A09E-B545AB9AD9E7}" type="pres">
      <dgm:prSet presAssocID="{40EEA181-2BFD-4A8E-B8CA-8D5C09010951}" presName="hierChild3" presStyleCnt="0"/>
      <dgm:spPr/>
    </dgm:pt>
    <dgm:pt modelId="{3EE1E8C3-748A-4FA7-AF8E-47D98F30926A}" type="pres">
      <dgm:prSet presAssocID="{A5DA0C09-442E-409D-A6C6-E39EF45A66A2}" presName="Name10" presStyleLbl="parChTrans1D2" presStyleIdx="1" presStyleCnt="2"/>
      <dgm:spPr/>
    </dgm:pt>
    <dgm:pt modelId="{7CF273AF-5642-42CD-883C-6667AD8610E1}" type="pres">
      <dgm:prSet presAssocID="{370E949B-B340-4A9F-A658-D5B317E43C0B}" presName="hierRoot2" presStyleCnt="0"/>
      <dgm:spPr/>
    </dgm:pt>
    <dgm:pt modelId="{7F85CE89-0186-4608-9A4C-E4B8D3E485B2}" type="pres">
      <dgm:prSet presAssocID="{370E949B-B340-4A9F-A658-D5B317E43C0B}" presName="composite2" presStyleCnt="0"/>
      <dgm:spPr/>
    </dgm:pt>
    <dgm:pt modelId="{74D541AE-1B97-4544-B652-42459372E6CE}" type="pres">
      <dgm:prSet presAssocID="{370E949B-B340-4A9F-A658-D5B317E43C0B}" presName="background2" presStyleLbl="node2" presStyleIdx="1" presStyleCnt="2"/>
      <dgm:spPr/>
    </dgm:pt>
    <dgm:pt modelId="{5C49A458-CA09-408F-A415-AD9E347338E6}" type="pres">
      <dgm:prSet presAssocID="{370E949B-B340-4A9F-A658-D5B317E43C0B}" presName="text2" presStyleLbl="fgAcc2" presStyleIdx="1" presStyleCnt="2">
        <dgm:presLayoutVars>
          <dgm:chPref val="3"/>
        </dgm:presLayoutVars>
      </dgm:prSet>
      <dgm:spPr/>
    </dgm:pt>
    <dgm:pt modelId="{7EEB5EBC-5FC9-4BC4-B0B0-916FAD0B305F}" type="pres">
      <dgm:prSet presAssocID="{370E949B-B340-4A9F-A658-D5B317E43C0B}" presName="hierChild3" presStyleCnt="0"/>
      <dgm:spPr/>
    </dgm:pt>
  </dgm:ptLst>
  <dgm:cxnLst>
    <dgm:cxn modelId="{50C4F715-7915-4F7F-8232-A12BE886AF9F}" type="presOf" srcId="{CE6BA0B7-1044-4E89-8383-C7D433F3982C}" destId="{95A1BDF9-D5FE-4E6C-9DF2-30402BB3CC1D}" srcOrd="0" destOrd="0" presId="urn:microsoft.com/office/officeart/2005/8/layout/hierarchy1"/>
    <dgm:cxn modelId="{47ECD92E-B72F-496F-82A9-8B02A23505E3}" type="presOf" srcId="{1B2903F8-EB70-4174-807C-8038CC2632F7}" destId="{B557D530-BA05-45CF-BDF8-BCD85A9873ED}" srcOrd="0" destOrd="0" presId="urn:microsoft.com/office/officeart/2005/8/layout/hierarchy1"/>
    <dgm:cxn modelId="{C838F962-4AE5-4A0D-913F-0FA45EA677FB}" type="presOf" srcId="{370E949B-B340-4A9F-A658-D5B317E43C0B}" destId="{5C49A458-CA09-408F-A415-AD9E347338E6}" srcOrd="0" destOrd="0" presId="urn:microsoft.com/office/officeart/2005/8/layout/hierarchy1"/>
    <dgm:cxn modelId="{F7565D46-988D-423E-9873-6C1D09C57F5A}" type="presOf" srcId="{92D81573-7D2A-41A5-986F-804956B70267}" destId="{3DAE2914-4BDB-48E6-913D-CF5912C4893B}" srcOrd="0" destOrd="0" presId="urn:microsoft.com/office/officeart/2005/8/layout/hierarchy1"/>
    <dgm:cxn modelId="{9DD22677-264C-499F-89A6-29E3D01E87D7}" type="presOf" srcId="{40EEA181-2BFD-4A8E-B8CA-8D5C09010951}" destId="{FBB06069-FBCA-43C4-A9A8-F7332CFBB1DE}" srcOrd="0" destOrd="0" presId="urn:microsoft.com/office/officeart/2005/8/layout/hierarchy1"/>
    <dgm:cxn modelId="{F22AF282-A5E5-43A3-82CC-F28DA9D03E38}" srcId="{1B2903F8-EB70-4174-807C-8038CC2632F7}" destId="{40EEA181-2BFD-4A8E-B8CA-8D5C09010951}" srcOrd="0" destOrd="0" parTransId="{92D81573-7D2A-41A5-986F-804956B70267}" sibTransId="{2244CE1B-4F15-4618-937A-EAA086CF5170}"/>
    <dgm:cxn modelId="{F8201C85-0348-44C7-88CC-E1BC3365DD78}" type="presOf" srcId="{A5DA0C09-442E-409D-A6C6-E39EF45A66A2}" destId="{3EE1E8C3-748A-4FA7-AF8E-47D98F30926A}" srcOrd="0" destOrd="0" presId="urn:microsoft.com/office/officeart/2005/8/layout/hierarchy1"/>
    <dgm:cxn modelId="{8A9FD79C-FFE6-46D1-B8F3-67BCF23C20B9}" srcId="{1B2903F8-EB70-4174-807C-8038CC2632F7}" destId="{370E949B-B340-4A9F-A658-D5B317E43C0B}" srcOrd="1" destOrd="0" parTransId="{A5DA0C09-442E-409D-A6C6-E39EF45A66A2}" sibTransId="{EF5735CE-BFB7-4466-9562-B6DE5ECB4AD6}"/>
    <dgm:cxn modelId="{6D9EF2EB-8C24-4302-8EC0-628304CAE915}" srcId="{CE6BA0B7-1044-4E89-8383-C7D433F3982C}" destId="{1B2903F8-EB70-4174-807C-8038CC2632F7}" srcOrd="0" destOrd="0" parTransId="{D5780940-6411-4128-9E94-1F9B6CE4D7BA}" sibTransId="{BBB02845-E815-4B1E-8706-D663F9730E25}"/>
    <dgm:cxn modelId="{A4EDF1BA-76B3-46E4-9D19-8710469569BD}" type="presParOf" srcId="{95A1BDF9-D5FE-4E6C-9DF2-30402BB3CC1D}" destId="{59719241-6177-44B0-8765-BD21F6D197C5}" srcOrd="0" destOrd="0" presId="urn:microsoft.com/office/officeart/2005/8/layout/hierarchy1"/>
    <dgm:cxn modelId="{0CF0CFA4-BF09-408B-B2A0-3700C2713238}" type="presParOf" srcId="{59719241-6177-44B0-8765-BD21F6D197C5}" destId="{78A84223-1442-49D0-86C1-240588468F26}" srcOrd="0" destOrd="0" presId="urn:microsoft.com/office/officeart/2005/8/layout/hierarchy1"/>
    <dgm:cxn modelId="{FE7F53DA-46E9-4514-8716-9E0A4D27732A}" type="presParOf" srcId="{78A84223-1442-49D0-86C1-240588468F26}" destId="{A350A92C-F9F0-4BC2-9253-1A4E1638DADE}" srcOrd="0" destOrd="0" presId="urn:microsoft.com/office/officeart/2005/8/layout/hierarchy1"/>
    <dgm:cxn modelId="{DC271777-9D7F-4D34-A35E-D2560C442F22}" type="presParOf" srcId="{78A84223-1442-49D0-86C1-240588468F26}" destId="{B557D530-BA05-45CF-BDF8-BCD85A9873ED}" srcOrd="1" destOrd="0" presId="urn:microsoft.com/office/officeart/2005/8/layout/hierarchy1"/>
    <dgm:cxn modelId="{49AB6A53-BFEA-486E-8532-2FA929A3AF7C}" type="presParOf" srcId="{59719241-6177-44B0-8765-BD21F6D197C5}" destId="{2B6FB986-6346-4A80-B51D-CC5C1B223CEB}" srcOrd="1" destOrd="0" presId="urn:microsoft.com/office/officeart/2005/8/layout/hierarchy1"/>
    <dgm:cxn modelId="{1EBE7650-359F-46AF-9CD7-6EFC5FA7E3FD}" type="presParOf" srcId="{2B6FB986-6346-4A80-B51D-CC5C1B223CEB}" destId="{3DAE2914-4BDB-48E6-913D-CF5912C4893B}" srcOrd="0" destOrd="0" presId="urn:microsoft.com/office/officeart/2005/8/layout/hierarchy1"/>
    <dgm:cxn modelId="{3325A5A0-D7B2-491B-8A58-A0B5B768D23E}" type="presParOf" srcId="{2B6FB986-6346-4A80-B51D-CC5C1B223CEB}" destId="{9C64CFF0-FE5A-4F55-A357-EB9CF5A2251A}" srcOrd="1" destOrd="0" presId="urn:microsoft.com/office/officeart/2005/8/layout/hierarchy1"/>
    <dgm:cxn modelId="{11948DD0-CC52-4600-A0C8-7C74DFD50841}" type="presParOf" srcId="{9C64CFF0-FE5A-4F55-A357-EB9CF5A2251A}" destId="{152021E9-0165-4573-B241-EFC215AF9F4D}" srcOrd="0" destOrd="0" presId="urn:microsoft.com/office/officeart/2005/8/layout/hierarchy1"/>
    <dgm:cxn modelId="{306CD9D9-F17E-4A30-93FC-C157FADB305B}" type="presParOf" srcId="{152021E9-0165-4573-B241-EFC215AF9F4D}" destId="{389CAC70-9A5C-4387-80A1-2FD4D681EEDA}" srcOrd="0" destOrd="0" presId="urn:microsoft.com/office/officeart/2005/8/layout/hierarchy1"/>
    <dgm:cxn modelId="{F28BFB1B-CD11-41AB-9CA1-83D25389264A}" type="presParOf" srcId="{152021E9-0165-4573-B241-EFC215AF9F4D}" destId="{FBB06069-FBCA-43C4-A9A8-F7332CFBB1DE}" srcOrd="1" destOrd="0" presId="urn:microsoft.com/office/officeart/2005/8/layout/hierarchy1"/>
    <dgm:cxn modelId="{E7C69FBB-CA0E-4648-98FD-370F77F1A5C9}" type="presParOf" srcId="{9C64CFF0-FE5A-4F55-A357-EB9CF5A2251A}" destId="{008EF658-B38E-40AD-A09E-B545AB9AD9E7}" srcOrd="1" destOrd="0" presId="urn:microsoft.com/office/officeart/2005/8/layout/hierarchy1"/>
    <dgm:cxn modelId="{59B1EA54-F728-4156-AB99-6D2085E57138}" type="presParOf" srcId="{2B6FB986-6346-4A80-B51D-CC5C1B223CEB}" destId="{3EE1E8C3-748A-4FA7-AF8E-47D98F30926A}" srcOrd="2" destOrd="0" presId="urn:microsoft.com/office/officeart/2005/8/layout/hierarchy1"/>
    <dgm:cxn modelId="{7B973C9D-7312-4AC1-91E4-E493D36124E2}" type="presParOf" srcId="{2B6FB986-6346-4A80-B51D-CC5C1B223CEB}" destId="{7CF273AF-5642-42CD-883C-6667AD8610E1}" srcOrd="3" destOrd="0" presId="urn:microsoft.com/office/officeart/2005/8/layout/hierarchy1"/>
    <dgm:cxn modelId="{230DDAD7-F947-4A32-A78F-F5A34D9793E2}" type="presParOf" srcId="{7CF273AF-5642-42CD-883C-6667AD8610E1}" destId="{7F85CE89-0186-4608-9A4C-E4B8D3E485B2}" srcOrd="0" destOrd="0" presId="urn:microsoft.com/office/officeart/2005/8/layout/hierarchy1"/>
    <dgm:cxn modelId="{0AB5CCE4-305A-4A8F-9D97-6E8F5DCB12D0}" type="presParOf" srcId="{7F85CE89-0186-4608-9A4C-E4B8D3E485B2}" destId="{74D541AE-1B97-4544-B652-42459372E6CE}" srcOrd="0" destOrd="0" presId="urn:microsoft.com/office/officeart/2005/8/layout/hierarchy1"/>
    <dgm:cxn modelId="{E3530D8B-CD22-444E-A759-B1D747687278}" type="presParOf" srcId="{7F85CE89-0186-4608-9A4C-E4B8D3E485B2}" destId="{5C49A458-CA09-408F-A415-AD9E347338E6}" srcOrd="1" destOrd="0" presId="urn:microsoft.com/office/officeart/2005/8/layout/hierarchy1"/>
    <dgm:cxn modelId="{D9B72DEE-1F9A-42E7-AF3C-76EEEF5770A8}" type="presParOf" srcId="{7CF273AF-5642-42CD-883C-6667AD8610E1}" destId="{7EEB5EBC-5FC9-4BC4-B0B0-916FAD0B30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0F2883-CE9E-4E38-B284-47FE6135C31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D983D6-A133-45F9-8825-9804D6336BAC}">
      <dgm:prSet phldrT="[Text]"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</a:rPr>
            <a:t>Features of Macro expansion</a:t>
          </a:r>
        </a:p>
      </dgm:t>
    </dgm:pt>
    <dgm:pt modelId="{EDB80C31-4B36-4256-9905-40C998BB989E}" type="parTrans" cxnId="{BF9F2E83-068C-4BAE-8780-DD76A40EEC3B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891590BC-2470-4D4B-9C00-E7FD7E953A56}" type="sibTrans" cxnId="{BF9F2E83-068C-4BAE-8780-DD76A40EEC3B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BC93029D-2183-4809-B1C2-2A9E59FF7E5E}">
      <dgm:prSet phldrT="[Text]"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</a:rPr>
            <a:t>Lexical substitution </a:t>
          </a:r>
        </a:p>
        <a:p>
          <a:r>
            <a:rPr lang="en-US" sz="1800" dirty="0">
              <a:latin typeface="Cambria" panose="02040503050406030204" pitchFamily="18" charset="0"/>
            </a:rPr>
            <a:t>(Generates ALP)</a:t>
          </a:r>
        </a:p>
      </dgm:t>
    </dgm:pt>
    <dgm:pt modelId="{99574D78-0F56-4584-9DA9-F80C61A46239}" type="parTrans" cxnId="{C7E51787-9BCA-42B8-AAFA-86D84659E4C5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C336766E-34ED-4839-ADA4-122641333972}" type="sibTrans" cxnId="{C7E51787-9BCA-42B8-AAFA-86D84659E4C5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3368168B-ECBD-4051-B250-01EE83391458}">
      <dgm:prSet phldrT="[Text]" custT="1"/>
      <dgm:spPr/>
      <dgm:t>
        <a:bodyPr/>
        <a:lstStyle/>
        <a:p>
          <a:pPr algn="ctr"/>
          <a:r>
            <a:rPr lang="en-US" sz="1800" dirty="0">
              <a:latin typeface="Cambria" panose="02040503050406030204" pitchFamily="18" charset="0"/>
            </a:rPr>
            <a:t>String types:</a:t>
          </a:r>
        </a:p>
        <a:p>
          <a:pPr algn="l"/>
          <a:r>
            <a:rPr lang="en-US" sz="1800" dirty="0">
              <a:latin typeface="Cambria" panose="02040503050406030204" pitchFamily="18" charset="0"/>
            </a:rPr>
            <a:t>1. Ordinary string</a:t>
          </a:r>
        </a:p>
        <a:p>
          <a:pPr algn="l"/>
          <a:r>
            <a:rPr lang="en-US" sz="1800" dirty="0">
              <a:latin typeface="Cambria" panose="02040503050406030204" pitchFamily="18" charset="0"/>
            </a:rPr>
            <a:t>2. Formal parameters(&amp;)</a:t>
          </a:r>
        </a:p>
      </dgm:t>
    </dgm:pt>
    <dgm:pt modelId="{E1BA0611-A438-455D-8762-5B7F96A57FAC}" type="parTrans" cxnId="{2429CBE4-6353-4340-8464-B6054B266D9B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0BB2017D-B5D5-46B5-9F30-8630BD8CC3FB}" type="sibTrans" cxnId="{2429CBE4-6353-4340-8464-B6054B266D9B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3EB84FD4-7ECC-47E8-99DD-6374B249F388}">
      <dgm:prSet phldrT="[Text]"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</a:rPr>
            <a:t>Semantic substitution </a:t>
          </a:r>
        </a:p>
        <a:p>
          <a:r>
            <a:rPr lang="en-US" sz="1800" dirty="0">
              <a:latin typeface="Cambria" panose="02040503050406030204" pitchFamily="18" charset="0"/>
            </a:rPr>
            <a:t>(Expansion time control flow)</a:t>
          </a:r>
        </a:p>
      </dgm:t>
    </dgm:pt>
    <dgm:pt modelId="{52C7ED34-FEE9-4818-B178-215E899C8B2C}" type="parTrans" cxnId="{4A1D7045-DE28-4E40-A149-5CD611FEB154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CF46954D-F2B5-4CE4-AEFA-7CCC010E1FC5}" type="sibTrans" cxnId="{4A1D7045-DE28-4E40-A149-5CD611FEB154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8EDAE399-A4BD-49AF-A141-F57BF4F97A6C}">
      <dgm:prSet phldrT="[Text]" custT="1"/>
      <dgm:spPr/>
      <dgm:t>
        <a:bodyPr/>
        <a:lstStyle/>
        <a:p>
          <a:pPr algn="l"/>
          <a:r>
            <a:rPr lang="en-US" sz="1800" dirty="0">
              <a:latin typeface="Cambria" panose="02040503050406030204" pitchFamily="18" charset="0"/>
            </a:rPr>
            <a:t>1. Default flow (sequential)</a:t>
          </a:r>
        </a:p>
        <a:p>
          <a:pPr algn="l"/>
          <a:r>
            <a:rPr lang="en-US" sz="1800" dirty="0">
              <a:latin typeface="Cambria" panose="02040503050406030204" pitchFamily="18" charset="0"/>
            </a:rPr>
            <a:t>2. Preprocessor statement alters the control flow during expansion</a:t>
          </a:r>
        </a:p>
      </dgm:t>
    </dgm:pt>
    <dgm:pt modelId="{EEA2D439-FF74-4ED5-BF3F-BC25E31A6D8C}" type="parTrans" cxnId="{8C7BEDC6-B0F1-4158-887C-D88DD80F142A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A5DDD442-88A0-4832-8D0B-0BCAAFFEB8AD}" type="sibTrans" cxnId="{8C7BEDC6-B0F1-4158-887C-D88DD80F142A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E53CC71F-8DD6-424C-9141-889306B0BD38}">
      <dgm:prSet phldrT="[Text]"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</a:rPr>
            <a:t>Conditional expansion </a:t>
          </a:r>
        </a:p>
        <a:p>
          <a:r>
            <a:rPr lang="en-US" sz="1800" dirty="0">
              <a:latin typeface="Cambria" panose="02040503050406030204" pitchFamily="18" charset="0"/>
            </a:rPr>
            <a:t>(statements are never visited)</a:t>
          </a:r>
        </a:p>
      </dgm:t>
    </dgm:pt>
    <dgm:pt modelId="{421504D1-7596-416A-A49F-8BBBB1A28C5D}" type="parTrans" cxnId="{62DEF4EF-9E08-4E55-8ECD-83E256C5A4A2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6835BA12-7D52-4D09-94D1-28D407177FD5}" type="sibTrans" cxnId="{62DEF4EF-9E08-4E55-8ECD-83E256C5A4A2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2F3ADD3B-55A6-41B8-8698-D4068B45B0BF}">
      <dgm:prSet phldrT="[Text]"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</a:rPr>
            <a:t>Expansion time loops</a:t>
          </a:r>
        </a:p>
        <a:p>
          <a:r>
            <a:rPr lang="en-US" sz="1800" dirty="0">
              <a:latin typeface="Cambria" panose="02040503050406030204" pitchFamily="18" charset="0"/>
            </a:rPr>
            <a:t>(Repeatedly visited)</a:t>
          </a:r>
        </a:p>
      </dgm:t>
    </dgm:pt>
    <dgm:pt modelId="{58BD9B68-0568-4C2C-B26C-C20B136BFD13}" type="parTrans" cxnId="{6ED10490-CC8B-4F52-894D-7D446BC28440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870F0BFE-FE97-40C2-950D-C0FE2113D655}" type="sibTrans" cxnId="{6ED10490-CC8B-4F52-894D-7D446BC28440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07041304-DADC-4F42-8489-71F67729A459}" type="pres">
      <dgm:prSet presAssocID="{840F2883-CE9E-4E38-B284-47FE6135C3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A6EB7F-744B-4710-B77B-16441A916C2D}" type="pres">
      <dgm:prSet presAssocID="{DED983D6-A133-45F9-8825-9804D6336BAC}" presName="hierRoot1" presStyleCnt="0"/>
      <dgm:spPr/>
    </dgm:pt>
    <dgm:pt modelId="{050C2784-1921-4012-A5BE-50C75EAA2CC5}" type="pres">
      <dgm:prSet presAssocID="{DED983D6-A133-45F9-8825-9804D6336BAC}" presName="composite" presStyleCnt="0"/>
      <dgm:spPr/>
    </dgm:pt>
    <dgm:pt modelId="{71E6B523-47D2-47A1-B9DA-C0076C4830B9}" type="pres">
      <dgm:prSet presAssocID="{DED983D6-A133-45F9-8825-9804D6336BAC}" presName="background" presStyleLbl="node0" presStyleIdx="0" presStyleCnt="1"/>
      <dgm:spPr/>
    </dgm:pt>
    <dgm:pt modelId="{D36C0A91-8BC7-4863-9B27-575775894733}" type="pres">
      <dgm:prSet presAssocID="{DED983D6-A133-45F9-8825-9804D6336BAC}" presName="text" presStyleLbl="fgAcc0" presStyleIdx="0" presStyleCnt="1" custScaleX="158407">
        <dgm:presLayoutVars>
          <dgm:chPref val="3"/>
        </dgm:presLayoutVars>
      </dgm:prSet>
      <dgm:spPr/>
    </dgm:pt>
    <dgm:pt modelId="{F4B83E4C-CF44-4811-ADB0-C0403DCF5D22}" type="pres">
      <dgm:prSet presAssocID="{DED983D6-A133-45F9-8825-9804D6336BAC}" presName="hierChild2" presStyleCnt="0"/>
      <dgm:spPr/>
    </dgm:pt>
    <dgm:pt modelId="{81DB560D-AC29-464D-B20B-9A196B9207EA}" type="pres">
      <dgm:prSet presAssocID="{99574D78-0F56-4584-9DA9-F80C61A46239}" presName="Name10" presStyleLbl="parChTrans1D2" presStyleIdx="0" presStyleCnt="2"/>
      <dgm:spPr/>
    </dgm:pt>
    <dgm:pt modelId="{E54812CE-0942-4CE4-8223-3C2C82F61D3F}" type="pres">
      <dgm:prSet presAssocID="{BC93029D-2183-4809-B1C2-2A9E59FF7E5E}" presName="hierRoot2" presStyleCnt="0"/>
      <dgm:spPr/>
    </dgm:pt>
    <dgm:pt modelId="{254E1AD5-B66A-4EB2-9BEE-3D9AFBC493C5}" type="pres">
      <dgm:prSet presAssocID="{BC93029D-2183-4809-B1C2-2A9E59FF7E5E}" presName="composite2" presStyleCnt="0"/>
      <dgm:spPr/>
    </dgm:pt>
    <dgm:pt modelId="{F845AADA-2EC2-444A-9162-2AE6A1F2A727}" type="pres">
      <dgm:prSet presAssocID="{BC93029D-2183-4809-B1C2-2A9E59FF7E5E}" presName="background2" presStyleLbl="node2" presStyleIdx="0" presStyleCnt="2"/>
      <dgm:spPr/>
    </dgm:pt>
    <dgm:pt modelId="{17949D5D-3072-4C70-AE8C-A53349AE4B52}" type="pres">
      <dgm:prSet presAssocID="{BC93029D-2183-4809-B1C2-2A9E59FF7E5E}" presName="text2" presStyleLbl="fgAcc2" presStyleIdx="0" presStyleCnt="2" custScaleX="188168">
        <dgm:presLayoutVars>
          <dgm:chPref val="3"/>
        </dgm:presLayoutVars>
      </dgm:prSet>
      <dgm:spPr/>
    </dgm:pt>
    <dgm:pt modelId="{DE90F604-03B0-4E2C-940C-9B14A24AC83A}" type="pres">
      <dgm:prSet presAssocID="{BC93029D-2183-4809-B1C2-2A9E59FF7E5E}" presName="hierChild3" presStyleCnt="0"/>
      <dgm:spPr/>
    </dgm:pt>
    <dgm:pt modelId="{FCF0F75D-4A4E-4B7A-BC56-F1667D3AB48B}" type="pres">
      <dgm:prSet presAssocID="{E1BA0611-A438-455D-8762-5B7F96A57FAC}" presName="Name17" presStyleLbl="parChTrans1D3" presStyleIdx="0" presStyleCnt="2"/>
      <dgm:spPr/>
    </dgm:pt>
    <dgm:pt modelId="{65525B64-9CDF-4D3C-B08B-1E6556694697}" type="pres">
      <dgm:prSet presAssocID="{3368168B-ECBD-4051-B250-01EE83391458}" presName="hierRoot3" presStyleCnt="0"/>
      <dgm:spPr/>
    </dgm:pt>
    <dgm:pt modelId="{520A808C-4FFE-41E9-A15D-731AD61C12ED}" type="pres">
      <dgm:prSet presAssocID="{3368168B-ECBD-4051-B250-01EE83391458}" presName="composite3" presStyleCnt="0"/>
      <dgm:spPr/>
    </dgm:pt>
    <dgm:pt modelId="{7D1C8203-B63C-409D-8AC8-B7B541BA422E}" type="pres">
      <dgm:prSet presAssocID="{3368168B-ECBD-4051-B250-01EE83391458}" presName="background3" presStyleLbl="node3" presStyleIdx="0" presStyleCnt="2"/>
      <dgm:spPr/>
    </dgm:pt>
    <dgm:pt modelId="{B178DDAC-471C-4038-9B69-980C86606EA6}" type="pres">
      <dgm:prSet presAssocID="{3368168B-ECBD-4051-B250-01EE83391458}" presName="text3" presStyleLbl="fgAcc3" presStyleIdx="0" presStyleCnt="2" custScaleX="185743">
        <dgm:presLayoutVars>
          <dgm:chPref val="3"/>
        </dgm:presLayoutVars>
      </dgm:prSet>
      <dgm:spPr/>
    </dgm:pt>
    <dgm:pt modelId="{0F2E7036-4BB4-44D2-8A7E-4EF66E70BADA}" type="pres">
      <dgm:prSet presAssocID="{3368168B-ECBD-4051-B250-01EE83391458}" presName="hierChild4" presStyleCnt="0"/>
      <dgm:spPr/>
    </dgm:pt>
    <dgm:pt modelId="{3DC282FB-79D1-46BA-A5A6-A5895607275F}" type="pres">
      <dgm:prSet presAssocID="{52C7ED34-FEE9-4818-B178-215E899C8B2C}" presName="Name10" presStyleLbl="parChTrans1D2" presStyleIdx="1" presStyleCnt="2"/>
      <dgm:spPr/>
    </dgm:pt>
    <dgm:pt modelId="{23465A9B-2689-41E0-9E0D-003FF1CA54A0}" type="pres">
      <dgm:prSet presAssocID="{3EB84FD4-7ECC-47E8-99DD-6374B249F388}" presName="hierRoot2" presStyleCnt="0"/>
      <dgm:spPr/>
    </dgm:pt>
    <dgm:pt modelId="{F9B07943-5AA3-4C3F-8BB2-6DEB7D821D0F}" type="pres">
      <dgm:prSet presAssocID="{3EB84FD4-7ECC-47E8-99DD-6374B249F388}" presName="composite2" presStyleCnt="0"/>
      <dgm:spPr/>
    </dgm:pt>
    <dgm:pt modelId="{4B37E378-8222-4FC8-A9F1-ACD3190C68A7}" type="pres">
      <dgm:prSet presAssocID="{3EB84FD4-7ECC-47E8-99DD-6374B249F388}" presName="background2" presStyleLbl="node2" presStyleIdx="1" presStyleCnt="2"/>
      <dgm:spPr/>
    </dgm:pt>
    <dgm:pt modelId="{B061E99F-1A46-4E96-812E-B54A8161E9A7}" type="pres">
      <dgm:prSet presAssocID="{3EB84FD4-7ECC-47E8-99DD-6374B249F388}" presName="text2" presStyleLbl="fgAcc2" presStyleIdx="1" presStyleCnt="2" custScaleX="200789">
        <dgm:presLayoutVars>
          <dgm:chPref val="3"/>
        </dgm:presLayoutVars>
      </dgm:prSet>
      <dgm:spPr/>
    </dgm:pt>
    <dgm:pt modelId="{8AD33C07-5CBD-4178-B573-358934150C62}" type="pres">
      <dgm:prSet presAssocID="{3EB84FD4-7ECC-47E8-99DD-6374B249F388}" presName="hierChild3" presStyleCnt="0"/>
      <dgm:spPr/>
    </dgm:pt>
    <dgm:pt modelId="{C2AC03AD-729D-4B73-B175-47067A128B2C}" type="pres">
      <dgm:prSet presAssocID="{EEA2D439-FF74-4ED5-BF3F-BC25E31A6D8C}" presName="Name17" presStyleLbl="parChTrans1D3" presStyleIdx="1" presStyleCnt="2"/>
      <dgm:spPr/>
    </dgm:pt>
    <dgm:pt modelId="{DF4590F5-FA7D-4E09-A35B-964B72D0D66A}" type="pres">
      <dgm:prSet presAssocID="{8EDAE399-A4BD-49AF-A141-F57BF4F97A6C}" presName="hierRoot3" presStyleCnt="0"/>
      <dgm:spPr/>
    </dgm:pt>
    <dgm:pt modelId="{B44F9FEC-A714-417D-A354-E5115D5F379F}" type="pres">
      <dgm:prSet presAssocID="{8EDAE399-A4BD-49AF-A141-F57BF4F97A6C}" presName="composite3" presStyleCnt="0"/>
      <dgm:spPr/>
    </dgm:pt>
    <dgm:pt modelId="{9DCC2B22-BC65-45F6-ADE8-E2E739417134}" type="pres">
      <dgm:prSet presAssocID="{8EDAE399-A4BD-49AF-A141-F57BF4F97A6C}" presName="background3" presStyleLbl="node3" presStyleIdx="1" presStyleCnt="2"/>
      <dgm:spPr/>
    </dgm:pt>
    <dgm:pt modelId="{38ADB3F2-68ED-41AF-A0ED-564C4FFAA345}" type="pres">
      <dgm:prSet presAssocID="{8EDAE399-A4BD-49AF-A141-F57BF4F97A6C}" presName="text3" presStyleLbl="fgAcc3" presStyleIdx="1" presStyleCnt="2" custScaleX="220361">
        <dgm:presLayoutVars>
          <dgm:chPref val="3"/>
        </dgm:presLayoutVars>
      </dgm:prSet>
      <dgm:spPr/>
    </dgm:pt>
    <dgm:pt modelId="{7C59E36B-8F61-4F0F-912F-454F3F7DC874}" type="pres">
      <dgm:prSet presAssocID="{8EDAE399-A4BD-49AF-A141-F57BF4F97A6C}" presName="hierChild4" presStyleCnt="0"/>
      <dgm:spPr/>
    </dgm:pt>
    <dgm:pt modelId="{E9D8D979-95F9-4E18-9EB4-4CEE416DAC7C}" type="pres">
      <dgm:prSet presAssocID="{421504D1-7596-416A-A49F-8BBBB1A28C5D}" presName="Name23" presStyleLbl="parChTrans1D4" presStyleIdx="0" presStyleCnt="2"/>
      <dgm:spPr/>
    </dgm:pt>
    <dgm:pt modelId="{FEDD9A9F-8544-4217-8AA0-15483E1A1F17}" type="pres">
      <dgm:prSet presAssocID="{E53CC71F-8DD6-424C-9141-889306B0BD38}" presName="hierRoot4" presStyleCnt="0"/>
      <dgm:spPr/>
    </dgm:pt>
    <dgm:pt modelId="{C75B9514-0AEC-4E52-905F-49301F5432FC}" type="pres">
      <dgm:prSet presAssocID="{E53CC71F-8DD6-424C-9141-889306B0BD38}" presName="composite4" presStyleCnt="0"/>
      <dgm:spPr/>
    </dgm:pt>
    <dgm:pt modelId="{94A4A03C-487A-4BBC-8FAB-C407457E4661}" type="pres">
      <dgm:prSet presAssocID="{E53CC71F-8DD6-424C-9141-889306B0BD38}" presName="background4" presStyleLbl="node4" presStyleIdx="0" presStyleCnt="2"/>
      <dgm:spPr/>
    </dgm:pt>
    <dgm:pt modelId="{EA140994-AE1F-4FB2-91D0-0E2FB3480365}" type="pres">
      <dgm:prSet presAssocID="{E53CC71F-8DD6-424C-9141-889306B0BD38}" presName="text4" presStyleLbl="fgAcc4" presStyleIdx="0" presStyleCnt="2" custScaleX="163136">
        <dgm:presLayoutVars>
          <dgm:chPref val="3"/>
        </dgm:presLayoutVars>
      </dgm:prSet>
      <dgm:spPr/>
    </dgm:pt>
    <dgm:pt modelId="{72A6D753-1E67-44B6-A260-6C51686F99EB}" type="pres">
      <dgm:prSet presAssocID="{E53CC71F-8DD6-424C-9141-889306B0BD38}" presName="hierChild5" presStyleCnt="0"/>
      <dgm:spPr/>
    </dgm:pt>
    <dgm:pt modelId="{D25C5B1D-E232-46BF-A67D-D246AFDB4539}" type="pres">
      <dgm:prSet presAssocID="{58BD9B68-0568-4C2C-B26C-C20B136BFD13}" presName="Name23" presStyleLbl="parChTrans1D4" presStyleIdx="1" presStyleCnt="2"/>
      <dgm:spPr/>
    </dgm:pt>
    <dgm:pt modelId="{AC981F58-F9BD-4FCE-9BE7-B0AA57BB6EA2}" type="pres">
      <dgm:prSet presAssocID="{2F3ADD3B-55A6-41B8-8698-D4068B45B0BF}" presName="hierRoot4" presStyleCnt="0"/>
      <dgm:spPr/>
    </dgm:pt>
    <dgm:pt modelId="{B348BDAE-6906-4EA5-8DC1-7A1CE4D25AEB}" type="pres">
      <dgm:prSet presAssocID="{2F3ADD3B-55A6-41B8-8698-D4068B45B0BF}" presName="composite4" presStyleCnt="0"/>
      <dgm:spPr/>
    </dgm:pt>
    <dgm:pt modelId="{205D9FC3-7A02-4659-9067-E413ACEA6773}" type="pres">
      <dgm:prSet presAssocID="{2F3ADD3B-55A6-41B8-8698-D4068B45B0BF}" presName="background4" presStyleLbl="node4" presStyleIdx="1" presStyleCnt="2"/>
      <dgm:spPr/>
    </dgm:pt>
    <dgm:pt modelId="{0B5AC866-1958-4ADD-864E-F5A71DE76CB9}" type="pres">
      <dgm:prSet presAssocID="{2F3ADD3B-55A6-41B8-8698-D4068B45B0BF}" presName="text4" presStyleLbl="fgAcc4" presStyleIdx="1" presStyleCnt="2" custScaleX="151269">
        <dgm:presLayoutVars>
          <dgm:chPref val="3"/>
        </dgm:presLayoutVars>
      </dgm:prSet>
      <dgm:spPr/>
    </dgm:pt>
    <dgm:pt modelId="{42359044-4044-4016-BC8A-8A9D105E1C14}" type="pres">
      <dgm:prSet presAssocID="{2F3ADD3B-55A6-41B8-8698-D4068B45B0BF}" presName="hierChild5" presStyleCnt="0"/>
      <dgm:spPr/>
    </dgm:pt>
  </dgm:ptLst>
  <dgm:cxnLst>
    <dgm:cxn modelId="{5C776B07-B6EB-4154-8D50-9A54AF8BE731}" type="presOf" srcId="{EEA2D439-FF74-4ED5-BF3F-BC25E31A6D8C}" destId="{C2AC03AD-729D-4B73-B175-47067A128B2C}" srcOrd="0" destOrd="0" presId="urn:microsoft.com/office/officeart/2005/8/layout/hierarchy1"/>
    <dgm:cxn modelId="{AA597017-8DF2-46D2-B632-3D8A975CAD12}" type="presOf" srcId="{BC93029D-2183-4809-B1C2-2A9E59FF7E5E}" destId="{17949D5D-3072-4C70-AE8C-A53349AE4B52}" srcOrd="0" destOrd="0" presId="urn:microsoft.com/office/officeart/2005/8/layout/hierarchy1"/>
    <dgm:cxn modelId="{E7E31863-8ABD-4BFE-A946-60D079F28D25}" type="presOf" srcId="{DED983D6-A133-45F9-8825-9804D6336BAC}" destId="{D36C0A91-8BC7-4863-9B27-575775894733}" srcOrd="0" destOrd="0" presId="urn:microsoft.com/office/officeart/2005/8/layout/hierarchy1"/>
    <dgm:cxn modelId="{4A1D7045-DE28-4E40-A149-5CD611FEB154}" srcId="{DED983D6-A133-45F9-8825-9804D6336BAC}" destId="{3EB84FD4-7ECC-47E8-99DD-6374B249F388}" srcOrd="1" destOrd="0" parTransId="{52C7ED34-FEE9-4818-B178-215E899C8B2C}" sibTransId="{CF46954D-F2B5-4CE4-AEFA-7CCC010E1FC5}"/>
    <dgm:cxn modelId="{C72B516C-9A63-497A-A606-A58E4CC26822}" type="presOf" srcId="{99574D78-0F56-4584-9DA9-F80C61A46239}" destId="{81DB560D-AC29-464D-B20B-9A196B9207EA}" srcOrd="0" destOrd="0" presId="urn:microsoft.com/office/officeart/2005/8/layout/hierarchy1"/>
    <dgm:cxn modelId="{73D0E553-3DC9-4674-9AA0-858B6EDA109E}" type="presOf" srcId="{52C7ED34-FEE9-4818-B178-215E899C8B2C}" destId="{3DC282FB-79D1-46BA-A5A6-A5895607275F}" srcOrd="0" destOrd="0" presId="urn:microsoft.com/office/officeart/2005/8/layout/hierarchy1"/>
    <dgm:cxn modelId="{BF9F2E83-068C-4BAE-8780-DD76A40EEC3B}" srcId="{840F2883-CE9E-4E38-B284-47FE6135C31B}" destId="{DED983D6-A133-45F9-8825-9804D6336BAC}" srcOrd="0" destOrd="0" parTransId="{EDB80C31-4B36-4256-9905-40C998BB989E}" sibTransId="{891590BC-2470-4D4B-9C00-E7FD7E953A56}"/>
    <dgm:cxn modelId="{C7E51787-9BCA-42B8-AAFA-86D84659E4C5}" srcId="{DED983D6-A133-45F9-8825-9804D6336BAC}" destId="{BC93029D-2183-4809-B1C2-2A9E59FF7E5E}" srcOrd="0" destOrd="0" parTransId="{99574D78-0F56-4584-9DA9-F80C61A46239}" sibTransId="{C336766E-34ED-4839-ADA4-122641333972}"/>
    <dgm:cxn modelId="{6ED10490-CC8B-4F52-894D-7D446BC28440}" srcId="{8EDAE399-A4BD-49AF-A141-F57BF4F97A6C}" destId="{2F3ADD3B-55A6-41B8-8698-D4068B45B0BF}" srcOrd="1" destOrd="0" parTransId="{58BD9B68-0568-4C2C-B26C-C20B136BFD13}" sibTransId="{870F0BFE-FE97-40C2-950D-C0FE2113D655}"/>
    <dgm:cxn modelId="{88CA2F90-7470-43CE-93CC-232CABE0E11F}" type="presOf" srcId="{E1BA0611-A438-455D-8762-5B7F96A57FAC}" destId="{FCF0F75D-4A4E-4B7A-BC56-F1667D3AB48B}" srcOrd="0" destOrd="0" presId="urn:microsoft.com/office/officeart/2005/8/layout/hierarchy1"/>
    <dgm:cxn modelId="{F6BC1F92-208F-4897-84A0-741DA4438A01}" type="presOf" srcId="{3368168B-ECBD-4051-B250-01EE83391458}" destId="{B178DDAC-471C-4038-9B69-980C86606EA6}" srcOrd="0" destOrd="0" presId="urn:microsoft.com/office/officeart/2005/8/layout/hierarchy1"/>
    <dgm:cxn modelId="{1254EA99-B33D-45BF-A547-46AF92B2D065}" type="presOf" srcId="{421504D1-7596-416A-A49F-8BBBB1A28C5D}" destId="{E9D8D979-95F9-4E18-9EB4-4CEE416DAC7C}" srcOrd="0" destOrd="0" presId="urn:microsoft.com/office/officeart/2005/8/layout/hierarchy1"/>
    <dgm:cxn modelId="{126E6BC4-45EB-42D3-8F8E-CD8310056982}" type="presOf" srcId="{3EB84FD4-7ECC-47E8-99DD-6374B249F388}" destId="{B061E99F-1A46-4E96-812E-B54A8161E9A7}" srcOrd="0" destOrd="0" presId="urn:microsoft.com/office/officeart/2005/8/layout/hierarchy1"/>
    <dgm:cxn modelId="{8C7BEDC6-B0F1-4158-887C-D88DD80F142A}" srcId="{3EB84FD4-7ECC-47E8-99DD-6374B249F388}" destId="{8EDAE399-A4BD-49AF-A141-F57BF4F97A6C}" srcOrd="0" destOrd="0" parTransId="{EEA2D439-FF74-4ED5-BF3F-BC25E31A6D8C}" sibTransId="{A5DDD442-88A0-4832-8D0B-0BCAAFFEB8AD}"/>
    <dgm:cxn modelId="{19E7A9CA-7A7D-4DC0-B06C-6164CD6EDA0A}" type="presOf" srcId="{E53CC71F-8DD6-424C-9141-889306B0BD38}" destId="{EA140994-AE1F-4FB2-91D0-0E2FB3480365}" srcOrd="0" destOrd="0" presId="urn:microsoft.com/office/officeart/2005/8/layout/hierarchy1"/>
    <dgm:cxn modelId="{AD78AAD0-51FF-4599-BBCA-26EFF9310DCE}" type="presOf" srcId="{2F3ADD3B-55A6-41B8-8698-D4068B45B0BF}" destId="{0B5AC866-1958-4ADD-864E-F5A71DE76CB9}" srcOrd="0" destOrd="0" presId="urn:microsoft.com/office/officeart/2005/8/layout/hierarchy1"/>
    <dgm:cxn modelId="{E3F3FFD4-C682-4E99-9B27-2771F155A574}" type="presOf" srcId="{8EDAE399-A4BD-49AF-A141-F57BF4F97A6C}" destId="{38ADB3F2-68ED-41AF-A0ED-564C4FFAA345}" srcOrd="0" destOrd="0" presId="urn:microsoft.com/office/officeart/2005/8/layout/hierarchy1"/>
    <dgm:cxn modelId="{2429CBE4-6353-4340-8464-B6054B266D9B}" srcId="{BC93029D-2183-4809-B1C2-2A9E59FF7E5E}" destId="{3368168B-ECBD-4051-B250-01EE83391458}" srcOrd="0" destOrd="0" parTransId="{E1BA0611-A438-455D-8762-5B7F96A57FAC}" sibTransId="{0BB2017D-B5D5-46B5-9F30-8630BD8CC3FB}"/>
    <dgm:cxn modelId="{AA6022E5-5CED-4CF2-BD82-CB7445218298}" type="presOf" srcId="{840F2883-CE9E-4E38-B284-47FE6135C31B}" destId="{07041304-DADC-4F42-8489-71F67729A459}" srcOrd="0" destOrd="0" presId="urn:microsoft.com/office/officeart/2005/8/layout/hierarchy1"/>
    <dgm:cxn modelId="{62DEF4EF-9E08-4E55-8ECD-83E256C5A4A2}" srcId="{8EDAE399-A4BD-49AF-A141-F57BF4F97A6C}" destId="{E53CC71F-8DD6-424C-9141-889306B0BD38}" srcOrd="0" destOrd="0" parTransId="{421504D1-7596-416A-A49F-8BBBB1A28C5D}" sibTransId="{6835BA12-7D52-4D09-94D1-28D407177FD5}"/>
    <dgm:cxn modelId="{9421EAFF-D757-4E5D-BA7F-3F6D754C7F1F}" type="presOf" srcId="{58BD9B68-0568-4C2C-B26C-C20B136BFD13}" destId="{D25C5B1D-E232-46BF-A67D-D246AFDB4539}" srcOrd="0" destOrd="0" presId="urn:microsoft.com/office/officeart/2005/8/layout/hierarchy1"/>
    <dgm:cxn modelId="{D6B6AF6B-3AFE-4001-B3A7-DEADF2E6FD46}" type="presParOf" srcId="{07041304-DADC-4F42-8489-71F67729A459}" destId="{F8A6EB7F-744B-4710-B77B-16441A916C2D}" srcOrd="0" destOrd="0" presId="urn:microsoft.com/office/officeart/2005/8/layout/hierarchy1"/>
    <dgm:cxn modelId="{B5A2ED02-2543-49CB-B662-6BCF869A6C53}" type="presParOf" srcId="{F8A6EB7F-744B-4710-B77B-16441A916C2D}" destId="{050C2784-1921-4012-A5BE-50C75EAA2CC5}" srcOrd="0" destOrd="0" presId="urn:microsoft.com/office/officeart/2005/8/layout/hierarchy1"/>
    <dgm:cxn modelId="{DF57EB04-2756-42F9-88D3-41FE7EC1E43F}" type="presParOf" srcId="{050C2784-1921-4012-A5BE-50C75EAA2CC5}" destId="{71E6B523-47D2-47A1-B9DA-C0076C4830B9}" srcOrd="0" destOrd="0" presId="urn:microsoft.com/office/officeart/2005/8/layout/hierarchy1"/>
    <dgm:cxn modelId="{1C03239B-E543-44C3-AAE0-72D0BE064776}" type="presParOf" srcId="{050C2784-1921-4012-A5BE-50C75EAA2CC5}" destId="{D36C0A91-8BC7-4863-9B27-575775894733}" srcOrd="1" destOrd="0" presId="urn:microsoft.com/office/officeart/2005/8/layout/hierarchy1"/>
    <dgm:cxn modelId="{7679BAC2-7220-4BC7-BD93-145278EFC847}" type="presParOf" srcId="{F8A6EB7F-744B-4710-B77B-16441A916C2D}" destId="{F4B83E4C-CF44-4811-ADB0-C0403DCF5D22}" srcOrd="1" destOrd="0" presId="urn:microsoft.com/office/officeart/2005/8/layout/hierarchy1"/>
    <dgm:cxn modelId="{B6BC49CC-6F51-4BA8-B29C-6137F2DE58F4}" type="presParOf" srcId="{F4B83E4C-CF44-4811-ADB0-C0403DCF5D22}" destId="{81DB560D-AC29-464D-B20B-9A196B9207EA}" srcOrd="0" destOrd="0" presId="urn:microsoft.com/office/officeart/2005/8/layout/hierarchy1"/>
    <dgm:cxn modelId="{C74596DC-1D63-4084-AB71-5F220E4B1647}" type="presParOf" srcId="{F4B83E4C-CF44-4811-ADB0-C0403DCF5D22}" destId="{E54812CE-0942-4CE4-8223-3C2C82F61D3F}" srcOrd="1" destOrd="0" presId="urn:microsoft.com/office/officeart/2005/8/layout/hierarchy1"/>
    <dgm:cxn modelId="{8E153D52-181D-4A89-9115-163F6A9FB12B}" type="presParOf" srcId="{E54812CE-0942-4CE4-8223-3C2C82F61D3F}" destId="{254E1AD5-B66A-4EB2-9BEE-3D9AFBC493C5}" srcOrd="0" destOrd="0" presId="urn:microsoft.com/office/officeart/2005/8/layout/hierarchy1"/>
    <dgm:cxn modelId="{B2BBB4EB-7A90-44D0-81CC-59056987BF23}" type="presParOf" srcId="{254E1AD5-B66A-4EB2-9BEE-3D9AFBC493C5}" destId="{F845AADA-2EC2-444A-9162-2AE6A1F2A727}" srcOrd="0" destOrd="0" presId="urn:microsoft.com/office/officeart/2005/8/layout/hierarchy1"/>
    <dgm:cxn modelId="{C84A9655-29CE-4A8A-9414-BBC713166012}" type="presParOf" srcId="{254E1AD5-B66A-4EB2-9BEE-3D9AFBC493C5}" destId="{17949D5D-3072-4C70-AE8C-A53349AE4B52}" srcOrd="1" destOrd="0" presId="urn:microsoft.com/office/officeart/2005/8/layout/hierarchy1"/>
    <dgm:cxn modelId="{DFCABC49-34D3-49B7-9592-FC7D91A31C06}" type="presParOf" srcId="{E54812CE-0942-4CE4-8223-3C2C82F61D3F}" destId="{DE90F604-03B0-4E2C-940C-9B14A24AC83A}" srcOrd="1" destOrd="0" presId="urn:microsoft.com/office/officeart/2005/8/layout/hierarchy1"/>
    <dgm:cxn modelId="{9DBC4624-943B-4C28-B280-0ADE933AB804}" type="presParOf" srcId="{DE90F604-03B0-4E2C-940C-9B14A24AC83A}" destId="{FCF0F75D-4A4E-4B7A-BC56-F1667D3AB48B}" srcOrd="0" destOrd="0" presId="urn:microsoft.com/office/officeart/2005/8/layout/hierarchy1"/>
    <dgm:cxn modelId="{5952AED3-D819-45CE-8959-BD881C4D0619}" type="presParOf" srcId="{DE90F604-03B0-4E2C-940C-9B14A24AC83A}" destId="{65525B64-9CDF-4D3C-B08B-1E6556694697}" srcOrd="1" destOrd="0" presId="urn:microsoft.com/office/officeart/2005/8/layout/hierarchy1"/>
    <dgm:cxn modelId="{F568BCC9-08B1-4D44-BAC4-48C71AC3CD14}" type="presParOf" srcId="{65525B64-9CDF-4D3C-B08B-1E6556694697}" destId="{520A808C-4FFE-41E9-A15D-731AD61C12ED}" srcOrd="0" destOrd="0" presId="urn:microsoft.com/office/officeart/2005/8/layout/hierarchy1"/>
    <dgm:cxn modelId="{7AF5FF32-1455-4F59-9462-1214E163E837}" type="presParOf" srcId="{520A808C-4FFE-41E9-A15D-731AD61C12ED}" destId="{7D1C8203-B63C-409D-8AC8-B7B541BA422E}" srcOrd="0" destOrd="0" presId="urn:microsoft.com/office/officeart/2005/8/layout/hierarchy1"/>
    <dgm:cxn modelId="{CD14F29B-C3AF-4D29-8CBD-591FC5DE03D8}" type="presParOf" srcId="{520A808C-4FFE-41E9-A15D-731AD61C12ED}" destId="{B178DDAC-471C-4038-9B69-980C86606EA6}" srcOrd="1" destOrd="0" presId="urn:microsoft.com/office/officeart/2005/8/layout/hierarchy1"/>
    <dgm:cxn modelId="{52BF41A4-F952-4A23-BC39-43367D11ACA5}" type="presParOf" srcId="{65525B64-9CDF-4D3C-B08B-1E6556694697}" destId="{0F2E7036-4BB4-44D2-8A7E-4EF66E70BADA}" srcOrd="1" destOrd="0" presId="urn:microsoft.com/office/officeart/2005/8/layout/hierarchy1"/>
    <dgm:cxn modelId="{B0927628-CCC2-4C07-A267-5013C23BA511}" type="presParOf" srcId="{F4B83E4C-CF44-4811-ADB0-C0403DCF5D22}" destId="{3DC282FB-79D1-46BA-A5A6-A5895607275F}" srcOrd="2" destOrd="0" presId="urn:microsoft.com/office/officeart/2005/8/layout/hierarchy1"/>
    <dgm:cxn modelId="{2136A7C0-ECA9-433C-B074-B519F7FEBA6C}" type="presParOf" srcId="{F4B83E4C-CF44-4811-ADB0-C0403DCF5D22}" destId="{23465A9B-2689-41E0-9E0D-003FF1CA54A0}" srcOrd="3" destOrd="0" presId="urn:microsoft.com/office/officeart/2005/8/layout/hierarchy1"/>
    <dgm:cxn modelId="{3397AA53-A3A7-46A6-BDA1-903EAEE78830}" type="presParOf" srcId="{23465A9B-2689-41E0-9E0D-003FF1CA54A0}" destId="{F9B07943-5AA3-4C3F-8BB2-6DEB7D821D0F}" srcOrd="0" destOrd="0" presId="urn:microsoft.com/office/officeart/2005/8/layout/hierarchy1"/>
    <dgm:cxn modelId="{D9372496-00E3-44ED-AD62-1F14CA5AF9BE}" type="presParOf" srcId="{F9B07943-5AA3-4C3F-8BB2-6DEB7D821D0F}" destId="{4B37E378-8222-4FC8-A9F1-ACD3190C68A7}" srcOrd="0" destOrd="0" presId="urn:microsoft.com/office/officeart/2005/8/layout/hierarchy1"/>
    <dgm:cxn modelId="{E1D753F8-762E-4C25-A40F-00CB6BC8EA36}" type="presParOf" srcId="{F9B07943-5AA3-4C3F-8BB2-6DEB7D821D0F}" destId="{B061E99F-1A46-4E96-812E-B54A8161E9A7}" srcOrd="1" destOrd="0" presId="urn:microsoft.com/office/officeart/2005/8/layout/hierarchy1"/>
    <dgm:cxn modelId="{2BADBD84-4676-4A5F-8448-0017FDD3DFF9}" type="presParOf" srcId="{23465A9B-2689-41E0-9E0D-003FF1CA54A0}" destId="{8AD33C07-5CBD-4178-B573-358934150C62}" srcOrd="1" destOrd="0" presId="urn:microsoft.com/office/officeart/2005/8/layout/hierarchy1"/>
    <dgm:cxn modelId="{3F773FB5-110F-4386-BE88-549FBED2F413}" type="presParOf" srcId="{8AD33C07-5CBD-4178-B573-358934150C62}" destId="{C2AC03AD-729D-4B73-B175-47067A128B2C}" srcOrd="0" destOrd="0" presId="urn:microsoft.com/office/officeart/2005/8/layout/hierarchy1"/>
    <dgm:cxn modelId="{C06F1F6C-A99E-42DD-AE83-AF79148EDFFE}" type="presParOf" srcId="{8AD33C07-5CBD-4178-B573-358934150C62}" destId="{DF4590F5-FA7D-4E09-A35B-964B72D0D66A}" srcOrd="1" destOrd="0" presId="urn:microsoft.com/office/officeart/2005/8/layout/hierarchy1"/>
    <dgm:cxn modelId="{A1F7DE69-0CCA-479A-8872-8D23430779AD}" type="presParOf" srcId="{DF4590F5-FA7D-4E09-A35B-964B72D0D66A}" destId="{B44F9FEC-A714-417D-A354-E5115D5F379F}" srcOrd="0" destOrd="0" presId="urn:microsoft.com/office/officeart/2005/8/layout/hierarchy1"/>
    <dgm:cxn modelId="{0F118C52-AD50-433D-9FD2-FA4319098BFF}" type="presParOf" srcId="{B44F9FEC-A714-417D-A354-E5115D5F379F}" destId="{9DCC2B22-BC65-45F6-ADE8-E2E739417134}" srcOrd="0" destOrd="0" presId="urn:microsoft.com/office/officeart/2005/8/layout/hierarchy1"/>
    <dgm:cxn modelId="{2702683B-5C8B-4697-B707-084655AACC92}" type="presParOf" srcId="{B44F9FEC-A714-417D-A354-E5115D5F379F}" destId="{38ADB3F2-68ED-41AF-A0ED-564C4FFAA345}" srcOrd="1" destOrd="0" presId="urn:microsoft.com/office/officeart/2005/8/layout/hierarchy1"/>
    <dgm:cxn modelId="{FF128F6D-16CE-4354-B158-223664B88696}" type="presParOf" srcId="{DF4590F5-FA7D-4E09-A35B-964B72D0D66A}" destId="{7C59E36B-8F61-4F0F-912F-454F3F7DC874}" srcOrd="1" destOrd="0" presId="urn:microsoft.com/office/officeart/2005/8/layout/hierarchy1"/>
    <dgm:cxn modelId="{D59A7A79-10CD-4C83-980C-E105B18EF8A1}" type="presParOf" srcId="{7C59E36B-8F61-4F0F-912F-454F3F7DC874}" destId="{E9D8D979-95F9-4E18-9EB4-4CEE416DAC7C}" srcOrd="0" destOrd="0" presId="urn:microsoft.com/office/officeart/2005/8/layout/hierarchy1"/>
    <dgm:cxn modelId="{825C7A8B-9F48-4A29-A465-E08E3503C463}" type="presParOf" srcId="{7C59E36B-8F61-4F0F-912F-454F3F7DC874}" destId="{FEDD9A9F-8544-4217-8AA0-15483E1A1F17}" srcOrd="1" destOrd="0" presId="urn:microsoft.com/office/officeart/2005/8/layout/hierarchy1"/>
    <dgm:cxn modelId="{77F585D3-7E2C-4D91-99FE-EA7C27B4C4C8}" type="presParOf" srcId="{FEDD9A9F-8544-4217-8AA0-15483E1A1F17}" destId="{C75B9514-0AEC-4E52-905F-49301F5432FC}" srcOrd="0" destOrd="0" presId="urn:microsoft.com/office/officeart/2005/8/layout/hierarchy1"/>
    <dgm:cxn modelId="{256935AB-52F9-4D67-84F8-6625C17A5015}" type="presParOf" srcId="{C75B9514-0AEC-4E52-905F-49301F5432FC}" destId="{94A4A03C-487A-4BBC-8FAB-C407457E4661}" srcOrd="0" destOrd="0" presId="urn:microsoft.com/office/officeart/2005/8/layout/hierarchy1"/>
    <dgm:cxn modelId="{E339573E-5A68-4E9D-86EC-16D21AAFC913}" type="presParOf" srcId="{C75B9514-0AEC-4E52-905F-49301F5432FC}" destId="{EA140994-AE1F-4FB2-91D0-0E2FB3480365}" srcOrd="1" destOrd="0" presId="urn:microsoft.com/office/officeart/2005/8/layout/hierarchy1"/>
    <dgm:cxn modelId="{F9CF0E25-B72F-42AF-AD10-3ED9AF85E874}" type="presParOf" srcId="{FEDD9A9F-8544-4217-8AA0-15483E1A1F17}" destId="{72A6D753-1E67-44B6-A260-6C51686F99EB}" srcOrd="1" destOrd="0" presId="urn:microsoft.com/office/officeart/2005/8/layout/hierarchy1"/>
    <dgm:cxn modelId="{38E82F44-6CD9-4AA8-8D29-4A111D85BABA}" type="presParOf" srcId="{7C59E36B-8F61-4F0F-912F-454F3F7DC874}" destId="{D25C5B1D-E232-46BF-A67D-D246AFDB4539}" srcOrd="2" destOrd="0" presId="urn:microsoft.com/office/officeart/2005/8/layout/hierarchy1"/>
    <dgm:cxn modelId="{082CEEF6-7B27-4021-B083-0F2ABC3F591F}" type="presParOf" srcId="{7C59E36B-8F61-4F0F-912F-454F3F7DC874}" destId="{AC981F58-F9BD-4FCE-9BE7-B0AA57BB6EA2}" srcOrd="3" destOrd="0" presId="urn:microsoft.com/office/officeart/2005/8/layout/hierarchy1"/>
    <dgm:cxn modelId="{92FBD074-3D97-4926-AC4A-56905B17474D}" type="presParOf" srcId="{AC981F58-F9BD-4FCE-9BE7-B0AA57BB6EA2}" destId="{B348BDAE-6906-4EA5-8DC1-7A1CE4D25AEB}" srcOrd="0" destOrd="0" presId="urn:microsoft.com/office/officeart/2005/8/layout/hierarchy1"/>
    <dgm:cxn modelId="{EE7CDBD2-339C-4BE6-A8A7-D60A77D0E3AE}" type="presParOf" srcId="{B348BDAE-6906-4EA5-8DC1-7A1CE4D25AEB}" destId="{205D9FC3-7A02-4659-9067-E413ACEA6773}" srcOrd="0" destOrd="0" presId="urn:microsoft.com/office/officeart/2005/8/layout/hierarchy1"/>
    <dgm:cxn modelId="{2FBA8269-58C8-442F-9ACF-470D4C27E666}" type="presParOf" srcId="{B348BDAE-6906-4EA5-8DC1-7A1CE4D25AEB}" destId="{0B5AC866-1958-4ADD-864E-F5A71DE76CB9}" srcOrd="1" destOrd="0" presId="urn:microsoft.com/office/officeart/2005/8/layout/hierarchy1"/>
    <dgm:cxn modelId="{FC09FAEB-DA22-4712-8A8B-881B8A1FFE03}" type="presParOf" srcId="{AC981F58-F9BD-4FCE-9BE7-B0AA57BB6EA2}" destId="{42359044-4044-4016-BC8A-8A9D105E1C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1029EC-1D62-42F2-ABDB-0FDCA553968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4945851-A177-4627-9C82-95A529BFFEA6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Recognize Macro Definition – </a:t>
          </a:r>
          <a:r>
            <a:rPr lang="en-US" i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Macro Name Table (</a:t>
          </a:r>
          <a:r>
            <a:rPr lang="en-US" i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MNT</a:t>
          </a:r>
          <a:r>
            <a:rPr lang="en-US" i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</a:p>
      </dgm:t>
    </dgm:pt>
    <dgm:pt modelId="{6987A436-CFA1-4BF3-9B7D-6E084757345B}" type="parTrans" cxnId="{962958C8-6A5B-45EF-9B46-7C3650FA2F3D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0238F51B-A3EF-4AE1-A7CA-281F6DA223EF}" type="sibTrans" cxnId="{962958C8-6A5B-45EF-9B46-7C3650FA2F3D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D7FE1C62-A7B1-4A45-9A39-DCE37961C14E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Identify formal parameters - </a:t>
          </a:r>
          <a:r>
            <a:rPr lang="en-US" i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Parameter Name table, Keyword parameter default table (</a:t>
          </a:r>
          <a:r>
            <a:rPr lang="en-US" i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PNTAB, KPDTAB</a:t>
          </a:r>
          <a:r>
            <a:rPr lang="en-US" i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0FA7C5B5-0578-4735-AE86-EF51AB2E3869}" type="parTrans" cxnId="{FC743CF9-52C3-482E-8432-3B5835E5F227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71F7A909-C061-4B8E-B065-4DDFF098D98F}" type="sibTrans" cxnId="{FC743CF9-52C3-482E-8432-3B5835E5F227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439B8092-A257-445D-8D34-01236C543BFA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+mn-ea"/>
              <a:cs typeface="+mn-cs"/>
            </a:rPr>
            <a:t>Maintain the </a:t>
          </a:r>
          <a:r>
            <a: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expansion time variables declared in a macro – Expansion time variable name table (</a:t>
          </a:r>
          <a:r>
            <a:rPr lang="en-US" kern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EVNTAB</a:t>
          </a:r>
          <a:r>
            <a: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</a:p>
      </dgm:t>
    </dgm:pt>
    <dgm:pt modelId="{D361AA47-6A0B-49F6-BF77-FE886B5D544C}" type="parTrans" cxnId="{D5832B39-C486-40E6-BA69-001EF99753A2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1DDD19AB-9A55-425C-88E1-BDC7D072B5DB}" type="sibTrans" cxnId="{D5832B39-C486-40E6-BA69-001EF99753A2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F860D454-830E-4861-B768-BB8768C00D59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Process model statements except MEND</a:t>
          </a:r>
        </a:p>
      </dgm:t>
    </dgm:pt>
    <dgm:pt modelId="{301E4461-D7E0-462E-AF02-BF2D60ECB6D4}" type="parTrans" cxnId="{37B3E56C-48CE-47AD-9322-9E4DFFE288A9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DFDA1372-E9F5-4245-9614-F2393F8BD94A}" type="sibTrans" cxnId="{37B3E56C-48CE-47AD-9322-9E4DFFE288A9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D28A26AB-7BA6-4977-A60C-F8BA3472A8D5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Find</a:t>
          </a:r>
          <a:r>
            <a: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 the statement that defines a sequencing symbols. </a:t>
          </a:r>
          <a:r>
            <a:rPr lang="en-US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(</a:t>
          </a:r>
          <a:r>
            <a:rPr lang="en-US" i="1" kern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SSNTAB, SSTAB</a:t>
          </a:r>
          <a:r>
            <a:rPr lang="en-US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     </a:t>
          </a:r>
        </a:p>
      </dgm:t>
    </dgm:pt>
    <dgm:pt modelId="{57CEEB89-34A1-4532-8AC8-F9E9833AF0DA}" type="parTrans" cxnId="{E3972E26-B6D1-413F-932F-8B4E18DD7E47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B9D3874F-0A9E-4479-9C89-3EAAE1377ADC}" type="sibTrans" cxnId="{E3972E26-B6D1-413F-932F-8B4E18DD7E47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076194CC-D695-43E4-9529-188A2FEACEF0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Record the intermediate representation in Macro definition table (</a:t>
          </a:r>
          <a:r>
            <a:rPr lang="en-US" kern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MDT</a:t>
          </a:r>
          <a:r>
            <a: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</a:p>
        <a:p>
          <a:r>
            <a:rPr lang="en-US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( SSTAB holds MDT  entry #)</a:t>
          </a:r>
          <a:endParaRPr lang="en-US" kern="1200" dirty="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31CA6D77-D2E5-4EE2-B013-4E5484698317}" type="parTrans" cxnId="{EDB0E086-253D-4B9D-A517-B3E8EF373E61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BA79ED20-ACED-446A-A7BD-82B8289C4A26}" type="sibTrans" cxnId="{EDB0E086-253D-4B9D-A517-B3E8EF373E61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467C1F59-AB77-4C3C-B504-78CD7DC9D85E}" type="pres">
      <dgm:prSet presAssocID="{5B1029EC-1D62-42F2-ABDB-0FDCA553968A}" presName="Name0" presStyleCnt="0">
        <dgm:presLayoutVars>
          <dgm:dir/>
          <dgm:resizeHandles val="exact"/>
        </dgm:presLayoutVars>
      </dgm:prSet>
      <dgm:spPr/>
    </dgm:pt>
    <dgm:pt modelId="{CE8AB39A-888A-4A43-8661-F23612958168}" type="pres">
      <dgm:prSet presAssocID="{24945851-A177-4627-9C82-95A529BFFEA6}" presName="node" presStyleLbl="node1" presStyleIdx="0" presStyleCnt="6">
        <dgm:presLayoutVars>
          <dgm:bulletEnabled val="1"/>
        </dgm:presLayoutVars>
      </dgm:prSet>
      <dgm:spPr/>
    </dgm:pt>
    <dgm:pt modelId="{031C37E5-1BF4-4C91-B1D8-8AB414A9D73A}" type="pres">
      <dgm:prSet presAssocID="{0238F51B-A3EF-4AE1-A7CA-281F6DA223EF}" presName="sibTrans" presStyleLbl="sibTrans1D1" presStyleIdx="0" presStyleCnt="5"/>
      <dgm:spPr/>
    </dgm:pt>
    <dgm:pt modelId="{0E4F82BE-634E-4442-BE35-22E43A1AACA6}" type="pres">
      <dgm:prSet presAssocID="{0238F51B-A3EF-4AE1-A7CA-281F6DA223EF}" presName="connectorText" presStyleLbl="sibTrans1D1" presStyleIdx="0" presStyleCnt="5"/>
      <dgm:spPr/>
    </dgm:pt>
    <dgm:pt modelId="{69D3402D-AC79-41B4-9931-A8617BAB07EC}" type="pres">
      <dgm:prSet presAssocID="{D7FE1C62-A7B1-4A45-9A39-DCE37961C14E}" presName="node" presStyleLbl="node1" presStyleIdx="1" presStyleCnt="6">
        <dgm:presLayoutVars>
          <dgm:bulletEnabled val="1"/>
        </dgm:presLayoutVars>
      </dgm:prSet>
      <dgm:spPr/>
    </dgm:pt>
    <dgm:pt modelId="{C261EB18-5EF2-488F-8229-C49D20A30C30}" type="pres">
      <dgm:prSet presAssocID="{71F7A909-C061-4B8E-B065-4DDFF098D98F}" presName="sibTrans" presStyleLbl="sibTrans1D1" presStyleIdx="1" presStyleCnt="5"/>
      <dgm:spPr/>
    </dgm:pt>
    <dgm:pt modelId="{ACBA10DB-FFA0-4DE5-B34D-427E9F7C34B1}" type="pres">
      <dgm:prSet presAssocID="{71F7A909-C061-4B8E-B065-4DDFF098D98F}" presName="connectorText" presStyleLbl="sibTrans1D1" presStyleIdx="1" presStyleCnt="5"/>
      <dgm:spPr/>
    </dgm:pt>
    <dgm:pt modelId="{546977AE-C8E6-480D-B509-19CA84E781EF}" type="pres">
      <dgm:prSet presAssocID="{F860D454-830E-4861-B768-BB8768C00D59}" presName="node" presStyleLbl="node1" presStyleIdx="2" presStyleCnt="6">
        <dgm:presLayoutVars>
          <dgm:bulletEnabled val="1"/>
        </dgm:presLayoutVars>
      </dgm:prSet>
      <dgm:spPr/>
    </dgm:pt>
    <dgm:pt modelId="{4B21CBD4-B3F5-4A96-9B1B-8191F6A598F9}" type="pres">
      <dgm:prSet presAssocID="{DFDA1372-E9F5-4245-9614-F2393F8BD94A}" presName="sibTrans" presStyleLbl="sibTrans1D1" presStyleIdx="2" presStyleCnt="5"/>
      <dgm:spPr/>
    </dgm:pt>
    <dgm:pt modelId="{1277966D-4F48-4D6D-9D33-26A9DFDEE2ED}" type="pres">
      <dgm:prSet presAssocID="{DFDA1372-E9F5-4245-9614-F2393F8BD94A}" presName="connectorText" presStyleLbl="sibTrans1D1" presStyleIdx="2" presStyleCnt="5"/>
      <dgm:spPr/>
    </dgm:pt>
    <dgm:pt modelId="{0F852678-5373-4AEF-937B-B6644B6DFAB3}" type="pres">
      <dgm:prSet presAssocID="{439B8092-A257-445D-8D34-01236C543BFA}" presName="node" presStyleLbl="node1" presStyleIdx="3" presStyleCnt="6">
        <dgm:presLayoutVars>
          <dgm:bulletEnabled val="1"/>
        </dgm:presLayoutVars>
      </dgm:prSet>
      <dgm:spPr/>
    </dgm:pt>
    <dgm:pt modelId="{EC2734C4-10B0-40A8-9F2D-B137CE2B0EC7}" type="pres">
      <dgm:prSet presAssocID="{1DDD19AB-9A55-425C-88E1-BDC7D072B5DB}" presName="sibTrans" presStyleLbl="sibTrans1D1" presStyleIdx="3" presStyleCnt="5"/>
      <dgm:spPr/>
    </dgm:pt>
    <dgm:pt modelId="{17FC7EBD-EC36-45AB-B0CA-E2EFC6FE4DBF}" type="pres">
      <dgm:prSet presAssocID="{1DDD19AB-9A55-425C-88E1-BDC7D072B5DB}" presName="connectorText" presStyleLbl="sibTrans1D1" presStyleIdx="3" presStyleCnt="5"/>
      <dgm:spPr/>
    </dgm:pt>
    <dgm:pt modelId="{D1DA41EA-4374-498F-AC59-F94BDFBBB46E}" type="pres">
      <dgm:prSet presAssocID="{D28A26AB-7BA6-4977-A60C-F8BA3472A8D5}" presName="node" presStyleLbl="node1" presStyleIdx="4" presStyleCnt="6">
        <dgm:presLayoutVars>
          <dgm:bulletEnabled val="1"/>
        </dgm:presLayoutVars>
      </dgm:prSet>
      <dgm:spPr/>
    </dgm:pt>
    <dgm:pt modelId="{EA060F14-0690-4329-A530-E63CE33DA6AA}" type="pres">
      <dgm:prSet presAssocID="{B9D3874F-0A9E-4479-9C89-3EAAE1377ADC}" presName="sibTrans" presStyleLbl="sibTrans1D1" presStyleIdx="4" presStyleCnt="5"/>
      <dgm:spPr/>
    </dgm:pt>
    <dgm:pt modelId="{E6C412E9-9806-4F87-9F41-70F815DDE508}" type="pres">
      <dgm:prSet presAssocID="{B9D3874F-0A9E-4479-9C89-3EAAE1377ADC}" presName="connectorText" presStyleLbl="sibTrans1D1" presStyleIdx="4" presStyleCnt="5"/>
      <dgm:spPr/>
    </dgm:pt>
    <dgm:pt modelId="{D708F706-C9EF-417A-AC54-67BDBF3937BE}" type="pres">
      <dgm:prSet presAssocID="{076194CC-D695-43E4-9529-188A2FEACEF0}" presName="node" presStyleLbl="node1" presStyleIdx="5" presStyleCnt="6" custScaleX="110848">
        <dgm:presLayoutVars>
          <dgm:bulletEnabled val="1"/>
        </dgm:presLayoutVars>
      </dgm:prSet>
      <dgm:spPr/>
    </dgm:pt>
  </dgm:ptLst>
  <dgm:cxnLst>
    <dgm:cxn modelId="{FC45640A-456A-433E-AD74-1B4E25052770}" type="presOf" srcId="{F860D454-830E-4861-B768-BB8768C00D59}" destId="{546977AE-C8E6-480D-B509-19CA84E781EF}" srcOrd="0" destOrd="0" presId="urn:microsoft.com/office/officeart/2016/7/layout/RepeatingBendingProcessNew"/>
    <dgm:cxn modelId="{31D94D22-7553-4DF8-8BB9-8304AE488E36}" type="presOf" srcId="{5B1029EC-1D62-42F2-ABDB-0FDCA553968A}" destId="{467C1F59-AB77-4C3C-B504-78CD7DC9D85E}" srcOrd="0" destOrd="0" presId="urn:microsoft.com/office/officeart/2016/7/layout/RepeatingBendingProcessNew"/>
    <dgm:cxn modelId="{E3972E26-B6D1-413F-932F-8B4E18DD7E47}" srcId="{5B1029EC-1D62-42F2-ABDB-0FDCA553968A}" destId="{D28A26AB-7BA6-4977-A60C-F8BA3472A8D5}" srcOrd="4" destOrd="0" parTransId="{57CEEB89-34A1-4532-8AC8-F9E9833AF0DA}" sibTransId="{B9D3874F-0A9E-4479-9C89-3EAAE1377ADC}"/>
    <dgm:cxn modelId="{D5832B39-C486-40E6-BA69-001EF99753A2}" srcId="{5B1029EC-1D62-42F2-ABDB-0FDCA553968A}" destId="{439B8092-A257-445D-8D34-01236C543BFA}" srcOrd="3" destOrd="0" parTransId="{D361AA47-6A0B-49F6-BF77-FE886B5D544C}" sibTransId="{1DDD19AB-9A55-425C-88E1-BDC7D072B5DB}"/>
    <dgm:cxn modelId="{FFDEB83C-7DE5-4559-BE80-75B730E18E32}" type="presOf" srcId="{1DDD19AB-9A55-425C-88E1-BDC7D072B5DB}" destId="{17FC7EBD-EC36-45AB-B0CA-E2EFC6FE4DBF}" srcOrd="1" destOrd="0" presId="urn:microsoft.com/office/officeart/2016/7/layout/RepeatingBendingProcessNew"/>
    <dgm:cxn modelId="{DFB38F3E-D608-4F30-880B-3383F9BB27F1}" type="presOf" srcId="{1DDD19AB-9A55-425C-88E1-BDC7D072B5DB}" destId="{EC2734C4-10B0-40A8-9F2D-B137CE2B0EC7}" srcOrd="0" destOrd="0" presId="urn:microsoft.com/office/officeart/2016/7/layout/RepeatingBendingProcessNew"/>
    <dgm:cxn modelId="{E7CEE45C-1438-4E14-8758-487F3CDB0E39}" type="presOf" srcId="{0238F51B-A3EF-4AE1-A7CA-281F6DA223EF}" destId="{0E4F82BE-634E-4442-BE35-22E43A1AACA6}" srcOrd="1" destOrd="0" presId="urn:microsoft.com/office/officeart/2016/7/layout/RepeatingBendingProcessNew"/>
    <dgm:cxn modelId="{73010A63-4B37-414A-BAF0-B0CEBF79E65C}" type="presOf" srcId="{076194CC-D695-43E4-9529-188A2FEACEF0}" destId="{D708F706-C9EF-417A-AC54-67BDBF3937BE}" srcOrd="0" destOrd="0" presId="urn:microsoft.com/office/officeart/2016/7/layout/RepeatingBendingProcessNew"/>
    <dgm:cxn modelId="{1BA82863-C610-4E30-AE18-7294C5B724D4}" type="presOf" srcId="{DFDA1372-E9F5-4245-9614-F2393F8BD94A}" destId="{1277966D-4F48-4D6D-9D33-26A9DFDEE2ED}" srcOrd="1" destOrd="0" presId="urn:microsoft.com/office/officeart/2016/7/layout/RepeatingBendingProcessNew"/>
    <dgm:cxn modelId="{01887267-C440-48D8-980F-C3CA67C915DA}" type="presOf" srcId="{B9D3874F-0A9E-4479-9C89-3EAAE1377ADC}" destId="{E6C412E9-9806-4F87-9F41-70F815DDE508}" srcOrd="1" destOrd="0" presId="urn:microsoft.com/office/officeart/2016/7/layout/RepeatingBendingProcessNew"/>
    <dgm:cxn modelId="{1465774A-A313-46A5-B6A4-92F0A53442D1}" type="presOf" srcId="{D7FE1C62-A7B1-4A45-9A39-DCE37961C14E}" destId="{69D3402D-AC79-41B4-9931-A8617BAB07EC}" srcOrd="0" destOrd="0" presId="urn:microsoft.com/office/officeart/2016/7/layout/RepeatingBendingProcessNew"/>
    <dgm:cxn modelId="{37B3E56C-48CE-47AD-9322-9E4DFFE288A9}" srcId="{5B1029EC-1D62-42F2-ABDB-0FDCA553968A}" destId="{F860D454-830E-4861-B768-BB8768C00D59}" srcOrd="2" destOrd="0" parTransId="{301E4461-D7E0-462E-AF02-BF2D60ECB6D4}" sibTransId="{DFDA1372-E9F5-4245-9614-F2393F8BD94A}"/>
    <dgm:cxn modelId="{A9A2236E-F232-447F-9135-4757857A72E5}" type="presOf" srcId="{B9D3874F-0A9E-4479-9C89-3EAAE1377ADC}" destId="{EA060F14-0690-4329-A530-E63CE33DA6AA}" srcOrd="0" destOrd="0" presId="urn:microsoft.com/office/officeart/2016/7/layout/RepeatingBendingProcessNew"/>
    <dgm:cxn modelId="{59D98F51-ACDB-4CEC-95EF-9040DC44DD51}" type="presOf" srcId="{0238F51B-A3EF-4AE1-A7CA-281F6DA223EF}" destId="{031C37E5-1BF4-4C91-B1D8-8AB414A9D73A}" srcOrd="0" destOrd="0" presId="urn:microsoft.com/office/officeart/2016/7/layout/RepeatingBendingProcessNew"/>
    <dgm:cxn modelId="{EDB0E086-253D-4B9D-A517-B3E8EF373E61}" srcId="{5B1029EC-1D62-42F2-ABDB-0FDCA553968A}" destId="{076194CC-D695-43E4-9529-188A2FEACEF0}" srcOrd="5" destOrd="0" parTransId="{31CA6D77-D2E5-4EE2-B013-4E5484698317}" sibTransId="{BA79ED20-ACED-446A-A7BD-82B8289C4A26}"/>
    <dgm:cxn modelId="{A44C7196-5703-42BE-A714-F249F21A79D4}" type="presOf" srcId="{71F7A909-C061-4B8E-B065-4DDFF098D98F}" destId="{ACBA10DB-FFA0-4DE5-B34D-427E9F7C34B1}" srcOrd="1" destOrd="0" presId="urn:microsoft.com/office/officeart/2016/7/layout/RepeatingBendingProcessNew"/>
    <dgm:cxn modelId="{C289DFB1-0908-4119-87BF-F1BA4EF7A665}" type="presOf" srcId="{439B8092-A257-445D-8D34-01236C543BFA}" destId="{0F852678-5373-4AEF-937B-B6644B6DFAB3}" srcOrd="0" destOrd="0" presId="urn:microsoft.com/office/officeart/2016/7/layout/RepeatingBendingProcessNew"/>
    <dgm:cxn modelId="{962958C8-6A5B-45EF-9B46-7C3650FA2F3D}" srcId="{5B1029EC-1D62-42F2-ABDB-0FDCA553968A}" destId="{24945851-A177-4627-9C82-95A529BFFEA6}" srcOrd="0" destOrd="0" parTransId="{6987A436-CFA1-4BF3-9B7D-6E084757345B}" sibTransId="{0238F51B-A3EF-4AE1-A7CA-281F6DA223EF}"/>
    <dgm:cxn modelId="{BFC24BD4-5BC6-4F4C-8E3A-00DB02247731}" type="presOf" srcId="{D28A26AB-7BA6-4977-A60C-F8BA3472A8D5}" destId="{D1DA41EA-4374-498F-AC59-F94BDFBBB46E}" srcOrd="0" destOrd="0" presId="urn:microsoft.com/office/officeart/2016/7/layout/RepeatingBendingProcessNew"/>
    <dgm:cxn modelId="{073202E6-B41E-4BA6-81F2-1C2871A2D72B}" type="presOf" srcId="{DFDA1372-E9F5-4245-9614-F2393F8BD94A}" destId="{4B21CBD4-B3F5-4A96-9B1B-8191F6A598F9}" srcOrd="0" destOrd="0" presId="urn:microsoft.com/office/officeart/2016/7/layout/RepeatingBendingProcessNew"/>
    <dgm:cxn modelId="{0808E6E9-B8DE-41F8-AF75-41102AF30EA9}" type="presOf" srcId="{71F7A909-C061-4B8E-B065-4DDFF098D98F}" destId="{C261EB18-5EF2-488F-8229-C49D20A30C30}" srcOrd="0" destOrd="0" presId="urn:microsoft.com/office/officeart/2016/7/layout/RepeatingBendingProcessNew"/>
    <dgm:cxn modelId="{4E43E1F5-6465-4F49-A427-0A2B7A8E1897}" type="presOf" srcId="{24945851-A177-4627-9C82-95A529BFFEA6}" destId="{CE8AB39A-888A-4A43-8661-F23612958168}" srcOrd="0" destOrd="0" presId="urn:microsoft.com/office/officeart/2016/7/layout/RepeatingBendingProcessNew"/>
    <dgm:cxn modelId="{FC743CF9-52C3-482E-8432-3B5835E5F227}" srcId="{5B1029EC-1D62-42F2-ABDB-0FDCA553968A}" destId="{D7FE1C62-A7B1-4A45-9A39-DCE37961C14E}" srcOrd="1" destOrd="0" parTransId="{0FA7C5B5-0578-4735-AE86-EF51AB2E3869}" sibTransId="{71F7A909-C061-4B8E-B065-4DDFF098D98F}"/>
    <dgm:cxn modelId="{3F28DC66-A001-407D-BB0B-96A5B8DA0045}" type="presParOf" srcId="{467C1F59-AB77-4C3C-B504-78CD7DC9D85E}" destId="{CE8AB39A-888A-4A43-8661-F23612958168}" srcOrd="0" destOrd="0" presId="urn:microsoft.com/office/officeart/2016/7/layout/RepeatingBendingProcessNew"/>
    <dgm:cxn modelId="{9E3A01CD-97AB-44FC-90F0-F38485F0778E}" type="presParOf" srcId="{467C1F59-AB77-4C3C-B504-78CD7DC9D85E}" destId="{031C37E5-1BF4-4C91-B1D8-8AB414A9D73A}" srcOrd="1" destOrd="0" presId="urn:microsoft.com/office/officeart/2016/7/layout/RepeatingBendingProcessNew"/>
    <dgm:cxn modelId="{BAD84BFE-F55C-4499-908B-07A4FDB2591C}" type="presParOf" srcId="{031C37E5-1BF4-4C91-B1D8-8AB414A9D73A}" destId="{0E4F82BE-634E-4442-BE35-22E43A1AACA6}" srcOrd="0" destOrd="0" presId="urn:microsoft.com/office/officeart/2016/7/layout/RepeatingBendingProcessNew"/>
    <dgm:cxn modelId="{69FE2523-036B-43DC-A1B6-A7F08D54744E}" type="presParOf" srcId="{467C1F59-AB77-4C3C-B504-78CD7DC9D85E}" destId="{69D3402D-AC79-41B4-9931-A8617BAB07EC}" srcOrd="2" destOrd="0" presId="urn:microsoft.com/office/officeart/2016/7/layout/RepeatingBendingProcessNew"/>
    <dgm:cxn modelId="{5702E65E-14BF-49D0-AD44-775520463D19}" type="presParOf" srcId="{467C1F59-AB77-4C3C-B504-78CD7DC9D85E}" destId="{C261EB18-5EF2-488F-8229-C49D20A30C30}" srcOrd="3" destOrd="0" presId="urn:microsoft.com/office/officeart/2016/7/layout/RepeatingBendingProcessNew"/>
    <dgm:cxn modelId="{E9D63C7C-A3BB-4E11-826A-9A3295D59B54}" type="presParOf" srcId="{C261EB18-5EF2-488F-8229-C49D20A30C30}" destId="{ACBA10DB-FFA0-4DE5-B34D-427E9F7C34B1}" srcOrd="0" destOrd="0" presId="urn:microsoft.com/office/officeart/2016/7/layout/RepeatingBendingProcessNew"/>
    <dgm:cxn modelId="{B682E098-5E15-4A11-99FF-201B43A57DC8}" type="presParOf" srcId="{467C1F59-AB77-4C3C-B504-78CD7DC9D85E}" destId="{546977AE-C8E6-480D-B509-19CA84E781EF}" srcOrd="4" destOrd="0" presId="urn:microsoft.com/office/officeart/2016/7/layout/RepeatingBendingProcessNew"/>
    <dgm:cxn modelId="{1C59E27C-9CFC-4F0C-A07D-D9ACD86D0F49}" type="presParOf" srcId="{467C1F59-AB77-4C3C-B504-78CD7DC9D85E}" destId="{4B21CBD4-B3F5-4A96-9B1B-8191F6A598F9}" srcOrd="5" destOrd="0" presId="urn:microsoft.com/office/officeart/2016/7/layout/RepeatingBendingProcessNew"/>
    <dgm:cxn modelId="{CB217060-3C95-4D51-8B46-51A6CC483525}" type="presParOf" srcId="{4B21CBD4-B3F5-4A96-9B1B-8191F6A598F9}" destId="{1277966D-4F48-4D6D-9D33-26A9DFDEE2ED}" srcOrd="0" destOrd="0" presId="urn:microsoft.com/office/officeart/2016/7/layout/RepeatingBendingProcessNew"/>
    <dgm:cxn modelId="{9ABD04FD-5036-488D-97E7-67C27A0B0B3B}" type="presParOf" srcId="{467C1F59-AB77-4C3C-B504-78CD7DC9D85E}" destId="{0F852678-5373-4AEF-937B-B6644B6DFAB3}" srcOrd="6" destOrd="0" presId="urn:microsoft.com/office/officeart/2016/7/layout/RepeatingBendingProcessNew"/>
    <dgm:cxn modelId="{F6940E73-7EF0-40D8-8B30-47ABDAB45630}" type="presParOf" srcId="{467C1F59-AB77-4C3C-B504-78CD7DC9D85E}" destId="{EC2734C4-10B0-40A8-9F2D-B137CE2B0EC7}" srcOrd="7" destOrd="0" presId="urn:microsoft.com/office/officeart/2016/7/layout/RepeatingBendingProcessNew"/>
    <dgm:cxn modelId="{A502F126-E12B-4E05-B37F-B2E0CE78B443}" type="presParOf" srcId="{EC2734C4-10B0-40A8-9F2D-B137CE2B0EC7}" destId="{17FC7EBD-EC36-45AB-B0CA-E2EFC6FE4DBF}" srcOrd="0" destOrd="0" presId="urn:microsoft.com/office/officeart/2016/7/layout/RepeatingBendingProcessNew"/>
    <dgm:cxn modelId="{00399F0D-BFF7-4FA2-A5DB-EF20C57C068A}" type="presParOf" srcId="{467C1F59-AB77-4C3C-B504-78CD7DC9D85E}" destId="{D1DA41EA-4374-498F-AC59-F94BDFBBB46E}" srcOrd="8" destOrd="0" presId="urn:microsoft.com/office/officeart/2016/7/layout/RepeatingBendingProcessNew"/>
    <dgm:cxn modelId="{B841BBE5-C002-4463-8C58-DBA64545ADAB}" type="presParOf" srcId="{467C1F59-AB77-4C3C-B504-78CD7DC9D85E}" destId="{EA060F14-0690-4329-A530-E63CE33DA6AA}" srcOrd="9" destOrd="0" presId="urn:microsoft.com/office/officeart/2016/7/layout/RepeatingBendingProcessNew"/>
    <dgm:cxn modelId="{57FEA166-DCA4-42D3-A722-5D18F905C7E0}" type="presParOf" srcId="{EA060F14-0690-4329-A530-E63CE33DA6AA}" destId="{E6C412E9-9806-4F87-9F41-70F815DDE508}" srcOrd="0" destOrd="0" presId="urn:microsoft.com/office/officeart/2016/7/layout/RepeatingBendingProcessNew"/>
    <dgm:cxn modelId="{1C73F4B6-44EB-4806-B562-847F988BBCBF}" type="presParOf" srcId="{467C1F59-AB77-4C3C-B504-78CD7DC9D85E}" destId="{D708F706-C9EF-417A-AC54-67BDBF3937B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029EC-1D62-42F2-ABDB-0FDCA553968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4945851-A177-4627-9C82-95A529BFFEA6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Recognize a Macro Call– </a:t>
          </a:r>
          <a:r>
            <a:rPr lang="en-US" sz="1600" i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Macro Name Table (</a:t>
          </a:r>
          <a:r>
            <a:rPr lang="en-US" sz="1600" i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MNT</a:t>
          </a:r>
          <a:r>
            <a:rPr lang="en-US" sz="1600" i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</a:p>
      </dgm:t>
    </dgm:pt>
    <dgm:pt modelId="{6987A436-CFA1-4BF3-9B7D-6E084757345B}" type="parTrans" cxnId="{962958C8-6A5B-45EF-9B46-7C3650FA2F3D}">
      <dgm:prSet/>
      <dgm:spPr/>
      <dgm:t>
        <a:bodyPr/>
        <a:lstStyle/>
        <a:p>
          <a:endParaRPr lang="en-US" sz="16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0238F51B-A3EF-4AE1-A7CA-281F6DA223EF}" type="sibTrans" cxnId="{962958C8-6A5B-45EF-9B46-7C3650FA2F3D}">
      <dgm:prSet custT="1"/>
      <dgm:spPr/>
      <dgm:t>
        <a:bodyPr/>
        <a:lstStyle/>
        <a:p>
          <a:endParaRPr lang="en-US" sz="16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D7FE1C62-A7B1-4A45-9A39-DCE37961C14E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Determine actual parameters - </a:t>
          </a:r>
          <a:r>
            <a:rPr lang="en-US" sz="1600" i="1" dirty="0">
              <a:solidFill>
                <a:srgbClr val="000000"/>
              </a:solidFill>
              <a:latin typeface="Cambria" panose="02040503050406030204" pitchFamily="18" charset="0"/>
            </a:rPr>
            <a:t>Actual Parameter Table </a:t>
          </a:r>
        </a:p>
        <a:p>
          <a:r>
            <a:rPr lang="en-US" sz="1600" i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(</a:t>
          </a:r>
          <a:r>
            <a:rPr lang="en-US" sz="1600" i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APTAB</a:t>
          </a:r>
          <a:r>
            <a:rPr lang="en-US" sz="1600" i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</a:p>
        <a:p>
          <a:r>
            <a:rPr lang="en-US" sz="1600" b="1" i="1" dirty="0">
              <a:solidFill>
                <a:srgbClr val="000000"/>
              </a:solidFill>
              <a:latin typeface="Cambria" panose="02040503050406030204" pitchFamily="18" charset="0"/>
            </a:rPr>
            <a:t>&lt;formal parameter name&gt;, &lt;value&gt;</a:t>
          </a:r>
          <a:endParaRPr lang="en-US" sz="1600" dirty="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0FA7C5B5-0578-4735-AE86-EF51AB2E3869}" type="parTrans" cxnId="{FC743CF9-52C3-482E-8432-3B5835E5F227}">
      <dgm:prSet/>
      <dgm:spPr/>
      <dgm:t>
        <a:bodyPr/>
        <a:lstStyle/>
        <a:p>
          <a:endParaRPr lang="en-US" sz="16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71F7A909-C061-4B8E-B065-4DDFF098D98F}" type="sibTrans" cxnId="{FC743CF9-52C3-482E-8432-3B5835E5F227}">
      <dgm:prSet custT="1"/>
      <dgm:spPr/>
      <dgm:t>
        <a:bodyPr/>
        <a:lstStyle/>
        <a:p>
          <a:endParaRPr lang="en-US" sz="16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439B8092-A257-445D-8D34-01236C543BFA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kern="1200" dirty="0">
              <a:solidFill>
                <a:prstClr val="black">
                  <a:lumMod val="95000"/>
                  <a:lumOff val="5000"/>
                </a:prstClr>
              </a:solidFill>
              <a:latin typeface="Cambria" panose="02040503050406030204" pitchFamily="18" charset="0"/>
              <a:ea typeface="+mn-ea"/>
              <a:cs typeface="+mn-cs"/>
            </a:rPr>
            <a:t>Organize expansion time control flow. </a:t>
          </a:r>
        </a:p>
        <a:p>
          <a:r>
            <a:rPr lang="en-US" sz="1600" kern="1200" dirty="0">
              <a:solidFill>
                <a:prstClr val="black">
                  <a:lumMod val="95000"/>
                  <a:lumOff val="5000"/>
                </a:prstClr>
              </a:solidFill>
              <a:highlight>
                <a:srgbClr val="00FF00"/>
              </a:highlight>
              <a:latin typeface="Cambria" panose="02040503050406030204" pitchFamily="18" charset="0"/>
              <a:ea typeface="+mn-ea"/>
              <a:cs typeface="+mn-cs"/>
            </a:rPr>
            <a:t>Macro Expansion Counter (MEC)</a:t>
          </a:r>
        </a:p>
      </dgm:t>
    </dgm:pt>
    <dgm:pt modelId="{D361AA47-6A0B-49F6-BF77-FE886B5D544C}" type="parTrans" cxnId="{D5832B39-C486-40E6-BA69-001EF99753A2}">
      <dgm:prSet/>
      <dgm:spPr/>
      <dgm:t>
        <a:bodyPr/>
        <a:lstStyle/>
        <a:p>
          <a:endParaRPr lang="en-US" sz="16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1DDD19AB-9A55-425C-88E1-BDC7D072B5DB}" type="sibTrans" cxnId="{D5832B39-C486-40E6-BA69-001EF99753A2}">
      <dgm:prSet custT="1"/>
      <dgm:spPr/>
      <dgm:t>
        <a:bodyPr/>
        <a:lstStyle/>
        <a:p>
          <a:endParaRPr lang="en-US" sz="16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F860D454-830E-4861-B768-BB8768C00D59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+mn-ea"/>
              <a:cs typeface="+mn-cs"/>
            </a:rPr>
            <a:t>Maintain the </a:t>
          </a:r>
          <a:r>
            <a: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+mn-ea"/>
              <a:cs typeface="+mn-cs"/>
            </a:rPr>
            <a:t>values</a:t>
          </a:r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+mn-ea"/>
              <a:cs typeface="+mn-cs"/>
            </a:rPr>
            <a:t> of </a:t>
          </a:r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expansion time variables– Expansion time variable table (</a:t>
          </a:r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EVTAB</a:t>
          </a:r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</a:p>
      </dgm:t>
    </dgm:pt>
    <dgm:pt modelId="{301E4461-D7E0-462E-AF02-BF2D60ECB6D4}" type="parTrans" cxnId="{37B3E56C-48CE-47AD-9322-9E4DFFE288A9}">
      <dgm:prSet/>
      <dgm:spPr/>
      <dgm:t>
        <a:bodyPr/>
        <a:lstStyle/>
        <a:p>
          <a:endParaRPr lang="en-US" sz="16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DFDA1372-E9F5-4245-9614-F2393F8BD94A}" type="sibTrans" cxnId="{37B3E56C-48CE-47AD-9322-9E4DFFE288A9}">
      <dgm:prSet custT="1"/>
      <dgm:spPr/>
      <dgm:t>
        <a:bodyPr/>
        <a:lstStyle/>
        <a:p>
          <a:endParaRPr lang="en-US" sz="16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D28A26AB-7BA6-4977-A60C-F8BA3472A8D5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n-US" sz="1600" kern="1200" dirty="0">
              <a:solidFill>
                <a:srgbClr val="C00000"/>
              </a:solidFill>
              <a:latin typeface="Cambria" panose="02040503050406030204" pitchFamily="18" charset="0"/>
            </a:rPr>
            <a:t>MEC points </a:t>
          </a:r>
          <a:r>
            <a:rPr lang="en-US" sz="1600" kern="1200" dirty="0">
              <a:solidFill>
                <a:srgbClr val="000000"/>
              </a:solidFill>
              <a:latin typeface="Cambria" panose="02040503050406030204" pitchFamily="18" charset="0"/>
            </a:rPr>
            <a:t>to the MDT entry containing the model statement.</a:t>
          </a:r>
        </a:p>
        <a:p>
          <a:pPr algn="just"/>
          <a:r>
            <a:rPr lang="en-US" sz="1600" kern="1200" dirty="0">
              <a:solidFill>
                <a:srgbClr val="C00000"/>
              </a:solidFill>
              <a:latin typeface="Cambria" panose="02040503050406030204" pitchFamily="18" charset="0"/>
            </a:rPr>
            <a:t>Values of formal parameters and EV's </a:t>
          </a:r>
          <a:r>
            <a:rPr lang="en-US" sz="1600" kern="1200" dirty="0">
              <a:solidFill>
                <a:srgbClr val="000000"/>
              </a:solidFill>
              <a:latin typeface="Cambria" panose="02040503050406030204" pitchFamily="18" charset="0"/>
            </a:rPr>
            <a:t>are available in APT and EVT.</a:t>
          </a:r>
        </a:p>
        <a:p>
          <a:pPr algn="just"/>
          <a:r>
            <a:rPr lang="en-US" sz="1600" kern="1200" dirty="0">
              <a:solidFill>
                <a:srgbClr val="000000"/>
              </a:solidFill>
              <a:latin typeface="Cambria" panose="02040503050406030204" pitchFamily="18" charset="0"/>
            </a:rPr>
            <a:t>The Model statements defining SS is identified from SSTAB</a:t>
          </a:r>
          <a:endParaRPr lang="en-US" sz="1600" i="1" kern="1200" dirty="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57CEEB89-34A1-4532-8AC8-F9E9833AF0DA}" type="parTrans" cxnId="{E3972E26-B6D1-413F-932F-8B4E18DD7E47}">
      <dgm:prSet/>
      <dgm:spPr/>
      <dgm:t>
        <a:bodyPr/>
        <a:lstStyle/>
        <a:p>
          <a:endParaRPr lang="en-US" sz="16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B9D3874F-0A9E-4479-9C89-3EAAE1377ADC}" type="sibTrans" cxnId="{E3972E26-B6D1-413F-932F-8B4E18DD7E47}">
      <dgm:prSet custT="1"/>
      <dgm:spPr/>
      <dgm:t>
        <a:bodyPr/>
        <a:lstStyle/>
        <a:p>
          <a:endParaRPr lang="en-US" sz="16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076194CC-D695-43E4-9529-188A2FEACEF0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Times New Roman" pitchFamily="18" charset="0"/>
            <a:buChar char="•"/>
          </a:pPr>
          <a:r>
            <a:rPr lang="en-US" sz="1600" b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Perform expansion of a model statement</a:t>
          </a:r>
        </a:p>
        <a:p>
          <a:r>
            <a:rPr lang="en-US" sz="1600" kern="1200" dirty="0">
              <a:solidFill>
                <a:srgbClr val="000000"/>
              </a:solidFill>
              <a:latin typeface="Cambria" panose="02040503050406030204" pitchFamily="18" charset="0"/>
            </a:rPr>
            <a:t>(by lexical substitution for the parameters and EV’s)</a:t>
          </a:r>
          <a:endParaRPr lang="en-US" sz="1600" kern="1200" dirty="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31CA6D77-D2E5-4EE2-B013-4E5484698317}" type="parTrans" cxnId="{EDB0E086-253D-4B9D-A517-B3E8EF373E61}">
      <dgm:prSet/>
      <dgm:spPr/>
      <dgm:t>
        <a:bodyPr/>
        <a:lstStyle/>
        <a:p>
          <a:endParaRPr lang="en-US" sz="16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BA79ED20-ACED-446A-A7BD-82B8289C4A26}" type="sibTrans" cxnId="{EDB0E086-253D-4B9D-A517-B3E8EF373E61}">
      <dgm:prSet/>
      <dgm:spPr/>
      <dgm:t>
        <a:bodyPr/>
        <a:lstStyle/>
        <a:p>
          <a:endParaRPr lang="en-US" sz="16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gm:t>
    </dgm:pt>
    <dgm:pt modelId="{467C1F59-AB77-4C3C-B504-78CD7DC9D85E}" type="pres">
      <dgm:prSet presAssocID="{5B1029EC-1D62-42F2-ABDB-0FDCA553968A}" presName="Name0" presStyleCnt="0">
        <dgm:presLayoutVars>
          <dgm:dir/>
          <dgm:resizeHandles val="exact"/>
        </dgm:presLayoutVars>
      </dgm:prSet>
      <dgm:spPr/>
    </dgm:pt>
    <dgm:pt modelId="{CE8AB39A-888A-4A43-8661-F23612958168}" type="pres">
      <dgm:prSet presAssocID="{24945851-A177-4627-9C82-95A529BFFEA6}" presName="node" presStyleLbl="node1" presStyleIdx="0" presStyleCnt="6">
        <dgm:presLayoutVars>
          <dgm:bulletEnabled val="1"/>
        </dgm:presLayoutVars>
      </dgm:prSet>
      <dgm:spPr/>
    </dgm:pt>
    <dgm:pt modelId="{031C37E5-1BF4-4C91-B1D8-8AB414A9D73A}" type="pres">
      <dgm:prSet presAssocID="{0238F51B-A3EF-4AE1-A7CA-281F6DA223EF}" presName="sibTrans" presStyleLbl="sibTrans1D1" presStyleIdx="0" presStyleCnt="5"/>
      <dgm:spPr/>
    </dgm:pt>
    <dgm:pt modelId="{0E4F82BE-634E-4442-BE35-22E43A1AACA6}" type="pres">
      <dgm:prSet presAssocID="{0238F51B-A3EF-4AE1-A7CA-281F6DA223EF}" presName="connectorText" presStyleLbl="sibTrans1D1" presStyleIdx="0" presStyleCnt="5"/>
      <dgm:spPr/>
    </dgm:pt>
    <dgm:pt modelId="{69D3402D-AC79-41B4-9931-A8617BAB07EC}" type="pres">
      <dgm:prSet presAssocID="{D7FE1C62-A7B1-4A45-9A39-DCE37961C14E}" presName="node" presStyleLbl="node1" presStyleIdx="1" presStyleCnt="6">
        <dgm:presLayoutVars>
          <dgm:bulletEnabled val="1"/>
        </dgm:presLayoutVars>
      </dgm:prSet>
      <dgm:spPr/>
    </dgm:pt>
    <dgm:pt modelId="{C261EB18-5EF2-488F-8229-C49D20A30C30}" type="pres">
      <dgm:prSet presAssocID="{71F7A909-C061-4B8E-B065-4DDFF098D98F}" presName="sibTrans" presStyleLbl="sibTrans1D1" presStyleIdx="1" presStyleCnt="5"/>
      <dgm:spPr/>
    </dgm:pt>
    <dgm:pt modelId="{ACBA10DB-FFA0-4DE5-B34D-427E9F7C34B1}" type="pres">
      <dgm:prSet presAssocID="{71F7A909-C061-4B8E-B065-4DDFF098D98F}" presName="connectorText" presStyleLbl="sibTrans1D1" presStyleIdx="1" presStyleCnt="5"/>
      <dgm:spPr/>
    </dgm:pt>
    <dgm:pt modelId="{546977AE-C8E6-480D-B509-19CA84E781EF}" type="pres">
      <dgm:prSet presAssocID="{F860D454-830E-4861-B768-BB8768C00D59}" presName="node" presStyleLbl="node1" presStyleIdx="2" presStyleCnt="6">
        <dgm:presLayoutVars>
          <dgm:bulletEnabled val="1"/>
        </dgm:presLayoutVars>
      </dgm:prSet>
      <dgm:spPr/>
    </dgm:pt>
    <dgm:pt modelId="{4B21CBD4-B3F5-4A96-9B1B-8191F6A598F9}" type="pres">
      <dgm:prSet presAssocID="{DFDA1372-E9F5-4245-9614-F2393F8BD94A}" presName="sibTrans" presStyleLbl="sibTrans1D1" presStyleIdx="2" presStyleCnt="5"/>
      <dgm:spPr/>
    </dgm:pt>
    <dgm:pt modelId="{1277966D-4F48-4D6D-9D33-26A9DFDEE2ED}" type="pres">
      <dgm:prSet presAssocID="{DFDA1372-E9F5-4245-9614-F2393F8BD94A}" presName="connectorText" presStyleLbl="sibTrans1D1" presStyleIdx="2" presStyleCnt="5"/>
      <dgm:spPr/>
    </dgm:pt>
    <dgm:pt modelId="{0F852678-5373-4AEF-937B-B6644B6DFAB3}" type="pres">
      <dgm:prSet presAssocID="{439B8092-A257-445D-8D34-01236C543BFA}" presName="node" presStyleLbl="node1" presStyleIdx="3" presStyleCnt="6">
        <dgm:presLayoutVars>
          <dgm:bulletEnabled val="1"/>
        </dgm:presLayoutVars>
      </dgm:prSet>
      <dgm:spPr/>
    </dgm:pt>
    <dgm:pt modelId="{EC2734C4-10B0-40A8-9F2D-B137CE2B0EC7}" type="pres">
      <dgm:prSet presAssocID="{1DDD19AB-9A55-425C-88E1-BDC7D072B5DB}" presName="sibTrans" presStyleLbl="sibTrans1D1" presStyleIdx="3" presStyleCnt="5"/>
      <dgm:spPr/>
    </dgm:pt>
    <dgm:pt modelId="{17FC7EBD-EC36-45AB-B0CA-E2EFC6FE4DBF}" type="pres">
      <dgm:prSet presAssocID="{1DDD19AB-9A55-425C-88E1-BDC7D072B5DB}" presName="connectorText" presStyleLbl="sibTrans1D1" presStyleIdx="3" presStyleCnt="5"/>
      <dgm:spPr/>
    </dgm:pt>
    <dgm:pt modelId="{D1DA41EA-4374-498F-AC59-F94BDFBBB46E}" type="pres">
      <dgm:prSet presAssocID="{D28A26AB-7BA6-4977-A60C-F8BA3472A8D5}" presName="node" presStyleLbl="node1" presStyleIdx="4" presStyleCnt="6" custScaleY="123956">
        <dgm:presLayoutVars>
          <dgm:bulletEnabled val="1"/>
        </dgm:presLayoutVars>
      </dgm:prSet>
      <dgm:spPr/>
    </dgm:pt>
    <dgm:pt modelId="{EA060F14-0690-4329-A530-E63CE33DA6AA}" type="pres">
      <dgm:prSet presAssocID="{B9D3874F-0A9E-4479-9C89-3EAAE1377ADC}" presName="sibTrans" presStyleLbl="sibTrans1D1" presStyleIdx="4" presStyleCnt="5"/>
      <dgm:spPr/>
    </dgm:pt>
    <dgm:pt modelId="{E6C412E9-9806-4F87-9F41-70F815DDE508}" type="pres">
      <dgm:prSet presAssocID="{B9D3874F-0A9E-4479-9C89-3EAAE1377ADC}" presName="connectorText" presStyleLbl="sibTrans1D1" presStyleIdx="4" presStyleCnt="5"/>
      <dgm:spPr/>
    </dgm:pt>
    <dgm:pt modelId="{D708F706-C9EF-417A-AC54-67BDBF3937BE}" type="pres">
      <dgm:prSet presAssocID="{076194CC-D695-43E4-9529-188A2FEACEF0}" presName="node" presStyleLbl="node1" presStyleIdx="5" presStyleCnt="6">
        <dgm:presLayoutVars>
          <dgm:bulletEnabled val="1"/>
        </dgm:presLayoutVars>
      </dgm:prSet>
      <dgm:spPr/>
    </dgm:pt>
  </dgm:ptLst>
  <dgm:cxnLst>
    <dgm:cxn modelId="{FC45640A-456A-433E-AD74-1B4E25052770}" type="presOf" srcId="{F860D454-830E-4861-B768-BB8768C00D59}" destId="{546977AE-C8E6-480D-B509-19CA84E781EF}" srcOrd="0" destOrd="0" presId="urn:microsoft.com/office/officeart/2016/7/layout/RepeatingBendingProcessNew"/>
    <dgm:cxn modelId="{31D94D22-7553-4DF8-8BB9-8304AE488E36}" type="presOf" srcId="{5B1029EC-1D62-42F2-ABDB-0FDCA553968A}" destId="{467C1F59-AB77-4C3C-B504-78CD7DC9D85E}" srcOrd="0" destOrd="0" presId="urn:microsoft.com/office/officeart/2016/7/layout/RepeatingBendingProcessNew"/>
    <dgm:cxn modelId="{E3972E26-B6D1-413F-932F-8B4E18DD7E47}" srcId="{5B1029EC-1D62-42F2-ABDB-0FDCA553968A}" destId="{D28A26AB-7BA6-4977-A60C-F8BA3472A8D5}" srcOrd="4" destOrd="0" parTransId="{57CEEB89-34A1-4532-8AC8-F9E9833AF0DA}" sibTransId="{B9D3874F-0A9E-4479-9C89-3EAAE1377ADC}"/>
    <dgm:cxn modelId="{D5832B39-C486-40E6-BA69-001EF99753A2}" srcId="{5B1029EC-1D62-42F2-ABDB-0FDCA553968A}" destId="{439B8092-A257-445D-8D34-01236C543BFA}" srcOrd="3" destOrd="0" parTransId="{D361AA47-6A0B-49F6-BF77-FE886B5D544C}" sibTransId="{1DDD19AB-9A55-425C-88E1-BDC7D072B5DB}"/>
    <dgm:cxn modelId="{FFDEB83C-7DE5-4559-BE80-75B730E18E32}" type="presOf" srcId="{1DDD19AB-9A55-425C-88E1-BDC7D072B5DB}" destId="{17FC7EBD-EC36-45AB-B0CA-E2EFC6FE4DBF}" srcOrd="1" destOrd="0" presId="urn:microsoft.com/office/officeart/2016/7/layout/RepeatingBendingProcessNew"/>
    <dgm:cxn modelId="{DFB38F3E-D608-4F30-880B-3383F9BB27F1}" type="presOf" srcId="{1DDD19AB-9A55-425C-88E1-BDC7D072B5DB}" destId="{EC2734C4-10B0-40A8-9F2D-B137CE2B0EC7}" srcOrd="0" destOrd="0" presId="urn:microsoft.com/office/officeart/2016/7/layout/RepeatingBendingProcessNew"/>
    <dgm:cxn modelId="{E7CEE45C-1438-4E14-8758-487F3CDB0E39}" type="presOf" srcId="{0238F51B-A3EF-4AE1-A7CA-281F6DA223EF}" destId="{0E4F82BE-634E-4442-BE35-22E43A1AACA6}" srcOrd="1" destOrd="0" presId="urn:microsoft.com/office/officeart/2016/7/layout/RepeatingBendingProcessNew"/>
    <dgm:cxn modelId="{73010A63-4B37-414A-BAF0-B0CEBF79E65C}" type="presOf" srcId="{076194CC-D695-43E4-9529-188A2FEACEF0}" destId="{D708F706-C9EF-417A-AC54-67BDBF3937BE}" srcOrd="0" destOrd="0" presId="urn:microsoft.com/office/officeart/2016/7/layout/RepeatingBendingProcessNew"/>
    <dgm:cxn modelId="{1BA82863-C610-4E30-AE18-7294C5B724D4}" type="presOf" srcId="{DFDA1372-E9F5-4245-9614-F2393F8BD94A}" destId="{1277966D-4F48-4D6D-9D33-26A9DFDEE2ED}" srcOrd="1" destOrd="0" presId="urn:microsoft.com/office/officeart/2016/7/layout/RepeatingBendingProcessNew"/>
    <dgm:cxn modelId="{01887267-C440-48D8-980F-C3CA67C915DA}" type="presOf" srcId="{B9D3874F-0A9E-4479-9C89-3EAAE1377ADC}" destId="{E6C412E9-9806-4F87-9F41-70F815DDE508}" srcOrd="1" destOrd="0" presId="urn:microsoft.com/office/officeart/2016/7/layout/RepeatingBendingProcessNew"/>
    <dgm:cxn modelId="{1465774A-A313-46A5-B6A4-92F0A53442D1}" type="presOf" srcId="{D7FE1C62-A7B1-4A45-9A39-DCE37961C14E}" destId="{69D3402D-AC79-41B4-9931-A8617BAB07EC}" srcOrd="0" destOrd="0" presId="urn:microsoft.com/office/officeart/2016/7/layout/RepeatingBendingProcessNew"/>
    <dgm:cxn modelId="{37B3E56C-48CE-47AD-9322-9E4DFFE288A9}" srcId="{5B1029EC-1D62-42F2-ABDB-0FDCA553968A}" destId="{F860D454-830E-4861-B768-BB8768C00D59}" srcOrd="2" destOrd="0" parTransId="{301E4461-D7E0-462E-AF02-BF2D60ECB6D4}" sibTransId="{DFDA1372-E9F5-4245-9614-F2393F8BD94A}"/>
    <dgm:cxn modelId="{A9A2236E-F232-447F-9135-4757857A72E5}" type="presOf" srcId="{B9D3874F-0A9E-4479-9C89-3EAAE1377ADC}" destId="{EA060F14-0690-4329-A530-E63CE33DA6AA}" srcOrd="0" destOrd="0" presId="urn:microsoft.com/office/officeart/2016/7/layout/RepeatingBendingProcessNew"/>
    <dgm:cxn modelId="{59D98F51-ACDB-4CEC-95EF-9040DC44DD51}" type="presOf" srcId="{0238F51B-A3EF-4AE1-A7CA-281F6DA223EF}" destId="{031C37E5-1BF4-4C91-B1D8-8AB414A9D73A}" srcOrd="0" destOrd="0" presId="urn:microsoft.com/office/officeart/2016/7/layout/RepeatingBendingProcessNew"/>
    <dgm:cxn modelId="{EDB0E086-253D-4B9D-A517-B3E8EF373E61}" srcId="{5B1029EC-1D62-42F2-ABDB-0FDCA553968A}" destId="{076194CC-D695-43E4-9529-188A2FEACEF0}" srcOrd="5" destOrd="0" parTransId="{31CA6D77-D2E5-4EE2-B013-4E5484698317}" sibTransId="{BA79ED20-ACED-446A-A7BD-82B8289C4A26}"/>
    <dgm:cxn modelId="{A44C7196-5703-42BE-A714-F249F21A79D4}" type="presOf" srcId="{71F7A909-C061-4B8E-B065-4DDFF098D98F}" destId="{ACBA10DB-FFA0-4DE5-B34D-427E9F7C34B1}" srcOrd="1" destOrd="0" presId="urn:microsoft.com/office/officeart/2016/7/layout/RepeatingBendingProcessNew"/>
    <dgm:cxn modelId="{C289DFB1-0908-4119-87BF-F1BA4EF7A665}" type="presOf" srcId="{439B8092-A257-445D-8D34-01236C543BFA}" destId="{0F852678-5373-4AEF-937B-B6644B6DFAB3}" srcOrd="0" destOrd="0" presId="urn:microsoft.com/office/officeart/2016/7/layout/RepeatingBendingProcessNew"/>
    <dgm:cxn modelId="{962958C8-6A5B-45EF-9B46-7C3650FA2F3D}" srcId="{5B1029EC-1D62-42F2-ABDB-0FDCA553968A}" destId="{24945851-A177-4627-9C82-95A529BFFEA6}" srcOrd="0" destOrd="0" parTransId="{6987A436-CFA1-4BF3-9B7D-6E084757345B}" sibTransId="{0238F51B-A3EF-4AE1-A7CA-281F6DA223EF}"/>
    <dgm:cxn modelId="{BFC24BD4-5BC6-4F4C-8E3A-00DB02247731}" type="presOf" srcId="{D28A26AB-7BA6-4977-A60C-F8BA3472A8D5}" destId="{D1DA41EA-4374-498F-AC59-F94BDFBBB46E}" srcOrd="0" destOrd="0" presId="urn:microsoft.com/office/officeart/2016/7/layout/RepeatingBendingProcessNew"/>
    <dgm:cxn modelId="{073202E6-B41E-4BA6-81F2-1C2871A2D72B}" type="presOf" srcId="{DFDA1372-E9F5-4245-9614-F2393F8BD94A}" destId="{4B21CBD4-B3F5-4A96-9B1B-8191F6A598F9}" srcOrd="0" destOrd="0" presId="urn:microsoft.com/office/officeart/2016/7/layout/RepeatingBendingProcessNew"/>
    <dgm:cxn modelId="{0808E6E9-B8DE-41F8-AF75-41102AF30EA9}" type="presOf" srcId="{71F7A909-C061-4B8E-B065-4DDFF098D98F}" destId="{C261EB18-5EF2-488F-8229-C49D20A30C30}" srcOrd="0" destOrd="0" presId="urn:microsoft.com/office/officeart/2016/7/layout/RepeatingBendingProcessNew"/>
    <dgm:cxn modelId="{4E43E1F5-6465-4F49-A427-0A2B7A8E1897}" type="presOf" srcId="{24945851-A177-4627-9C82-95A529BFFEA6}" destId="{CE8AB39A-888A-4A43-8661-F23612958168}" srcOrd="0" destOrd="0" presId="urn:microsoft.com/office/officeart/2016/7/layout/RepeatingBendingProcessNew"/>
    <dgm:cxn modelId="{FC743CF9-52C3-482E-8432-3B5835E5F227}" srcId="{5B1029EC-1D62-42F2-ABDB-0FDCA553968A}" destId="{D7FE1C62-A7B1-4A45-9A39-DCE37961C14E}" srcOrd="1" destOrd="0" parTransId="{0FA7C5B5-0578-4735-AE86-EF51AB2E3869}" sibTransId="{71F7A909-C061-4B8E-B065-4DDFF098D98F}"/>
    <dgm:cxn modelId="{3F28DC66-A001-407D-BB0B-96A5B8DA0045}" type="presParOf" srcId="{467C1F59-AB77-4C3C-B504-78CD7DC9D85E}" destId="{CE8AB39A-888A-4A43-8661-F23612958168}" srcOrd="0" destOrd="0" presId="urn:microsoft.com/office/officeart/2016/7/layout/RepeatingBendingProcessNew"/>
    <dgm:cxn modelId="{9E3A01CD-97AB-44FC-90F0-F38485F0778E}" type="presParOf" srcId="{467C1F59-AB77-4C3C-B504-78CD7DC9D85E}" destId="{031C37E5-1BF4-4C91-B1D8-8AB414A9D73A}" srcOrd="1" destOrd="0" presId="urn:microsoft.com/office/officeart/2016/7/layout/RepeatingBendingProcessNew"/>
    <dgm:cxn modelId="{BAD84BFE-F55C-4499-908B-07A4FDB2591C}" type="presParOf" srcId="{031C37E5-1BF4-4C91-B1D8-8AB414A9D73A}" destId="{0E4F82BE-634E-4442-BE35-22E43A1AACA6}" srcOrd="0" destOrd="0" presId="urn:microsoft.com/office/officeart/2016/7/layout/RepeatingBendingProcessNew"/>
    <dgm:cxn modelId="{69FE2523-036B-43DC-A1B6-A7F08D54744E}" type="presParOf" srcId="{467C1F59-AB77-4C3C-B504-78CD7DC9D85E}" destId="{69D3402D-AC79-41B4-9931-A8617BAB07EC}" srcOrd="2" destOrd="0" presId="urn:microsoft.com/office/officeart/2016/7/layout/RepeatingBendingProcessNew"/>
    <dgm:cxn modelId="{5702E65E-14BF-49D0-AD44-775520463D19}" type="presParOf" srcId="{467C1F59-AB77-4C3C-B504-78CD7DC9D85E}" destId="{C261EB18-5EF2-488F-8229-C49D20A30C30}" srcOrd="3" destOrd="0" presId="urn:microsoft.com/office/officeart/2016/7/layout/RepeatingBendingProcessNew"/>
    <dgm:cxn modelId="{E9D63C7C-A3BB-4E11-826A-9A3295D59B54}" type="presParOf" srcId="{C261EB18-5EF2-488F-8229-C49D20A30C30}" destId="{ACBA10DB-FFA0-4DE5-B34D-427E9F7C34B1}" srcOrd="0" destOrd="0" presId="urn:microsoft.com/office/officeart/2016/7/layout/RepeatingBendingProcessNew"/>
    <dgm:cxn modelId="{B682E098-5E15-4A11-99FF-201B43A57DC8}" type="presParOf" srcId="{467C1F59-AB77-4C3C-B504-78CD7DC9D85E}" destId="{546977AE-C8E6-480D-B509-19CA84E781EF}" srcOrd="4" destOrd="0" presId="urn:microsoft.com/office/officeart/2016/7/layout/RepeatingBendingProcessNew"/>
    <dgm:cxn modelId="{1C59E27C-9CFC-4F0C-A07D-D9ACD86D0F49}" type="presParOf" srcId="{467C1F59-AB77-4C3C-B504-78CD7DC9D85E}" destId="{4B21CBD4-B3F5-4A96-9B1B-8191F6A598F9}" srcOrd="5" destOrd="0" presId="urn:microsoft.com/office/officeart/2016/7/layout/RepeatingBendingProcessNew"/>
    <dgm:cxn modelId="{CB217060-3C95-4D51-8B46-51A6CC483525}" type="presParOf" srcId="{4B21CBD4-B3F5-4A96-9B1B-8191F6A598F9}" destId="{1277966D-4F48-4D6D-9D33-26A9DFDEE2ED}" srcOrd="0" destOrd="0" presId="urn:microsoft.com/office/officeart/2016/7/layout/RepeatingBendingProcessNew"/>
    <dgm:cxn modelId="{9ABD04FD-5036-488D-97E7-67C27A0B0B3B}" type="presParOf" srcId="{467C1F59-AB77-4C3C-B504-78CD7DC9D85E}" destId="{0F852678-5373-4AEF-937B-B6644B6DFAB3}" srcOrd="6" destOrd="0" presId="urn:microsoft.com/office/officeart/2016/7/layout/RepeatingBendingProcessNew"/>
    <dgm:cxn modelId="{F6940E73-7EF0-40D8-8B30-47ABDAB45630}" type="presParOf" srcId="{467C1F59-AB77-4C3C-B504-78CD7DC9D85E}" destId="{EC2734C4-10B0-40A8-9F2D-B137CE2B0EC7}" srcOrd="7" destOrd="0" presId="urn:microsoft.com/office/officeart/2016/7/layout/RepeatingBendingProcessNew"/>
    <dgm:cxn modelId="{A502F126-E12B-4E05-B37F-B2E0CE78B443}" type="presParOf" srcId="{EC2734C4-10B0-40A8-9F2D-B137CE2B0EC7}" destId="{17FC7EBD-EC36-45AB-B0CA-E2EFC6FE4DBF}" srcOrd="0" destOrd="0" presId="urn:microsoft.com/office/officeart/2016/7/layout/RepeatingBendingProcessNew"/>
    <dgm:cxn modelId="{00399F0D-BFF7-4FA2-A5DB-EF20C57C068A}" type="presParOf" srcId="{467C1F59-AB77-4C3C-B504-78CD7DC9D85E}" destId="{D1DA41EA-4374-498F-AC59-F94BDFBBB46E}" srcOrd="8" destOrd="0" presId="urn:microsoft.com/office/officeart/2016/7/layout/RepeatingBendingProcessNew"/>
    <dgm:cxn modelId="{B841BBE5-C002-4463-8C58-DBA64545ADAB}" type="presParOf" srcId="{467C1F59-AB77-4C3C-B504-78CD7DC9D85E}" destId="{EA060F14-0690-4329-A530-E63CE33DA6AA}" srcOrd="9" destOrd="0" presId="urn:microsoft.com/office/officeart/2016/7/layout/RepeatingBendingProcessNew"/>
    <dgm:cxn modelId="{57FEA166-DCA4-42D3-A722-5D18F905C7E0}" type="presParOf" srcId="{EA060F14-0690-4329-A530-E63CE33DA6AA}" destId="{E6C412E9-9806-4F87-9F41-70F815DDE508}" srcOrd="0" destOrd="0" presId="urn:microsoft.com/office/officeart/2016/7/layout/RepeatingBendingProcessNew"/>
    <dgm:cxn modelId="{1C73F4B6-44EB-4806-B562-847F988BBCBF}" type="presParOf" srcId="{467C1F59-AB77-4C3C-B504-78CD7DC9D85E}" destId="{D708F706-C9EF-417A-AC54-67BDBF3937B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108F24-00DD-4F13-A1E8-3C7764936B81}" type="doc">
      <dgm:prSet loTypeId="urn:microsoft.com/office/officeart/2005/8/layout/v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BD2FF01-7694-4D0B-8472-E0F81C5DD2C2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Pass 1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Process Macro definition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Analysis Phase</a:t>
          </a:r>
        </a:p>
      </dgm:t>
    </dgm:pt>
    <dgm:pt modelId="{A5FE31C2-A6B2-4686-BA88-38FA842917F7}" type="parTrans" cxnId="{9BE02268-49A5-4E08-955C-8EFB97499826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0500BD58-8756-4258-B77E-134F5B813220}" type="sibTrans" cxnId="{9BE02268-49A5-4E08-955C-8EFB97499826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A74DD616-CBB9-4C0B-AAFC-B4057B74C4ED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Pass 2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Process Macro call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Synthesis Phase</a:t>
          </a:r>
        </a:p>
      </dgm:t>
    </dgm:pt>
    <dgm:pt modelId="{2BE6FF40-1E39-42A8-9A85-CFBBC914E2CD}" type="parTrans" cxnId="{D0872786-FAAE-4EB0-89F1-79E4BF900804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5159091B-FDD0-4C74-9903-DA912CCBF9B4}" type="sibTrans" cxnId="{D0872786-FAAE-4EB0-89F1-79E4BF900804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08622746-62BA-44D4-870C-301099ADAC03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b="1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Process Macro Call</a:t>
          </a:r>
        </a:p>
      </dgm:t>
    </dgm:pt>
    <dgm:pt modelId="{747A721D-BEB4-4F2F-8BA6-CE3AF2C91148}" type="parTrans" cxnId="{E69BBF42-DE31-47D5-81BD-08CD11C1F611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>
            <a:latin typeface="Cambria" panose="02040503050406030204" pitchFamily="18" charset="0"/>
          </a:endParaRPr>
        </a:p>
      </dgm:t>
    </dgm:pt>
    <dgm:pt modelId="{874C5506-8D03-4959-BDD6-234BCB03B0A9}" type="sibTrans" cxnId="{E69BBF42-DE31-47D5-81BD-08CD11C1F611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>
            <a:latin typeface="Cambria" panose="02040503050406030204" pitchFamily="18" charset="0"/>
          </a:endParaRPr>
        </a:p>
      </dgm:t>
    </dgm:pt>
    <dgm:pt modelId="{91242002-0BEF-4A68-83D3-EC85BB9F6A60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b="1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Process Macro definition</a:t>
          </a:r>
          <a:endParaRPr lang="en-US" sz="1900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5AD8DDCA-1833-4F71-8CC5-A7B8A4745A38}" type="parTrans" cxnId="{1DF2A70E-1AA4-4F2A-9141-AC8EB711441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>
            <a:latin typeface="Cambria" panose="02040503050406030204" pitchFamily="18" charset="0"/>
          </a:endParaRPr>
        </a:p>
      </dgm:t>
    </dgm:pt>
    <dgm:pt modelId="{A1DFAAE2-6FED-4D11-8312-794048A6358C}" type="sibTrans" cxnId="{1DF2A70E-1AA4-4F2A-9141-AC8EB711441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>
            <a:latin typeface="Cambria" panose="02040503050406030204" pitchFamily="18" charset="0"/>
          </a:endParaRPr>
        </a:p>
      </dgm:t>
    </dgm:pt>
    <dgm:pt modelId="{66E2FE8A-C758-46A7-8B01-F8785B6A90D4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50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08B52C45-EC55-42DB-8492-F6F4E8B04864}" type="parTrans" cxnId="{2DCB6237-DB56-4CB4-BD3B-00F4B67AE2B3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25F3946F-59A3-4129-B55F-E9F611CDE7BC}" type="sibTrans" cxnId="{2DCB6237-DB56-4CB4-BD3B-00F4B67AE2B3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9D6EA300-BD39-4C3B-8FD7-3446E430FA88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MDT for model statements</a:t>
          </a:r>
        </a:p>
      </dgm:t>
    </dgm:pt>
    <dgm:pt modelId="{2388C329-F13D-4D9C-BC89-14080F74315C}" type="parTrans" cxnId="{FF3FFC94-B3B0-436A-8893-8358459FF57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3D435C76-B05B-4305-9475-64329D28E754}" type="sibTrans" cxnId="{FF3FFC94-B3B0-436A-8893-8358459FF57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B331F2D4-45F7-44FF-B0DC-7FAF87EB93C7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900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31784FFD-8FCA-43BE-ADE7-911D7399A5A8}" type="parTrans" cxnId="{C19DB339-B928-4FA8-BF0A-371CB55718B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84182404-BB48-4D21-94A9-591EE65CF601}" type="sibTrans" cxnId="{C19DB339-B928-4FA8-BF0A-371CB55718B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23CCEC8E-3CDC-4289-BA7F-D01853A29B0A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PNTAB for all the parameters</a:t>
          </a:r>
        </a:p>
      </dgm:t>
    </dgm:pt>
    <dgm:pt modelId="{F7B31912-D9C1-4A6D-994F-BA53F212E24E}" type="parTrans" cxnId="{C236B35E-DD44-47C4-A630-928AA053D21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ED3A2AC3-9342-4824-BC58-02A7444A5D64}" type="sibTrans" cxnId="{C236B35E-DD44-47C4-A630-928AA053D21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4637EFEB-7C40-408B-863E-9DF4F77E37DD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KPDTAB for keywords parameters</a:t>
          </a:r>
        </a:p>
      </dgm:t>
    </dgm:pt>
    <dgm:pt modelId="{6B22A1DB-3B35-4C60-B635-99ED9042A203}" type="parTrans" cxnId="{C40699AA-D0FE-4C40-A79F-2107A056B96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7B794E4A-441E-42B0-8748-469FAB931996}" type="sibTrans" cxnId="{C40699AA-D0FE-4C40-A79F-2107A056B96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A132FF45-849C-4CFD-BF72-18A8F7187E52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SSNTAB for SS </a:t>
          </a:r>
        </a:p>
      </dgm:t>
    </dgm:pt>
    <dgm:pt modelId="{FCF38377-E9DA-4D77-86A5-DABAC4055733}" type="parTrans" cxnId="{AB1834D4-0C32-4FBF-9399-337F05AE0E9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C35CC665-7E29-4478-BC40-961180DAD7D4}" type="sibTrans" cxnId="{AB1834D4-0C32-4FBF-9399-337F05AE0E9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82ED1505-48D0-446E-A1A9-944FEE916367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SSTAB for SS appearing in the label field</a:t>
          </a:r>
        </a:p>
      </dgm:t>
    </dgm:pt>
    <dgm:pt modelId="{6B9FEC63-3682-43E1-B807-0A20AE6D5B3C}" type="parTrans" cxnId="{363795C5-11AF-4BFF-9826-4F145FA14C2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6A10E81F-0B11-421D-BFE2-6FF730C0E72D}" type="sibTrans" cxnId="{363795C5-11AF-4BFF-9826-4F145FA14C2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EB0E5A9A-6620-41F2-89A7-C46A5006C0F5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EVNTAB when EVs are declared</a:t>
          </a:r>
        </a:p>
      </dgm:t>
    </dgm:pt>
    <dgm:pt modelId="{F12EFFDC-2B4C-49C7-B25F-E292E9CA7C5D}" type="parTrans" cxnId="{43290A7D-7536-49CB-BB03-28E213699896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2D7FE07F-AAA1-44DF-811B-4BDCC5E9016F}" type="sibTrans" cxnId="{43290A7D-7536-49CB-BB03-28E213699896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FBB723A4-CBD0-414F-B746-8669E28321FA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APTAB for actual parameters</a:t>
          </a:r>
        </a:p>
      </dgm:t>
    </dgm:pt>
    <dgm:pt modelId="{7A910D38-6CEE-4947-9264-59585C5BBA28}" type="parTrans" cxnId="{2A7F3E12-B3CE-491A-9734-5EA43107759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FCD8A55C-538B-474D-86A4-4D08FB997BAE}" type="sibTrans" cxnId="{2A7F3E12-B3CE-491A-9734-5EA43107759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1DAE5199-6B6B-42F1-A8EC-E1961792E3D7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EVTAB for processing EVs</a:t>
          </a:r>
        </a:p>
      </dgm:t>
    </dgm:pt>
    <dgm:pt modelId="{FF6A9FC7-4925-459F-BCE3-1CC8C75B61E0}" type="parTrans" cxnId="{9134B6C3-5DE5-4CEA-9835-990CB6C54F51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501F251A-E55E-41F5-AABB-365DDE7B1CE7}" type="sibTrans" cxnId="{9134B6C3-5DE5-4CEA-9835-990CB6C54F51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4FD34AC6-BFC6-44A0-994F-14E24320A8C5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Set MEC</a:t>
          </a:r>
        </a:p>
      </dgm:t>
    </dgm:pt>
    <dgm:pt modelId="{229CD60D-E9A0-448B-BE27-0CD4932DEE01}" type="parTrans" cxnId="{3EE39C73-08CF-40B8-AF8C-480788BA05B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E6D904FF-3A0D-4943-AD72-4A8BB748BED0}" type="sibTrans" cxnId="{3EE39C73-08CF-40B8-AF8C-480788BA05B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007A8F4B-8DA2-4BFF-96A9-00C53229F2C0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Process Model statements from MDT</a:t>
          </a:r>
        </a:p>
      </dgm:t>
    </dgm:pt>
    <dgm:pt modelId="{45903A92-56DF-44AB-B8B4-D058F48F5E24}" type="parTrans" cxnId="{94BBE971-1608-4082-B045-548332E5E82F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7869954C-CE34-4DF0-9961-CC59F4492B3E}" type="sibTrans" cxnId="{94BBE971-1608-4082-B045-548332E5E82F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73245E44-65BA-4790-91BA-B2D02F45C4D8}">
      <dgm:prSet phldrT="[Text]" custT="1"/>
      <dgm:spPr/>
      <dgm:t>
        <a:bodyPr/>
        <a:lstStyle/>
        <a:p>
          <a:pPr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Record the output.</a:t>
          </a:r>
        </a:p>
      </dgm:t>
    </dgm:pt>
    <dgm:pt modelId="{1457EB46-5B19-41B2-82F8-E781EE54A020}" type="parTrans" cxnId="{D34CA454-1961-4DCE-9303-B40AF776F35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6E28929D-F1D3-4600-BC03-33CF5C52723A}" type="sibTrans" cxnId="{D34CA454-1961-4DCE-9303-B40AF776F35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/>
        </a:p>
      </dgm:t>
    </dgm:pt>
    <dgm:pt modelId="{1DCC1455-8ACC-4BBF-91F7-FED65BD2A08D}" type="pres">
      <dgm:prSet presAssocID="{2D108F24-00DD-4F13-A1E8-3C7764936B81}" presName="Name0" presStyleCnt="0">
        <dgm:presLayoutVars>
          <dgm:dir/>
          <dgm:animLvl val="lvl"/>
          <dgm:resizeHandles/>
        </dgm:presLayoutVars>
      </dgm:prSet>
      <dgm:spPr/>
    </dgm:pt>
    <dgm:pt modelId="{C329940E-4797-434E-A2B1-67D83A65F829}" type="pres">
      <dgm:prSet presAssocID="{EBD2FF01-7694-4D0B-8472-E0F81C5DD2C2}" presName="linNode" presStyleCnt="0"/>
      <dgm:spPr/>
    </dgm:pt>
    <dgm:pt modelId="{EEB6619D-1E03-4BC4-B1B6-4B1CA1211B68}" type="pres">
      <dgm:prSet presAssocID="{EBD2FF01-7694-4D0B-8472-E0F81C5DD2C2}" presName="parentShp" presStyleLbl="node1" presStyleIdx="0" presStyleCnt="2" custScaleX="63633">
        <dgm:presLayoutVars>
          <dgm:bulletEnabled val="1"/>
        </dgm:presLayoutVars>
      </dgm:prSet>
      <dgm:spPr/>
    </dgm:pt>
    <dgm:pt modelId="{CC5D0DDB-81DE-416E-9487-2257C24CF8F8}" type="pres">
      <dgm:prSet presAssocID="{EBD2FF01-7694-4D0B-8472-E0F81C5DD2C2}" presName="childShp" presStyleLbl="bgAccFollowNode1" presStyleIdx="0" presStyleCnt="2" custScaleX="124408" custScaleY="219454" custLinFactNeighborX="7339" custLinFactNeighborY="-3007">
        <dgm:presLayoutVars>
          <dgm:bulletEnabled val="1"/>
        </dgm:presLayoutVars>
      </dgm:prSet>
      <dgm:spPr/>
    </dgm:pt>
    <dgm:pt modelId="{1D549012-F67E-4C7C-AF69-2B41E4089ED4}" type="pres">
      <dgm:prSet presAssocID="{0500BD58-8756-4258-B77E-134F5B813220}" presName="spacing" presStyleCnt="0"/>
      <dgm:spPr/>
    </dgm:pt>
    <dgm:pt modelId="{C0261116-7066-4FD0-9AB4-90D6DB4BBE3E}" type="pres">
      <dgm:prSet presAssocID="{A74DD616-CBB9-4C0B-AAFC-B4057B74C4ED}" presName="linNode" presStyleCnt="0"/>
      <dgm:spPr/>
    </dgm:pt>
    <dgm:pt modelId="{2DF1D7AD-C2CB-40D2-BD6E-6E2A1FDFBDFF}" type="pres">
      <dgm:prSet presAssocID="{A74DD616-CBB9-4C0B-AAFC-B4057B74C4ED}" presName="parentShp" presStyleLbl="node1" presStyleIdx="1" presStyleCnt="2" custScaleX="64812">
        <dgm:presLayoutVars>
          <dgm:bulletEnabled val="1"/>
        </dgm:presLayoutVars>
      </dgm:prSet>
      <dgm:spPr/>
    </dgm:pt>
    <dgm:pt modelId="{ECB71256-6E4D-4C0D-843E-1A3C613ADBBF}" type="pres">
      <dgm:prSet presAssocID="{A74DD616-CBB9-4C0B-AAFC-B4057B74C4ED}" presName="childShp" presStyleLbl="bgAccFollowNode1" presStyleIdx="1" presStyleCnt="2" custScaleX="120669" custScaleY="188566">
        <dgm:presLayoutVars>
          <dgm:bulletEnabled val="1"/>
        </dgm:presLayoutVars>
      </dgm:prSet>
      <dgm:spPr/>
    </dgm:pt>
  </dgm:ptLst>
  <dgm:cxnLst>
    <dgm:cxn modelId="{C40E0A0D-6659-400D-8B03-C9FC678F2BD8}" type="presOf" srcId="{73245E44-65BA-4790-91BA-B2D02F45C4D8}" destId="{ECB71256-6E4D-4C0D-843E-1A3C613ADBBF}" srcOrd="0" destOrd="5" presId="urn:microsoft.com/office/officeart/2005/8/layout/vList6"/>
    <dgm:cxn modelId="{1DF2A70E-1AA4-4F2A-9141-AC8EB711441B}" srcId="{EBD2FF01-7694-4D0B-8472-E0F81C5DD2C2}" destId="{91242002-0BEF-4A68-83D3-EC85BB9F6A60}" srcOrd="1" destOrd="0" parTransId="{5AD8DDCA-1833-4F71-8CC5-A7B8A4745A38}" sibTransId="{A1DFAAE2-6FED-4D11-8312-794048A6358C}"/>
    <dgm:cxn modelId="{2A7F3E12-B3CE-491A-9734-5EA431077597}" srcId="{A74DD616-CBB9-4C0B-AAFC-B4057B74C4ED}" destId="{FBB723A4-CBD0-414F-B746-8669E28321FA}" srcOrd="1" destOrd="0" parTransId="{7A910D38-6CEE-4947-9264-59585C5BBA28}" sibTransId="{FCD8A55C-538B-474D-86A4-4D08FB997BAE}"/>
    <dgm:cxn modelId="{A6DDAD18-5449-43F6-B533-5D17156AD22D}" type="presOf" srcId="{08622746-62BA-44D4-870C-301099ADAC03}" destId="{ECB71256-6E4D-4C0D-843E-1A3C613ADBBF}" srcOrd="0" destOrd="0" presId="urn:microsoft.com/office/officeart/2005/8/layout/vList6"/>
    <dgm:cxn modelId="{730E2B22-15C2-42A9-B4A7-5C6080F82790}" type="presOf" srcId="{4FD34AC6-BFC6-44A0-994F-14E24320A8C5}" destId="{ECB71256-6E4D-4C0D-843E-1A3C613ADBBF}" srcOrd="0" destOrd="3" presId="urn:microsoft.com/office/officeart/2005/8/layout/vList6"/>
    <dgm:cxn modelId="{8C009927-9788-4197-A95B-6918794EF9D3}" type="presOf" srcId="{EBD2FF01-7694-4D0B-8472-E0F81C5DD2C2}" destId="{EEB6619D-1E03-4BC4-B1B6-4B1CA1211B68}" srcOrd="0" destOrd="0" presId="urn:microsoft.com/office/officeart/2005/8/layout/vList6"/>
    <dgm:cxn modelId="{2DCB6237-DB56-4CB4-BD3B-00F4B67AE2B3}" srcId="{EBD2FF01-7694-4D0B-8472-E0F81C5DD2C2}" destId="{66E2FE8A-C758-46A7-8B01-F8785B6A90D4}" srcOrd="0" destOrd="0" parTransId="{08B52C45-EC55-42DB-8492-F6F4E8B04864}" sibTransId="{25F3946F-59A3-4129-B55F-E9F611CDE7BC}"/>
    <dgm:cxn modelId="{C19DB339-B928-4FA8-BF0A-371CB55718B8}" srcId="{EBD2FF01-7694-4D0B-8472-E0F81C5DD2C2}" destId="{B331F2D4-45F7-44FF-B0DC-7FAF87EB93C7}" srcOrd="8" destOrd="0" parTransId="{31784FFD-8FCA-43BE-ADE7-911D7399A5A8}" sibTransId="{84182404-BB48-4D21-94A9-591EE65CF601}"/>
    <dgm:cxn modelId="{6D3B695B-64BB-47C4-AD15-88FD7EB3409B}" type="presOf" srcId="{FBB723A4-CBD0-414F-B746-8669E28321FA}" destId="{ECB71256-6E4D-4C0D-843E-1A3C613ADBBF}" srcOrd="0" destOrd="1" presId="urn:microsoft.com/office/officeart/2005/8/layout/vList6"/>
    <dgm:cxn modelId="{C236B35E-DD44-47C4-A630-928AA053D21C}" srcId="{EBD2FF01-7694-4D0B-8472-E0F81C5DD2C2}" destId="{23CCEC8E-3CDC-4289-BA7F-D01853A29B0A}" srcOrd="3" destOrd="0" parTransId="{F7B31912-D9C1-4A6D-994F-BA53F212E24E}" sibTransId="{ED3A2AC3-9342-4824-BC58-02A7444A5D64}"/>
    <dgm:cxn modelId="{E69BBF42-DE31-47D5-81BD-08CD11C1F611}" srcId="{A74DD616-CBB9-4C0B-AAFC-B4057B74C4ED}" destId="{08622746-62BA-44D4-870C-301099ADAC03}" srcOrd="0" destOrd="0" parTransId="{747A721D-BEB4-4F2F-8BA6-CE3AF2C91148}" sibTransId="{874C5506-8D03-4959-BDD6-234BCB03B0A9}"/>
    <dgm:cxn modelId="{9BE02268-49A5-4E08-955C-8EFB97499826}" srcId="{2D108F24-00DD-4F13-A1E8-3C7764936B81}" destId="{EBD2FF01-7694-4D0B-8472-E0F81C5DD2C2}" srcOrd="0" destOrd="0" parTransId="{A5FE31C2-A6B2-4686-BA88-38FA842917F7}" sibTransId="{0500BD58-8756-4258-B77E-134F5B813220}"/>
    <dgm:cxn modelId="{E755686A-5C0E-4613-A47D-409FD9DD56E9}" type="presOf" srcId="{A132FF45-849C-4CFD-BF72-18A8F7187E52}" destId="{CC5D0DDB-81DE-416E-9487-2257C24CF8F8}" srcOrd="0" destOrd="5" presId="urn:microsoft.com/office/officeart/2005/8/layout/vList6"/>
    <dgm:cxn modelId="{9193FF4A-A95A-4556-862C-1844BC4A0374}" type="presOf" srcId="{A74DD616-CBB9-4C0B-AAFC-B4057B74C4ED}" destId="{2DF1D7AD-C2CB-40D2-BD6E-6E2A1FDFBDFF}" srcOrd="0" destOrd="0" presId="urn:microsoft.com/office/officeart/2005/8/layout/vList6"/>
    <dgm:cxn modelId="{4240CE6B-F028-4538-BC87-4F172A91221F}" type="presOf" srcId="{2D108F24-00DD-4F13-A1E8-3C7764936B81}" destId="{1DCC1455-8ACC-4BBF-91F7-FED65BD2A08D}" srcOrd="0" destOrd="0" presId="urn:microsoft.com/office/officeart/2005/8/layout/vList6"/>
    <dgm:cxn modelId="{94BBE971-1608-4082-B045-548332E5E82F}" srcId="{A74DD616-CBB9-4C0B-AAFC-B4057B74C4ED}" destId="{007A8F4B-8DA2-4BFF-96A9-00C53229F2C0}" srcOrd="4" destOrd="0" parTransId="{45903A92-56DF-44AB-B8B4-D058F48F5E24}" sibTransId="{7869954C-CE34-4DF0-9961-CC59F4492B3E}"/>
    <dgm:cxn modelId="{3EE39C73-08CF-40B8-AF8C-480788BA05BE}" srcId="{A74DD616-CBB9-4C0B-AAFC-B4057B74C4ED}" destId="{4FD34AC6-BFC6-44A0-994F-14E24320A8C5}" srcOrd="3" destOrd="0" parTransId="{229CD60D-E9A0-448B-BE27-0CD4932DEE01}" sibTransId="{E6D904FF-3A0D-4943-AD72-4A8BB748BED0}"/>
    <dgm:cxn modelId="{BDB74654-CABC-434F-B415-AEBA40CB1EF1}" type="presOf" srcId="{9D6EA300-BD39-4C3B-8FD7-3446E430FA88}" destId="{CC5D0DDB-81DE-416E-9487-2257C24CF8F8}" srcOrd="0" destOrd="2" presId="urn:microsoft.com/office/officeart/2005/8/layout/vList6"/>
    <dgm:cxn modelId="{D34CA454-1961-4DCE-9303-B40AF776F358}" srcId="{A74DD616-CBB9-4C0B-AAFC-B4057B74C4ED}" destId="{73245E44-65BA-4790-91BA-B2D02F45C4D8}" srcOrd="5" destOrd="0" parTransId="{1457EB46-5B19-41B2-82F8-E781EE54A020}" sibTransId="{6E28929D-F1D3-4600-BC03-33CF5C52723A}"/>
    <dgm:cxn modelId="{5C771777-B528-4CA3-89F3-A3E40746FC53}" type="presOf" srcId="{EB0E5A9A-6620-41F2-89A7-C46A5006C0F5}" destId="{CC5D0DDB-81DE-416E-9487-2257C24CF8F8}" srcOrd="0" destOrd="7" presId="urn:microsoft.com/office/officeart/2005/8/layout/vList6"/>
    <dgm:cxn modelId="{E12B6378-600A-4B9D-A4A4-F70CF6FD1909}" type="presOf" srcId="{82ED1505-48D0-446E-A1A9-944FEE916367}" destId="{CC5D0DDB-81DE-416E-9487-2257C24CF8F8}" srcOrd="0" destOrd="6" presId="urn:microsoft.com/office/officeart/2005/8/layout/vList6"/>
    <dgm:cxn modelId="{43290A7D-7536-49CB-BB03-28E213699896}" srcId="{EBD2FF01-7694-4D0B-8472-E0F81C5DD2C2}" destId="{EB0E5A9A-6620-41F2-89A7-C46A5006C0F5}" srcOrd="7" destOrd="0" parTransId="{F12EFFDC-2B4C-49C7-B25F-E292E9CA7C5D}" sibTransId="{2D7FE07F-AAA1-44DF-811B-4BDCC5E9016F}"/>
    <dgm:cxn modelId="{63777684-8999-42E0-BF0A-A80AF6AE468B}" type="presOf" srcId="{91242002-0BEF-4A68-83D3-EC85BB9F6A60}" destId="{CC5D0DDB-81DE-416E-9487-2257C24CF8F8}" srcOrd="0" destOrd="1" presId="urn:microsoft.com/office/officeart/2005/8/layout/vList6"/>
    <dgm:cxn modelId="{31C8E685-DA8D-496C-85A2-A06FEF2BAB56}" type="presOf" srcId="{007A8F4B-8DA2-4BFF-96A9-00C53229F2C0}" destId="{ECB71256-6E4D-4C0D-843E-1A3C613ADBBF}" srcOrd="0" destOrd="4" presId="urn:microsoft.com/office/officeart/2005/8/layout/vList6"/>
    <dgm:cxn modelId="{D0872786-FAAE-4EB0-89F1-79E4BF900804}" srcId="{2D108F24-00DD-4F13-A1E8-3C7764936B81}" destId="{A74DD616-CBB9-4C0B-AAFC-B4057B74C4ED}" srcOrd="1" destOrd="0" parTransId="{2BE6FF40-1E39-42A8-9A85-CFBBC914E2CD}" sibTransId="{5159091B-FDD0-4C74-9903-DA912CCBF9B4}"/>
    <dgm:cxn modelId="{FF3FFC94-B3B0-436A-8893-8358459FF572}" srcId="{EBD2FF01-7694-4D0B-8472-E0F81C5DD2C2}" destId="{9D6EA300-BD39-4C3B-8FD7-3446E430FA88}" srcOrd="2" destOrd="0" parTransId="{2388C329-F13D-4D9C-BC89-14080F74315C}" sibTransId="{3D435C76-B05B-4305-9475-64329D28E754}"/>
    <dgm:cxn modelId="{B76E6696-0B5E-4B58-8E7B-6DB42DBEA479}" type="presOf" srcId="{66E2FE8A-C758-46A7-8B01-F8785B6A90D4}" destId="{CC5D0DDB-81DE-416E-9487-2257C24CF8F8}" srcOrd="0" destOrd="0" presId="urn:microsoft.com/office/officeart/2005/8/layout/vList6"/>
    <dgm:cxn modelId="{DC70ED98-3663-4F02-B597-486B257628B0}" type="presOf" srcId="{1DAE5199-6B6B-42F1-A8EC-E1961792E3D7}" destId="{ECB71256-6E4D-4C0D-843E-1A3C613ADBBF}" srcOrd="0" destOrd="2" presId="urn:microsoft.com/office/officeart/2005/8/layout/vList6"/>
    <dgm:cxn modelId="{1C3F8199-E9EA-47BA-BC8C-A06D981F0582}" type="presOf" srcId="{23CCEC8E-3CDC-4289-BA7F-D01853A29B0A}" destId="{CC5D0DDB-81DE-416E-9487-2257C24CF8F8}" srcOrd="0" destOrd="3" presId="urn:microsoft.com/office/officeart/2005/8/layout/vList6"/>
    <dgm:cxn modelId="{57340D9A-1A07-402D-A7CD-825F38ABB044}" type="presOf" srcId="{B331F2D4-45F7-44FF-B0DC-7FAF87EB93C7}" destId="{CC5D0DDB-81DE-416E-9487-2257C24CF8F8}" srcOrd="0" destOrd="8" presId="urn:microsoft.com/office/officeart/2005/8/layout/vList6"/>
    <dgm:cxn modelId="{C40699AA-D0FE-4C40-A79F-2107A056B96D}" srcId="{EBD2FF01-7694-4D0B-8472-E0F81C5DD2C2}" destId="{4637EFEB-7C40-408B-863E-9DF4F77E37DD}" srcOrd="4" destOrd="0" parTransId="{6B22A1DB-3B35-4C60-B635-99ED9042A203}" sibTransId="{7B794E4A-441E-42B0-8748-469FAB931996}"/>
    <dgm:cxn modelId="{9134B6C3-5DE5-4CEA-9835-990CB6C54F51}" srcId="{A74DD616-CBB9-4C0B-AAFC-B4057B74C4ED}" destId="{1DAE5199-6B6B-42F1-A8EC-E1961792E3D7}" srcOrd="2" destOrd="0" parTransId="{FF6A9FC7-4925-459F-BCE3-1CC8C75B61E0}" sibTransId="{501F251A-E55E-41F5-AABB-365DDE7B1CE7}"/>
    <dgm:cxn modelId="{363795C5-11AF-4BFF-9826-4F145FA14C2A}" srcId="{EBD2FF01-7694-4D0B-8472-E0F81C5DD2C2}" destId="{82ED1505-48D0-446E-A1A9-944FEE916367}" srcOrd="6" destOrd="0" parTransId="{6B9FEC63-3682-43E1-B807-0A20AE6D5B3C}" sibTransId="{6A10E81F-0B11-421D-BFE2-6FF730C0E72D}"/>
    <dgm:cxn modelId="{022761CF-E434-4124-9849-0908A2E5C26B}" type="presOf" srcId="{4637EFEB-7C40-408B-863E-9DF4F77E37DD}" destId="{CC5D0DDB-81DE-416E-9487-2257C24CF8F8}" srcOrd="0" destOrd="4" presId="urn:microsoft.com/office/officeart/2005/8/layout/vList6"/>
    <dgm:cxn modelId="{AB1834D4-0C32-4FBF-9399-337F05AE0E9E}" srcId="{EBD2FF01-7694-4D0B-8472-E0F81C5DD2C2}" destId="{A132FF45-849C-4CFD-BF72-18A8F7187E52}" srcOrd="5" destOrd="0" parTransId="{FCF38377-E9DA-4D77-86A5-DABAC4055733}" sibTransId="{C35CC665-7E29-4478-BC40-961180DAD7D4}"/>
    <dgm:cxn modelId="{06CE9F05-A22D-4DA6-B9F0-8E5DC40674DB}" type="presParOf" srcId="{1DCC1455-8ACC-4BBF-91F7-FED65BD2A08D}" destId="{C329940E-4797-434E-A2B1-67D83A65F829}" srcOrd="0" destOrd="0" presId="urn:microsoft.com/office/officeart/2005/8/layout/vList6"/>
    <dgm:cxn modelId="{5470E63C-A837-4DAC-8A28-72D7FA148F76}" type="presParOf" srcId="{C329940E-4797-434E-A2B1-67D83A65F829}" destId="{EEB6619D-1E03-4BC4-B1B6-4B1CA1211B68}" srcOrd="0" destOrd="0" presId="urn:microsoft.com/office/officeart/2005/8/layout/vList6"/>
    <dgm:cxn modelId="{58B534D9-2534-42DB-9319-396F0C16C7BB}" type="presParOf" srcId="{C329940E-4797-434E-A2B1-67D83A65F829}" destId="{CC5D0DDB-81DE-416E-9487-2257C24CF8F8}" srcOrd="1" destOrd="0" presId="urn:microsoft.com/office/officeart/2005/8/layout/vList6"/>
    <dgm:cxn modelId="{6955E4C6-371D-42D3-940A-F0BFDD95169C}" type="presParOf" srcId="{1DCC1455-8ACC-4BBF-91F7-FED65BD2A08D}" destId="{1D549012-F67E-4C7C-AF69-2B41E4089ED4}" srcOrd="1" destOrd="0" presId="urn:microsoft.com/office/officeart/2005/8/layout/vList6"/>
    <dgm:cxn modelId="{DA17F980-42CF-41F7-84AF-D9A79916E310}" type="presParOf" srcId="{1DCC1455-8ACC-4BBF-91F7-FED65BD2A08D}" destId="{C0261116-7066-4FD0-9AB4-90D6DB4BBE3E}" srcOrd="2" destOrd="0" presId="urn:microsoft.com/office/officeart/2005/8/layout/vList6"/>
    <dgm:cxn modelId="{EAFD2F9F-6AF3-4E58-82D2-75F54C73D874}" type="presParOf" srcId="{C0261116-7066-4FD0-9AB4-90D6DB4BBE3E}" destId="{2DF1D7AD-C2CB-40D2-BD6E-6E2A1FDFBDFF}" srcOrd="0" destOrd="0" presId="urn:microsoft.com/office/officeart/2005/8/layout/vList6"/>
    <dgm:cxn modelId="{0E4AC6DE-130B-4CB0-B2AD-1356C2629425}" type="presParOf" srcId="{C0261116-7066-4FD0-9AB4-90D6DB4BBE3E}" destId="{ECB71256-6E4D-4C0D-843E-1A3C613ADBB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901BF0-B8C6-43E8-80BF-6CC937851CA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0458420-B2F2-4FF7-99F9-2555DCD5CE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200" dirty="0">
              <a:latin typeface="Cambria" panose="02040503050406030204" pitchFamily="18" charset="0"/>
            </a:rPr>
            <a:t>Nested macros</a:t>
          </a:r>
        </a:p>
      </dgm:t>
    </dgm:pt>
    <dgm:pt modelId="{9243278F-9B27-4552-A960-9FF72F300444}" type="parTrans" cxnId="{D8637490-77E8-4F23-BAE4-0AB9DDAE4A3E}">
      <dgm:prSet/>
      <dgm:spPr/>
      <dgm:t>
        <a:bodyPr/>
        <a:lstStyle/>
        <a:p>
          <a:endParaRPr lang="en-US" sz="2200"/>
        </a:p>
      </dgm:t>
    </dgm:pt>
    <dgm:pt modelId="{225337F7-0D64-4DDC-B865-D71DF4F36218}" type="sibTrans" cxnId="{D8637490-77E8-4F23-BAE4-0AB9DDAE4A3E}">
      <dgm:prSet/>
      <dgm:spPr/>
      <dgm:t>
        <a:bodyPr/>
        <a:lstStyle/>
        <a:p>
          <a:endParaRPr lang="en-US" sz="2200"/>
        </a:p>
      </dgm:t>
    </dgm:pt>
    <dgm:pt modelId="{1A7984D2-4A34-49F1-8D07-016BCEB3559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200" dirty="0">
              <a:latin typeface="Cambria" panose="02040503050406030204" pitchFamily="18" charset="0"/>
            </a:rPr>
            <a:t>Macro processing without data structures</a:t>
          </a:r>
        </a:p>
      </dgm:t>
    </dgm:pt>
    <dgm:pt modelId="{2543363A-F1DA-45D7-B083-013DF6EF0D8C}" type="parTrans" cxnId="{6E83C4DF-2D86-481A-9B37-EB9AA812A0D0}">
      <dgm:prSet/>
      <dgm:spPr/>
      <dgm:t>
        <a:bodyPr/>
        <a:lstStyle/>
        <a:p>
          <a:endParaRPr lang="en-US" sz="2200"/>
        </a:p>
      </dgm:t>
    </dgm:pt>
    <dgm:pt modelId="{7586CAA6-E774-448C-8537-EA47C09F3410}" type="sibTrans" cxnId="{6E83C4DF-2D86-481A-9B37-EB9AA812A0D0}">
      <dgm:prSet/>
      <dgm:spPr/>
      <dgm:t>
        <a:bodyPr/>
        <a:lstStyle/>
        <a:p>
          <a:endParaRPr lang="en-US" sz="2200"/>
        </a:p>
      </dgm:t>
    </dgm:pt>
    <dgm:pt modelId="{B302DB28-4963-429F-B1D0-BC1768B9CBA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200" dirty="0">
              <a:latin typeface="Cambria" panose="02040503050406030204" pitchFamily="18" charset="0"/>
            </a:rPr>
            <a:t>Macro definition processing with data structures</a:t>
          </a:r>
        </a:p>
      </dgm:t>
    </dgm:pt>
    <dgm:pt modelId="{AF3ECAFC-31A9-458F-AA24-974D52016D5B}" type="parTrans" cxnId="{8B6BC236-DA8C-48DC-941F-E424EEB9226B}">
      <dgm:prSet/>
      <dgm:spPr/>
      <dgm:t>
        <a:bodyPr/>
        <a:lstStyle/>
        <a:p>
          <a:endParaRPr lang="en-US" sz="2200"/>
        </a:p>
      </dgm:t>
    </dgm:pt>
    <dgm:pt modelId="{6A7136B6-57AD-429A-BF0D-9F9A2E810472}" type="sibTrans" cxnId="{8B6BC236-DA8C-48DC-941F-E424EEB9226B}">
      <dgm:prSet/>
      <dgm:spPr/>
      <dgm:t>
        <a:bodyPr/>
        <a:lstStyle/>
        <a:p>
          <a:endParaRPr lang="en-US" sz="2200"/>
        </a:p>
      </dgm:t>
    </dgm:pt>
    <dgm:pt modelId="{62DC5258-BC75-4CB0-903E-7F82EB41D3B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200" dirty="0">
              <a:latin typeface="Cambria" panose="02040503050406030204" pitchFamily="18" charset="0"/>
            </a:rPr>
            <a:t>Macro call processing with data structures</a:t>
          </a:r>
        </a:p>
      </dgm:t>
    </dgm:pt>
    <dgm:pt modelId="{A068F08E-42DA-4D0B-B52A-9CC45FDAE6A4}" type="parTrans" cxnId="{AD9AF5F8-4223-4742-9B77-C27D494D1825}">
      <dgm:prSet/>
      <dgm:spPr/>
      <dgm:t>
        <a:bodyPr/>
        <a:lstStyle/>
        <a:p>
          <a:endParaRPr lang="en-US" sz="2200"/>
        </a:p>
      </dgm:t>
    </dgm:pt>
    <dgm:pt modelId="{E4D42C1B-2C63-49A1-BA85-81463849677F}" type="sibTrans" cxnId="{AD9AF5F8-4223-4742-9B77-C27D494D1825}">
      <dgm:prSet/>
      <dgm:spPr/>
      <dgm:t>
        <a:bodyPr/>
        <a:lstStyle/>
        <a:p>
          <a:endParaRPr lang="en-US" sz="2200"/>
        </a:p>
      </dgm:t>
    </dgm:pt>
    <dgm:pt modelId="{B863822F-8F09-40FC-87F4-C710F284BC21}" type="pres">
      <dgm:prSet presAssocID="{AF901BF0-B8C6-43E8-80BF-6CC937851CAA}" presName="root" presStyleCnt="0">
        <dgm:presLayoutVars>
          <dgm:dir/>
          <dgm:resizeHandles val="exact"/>
        </dgm:presLayoutVars>
      </dgm:prSet>
      <dgm:spPr/>
    </dgm:pt>
    <dgm:pt modelId="{FE136235-4BDC-475F-BA5A-7FF19D33AB35}" type="pres">
      <dgm:prSet presAssocID="{50458420-B2F2-4FF7-99F9-2555DCD5CEC6}" presName="compNode" presStyleCnt="0"/>
      <dgm:spPr/>
    </dgm:pt>
    <dgm:pt modelId="{D8094224-2783-4DDA-94A3-EC4A49589B0A}" type="pres">
      <dgm:prSet presAssocID="{50458420-B2F2-4FF7-99F9-2555DCD5CEC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ECDE9B9-77E4-4751-BAF0-44B19BA5EF07}" type="pres">
      <dgm:prSet presAssocID="{50458420-B2F2-4FF7-99F9-2555DCD5CE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3D087E-8747-4952-9AB0-774E0E25FECA}" type="pres">
      <dgm:prSet presAssocID="{50458420-B2F2-4FF7-99F9-2555DCD5CEC6}" presName="spaceRect" presStyleCnt="0"/>
      <dgm:spPr/>
    </dgm:pt>
    <dgm:pt modelId="{80F0CF75-3507-42B0-8EAC-39C613C60D75}" type="pres">
      <dgm:prSet presAssocID="{50458420-B2F2-4FF7-99F9-2555DCD5CEC6}" presName="textRect" presStyleLbl="revTx" presStyleIdx="0" presStyleCnt="4">
        <dgm:presLayoutVars>
          <dgm:chMax val="1"/>
          <dgm:chPref val="1"/>
        </dgm:presLayoutVars>
      </dgm:prSet>
      <dgm:spPr/>
    </dgm:pt>
    <dgm:pt modelId="{1F534C80-4B4D-477B-B533-75814FBBD3A4}" type="pres">
      <dgm:prSet presAssocID="{225337F7-0D64-4DDC-B865-D71DF4F36218}" presName="sibTrans" presStyleCnt="0"/>
      <dgm:spPr/>
    </dgm:pt>
    <dgm:pt modelId="{DB0555BC-C93C-42DC-B07B-BB9574EC7E98}" type="pres">
      <dgm:prSet presAssocID="{1A7984D2-4A34-49F1-8D07-016BCEB35598}" presName="compNode" presStyleCnt="0"/>
      <dgm:spPr/>
    </dgm:pt>
    <dgm:pt modelId="{D457F5C7-E6A8-4351-A514-3297C494263C}" type="pres">
      <dgm:prSet presAssocID="{1A7984D2-4A34-49F1-8D07-016BCEB3559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46CBEC-1530-431B-A827-61CD0A70A11B}" type="pres">
      <dgm:prSet presAssocID="{1A7984D2-4A34-49F1-8D07-016BCEB355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E9E3AF04-835F-4B06-A61C-50598CD59EBE}" type="pres">
      <dgm:prSet presAssocID="{1A7984D2-4A34-49F1-8D07-016BCEB35598}" presName="spaceRect" presStyleCnt="0"/>
      <dgm:spPr/>
    </dgm:pt>
    <dgm:pt modelId="{8F9D1A37-6E28-490F-A978-721F53E03C6C}" type="pres">
      <dgm:prSet presAssocID="{1A7984D2-4A34-49F1-8D07-016BCEB35598}" presName="textRect" presStyleLbl="revTx" presStyleIdx="1" presStyleCnt="4">
        <dgm:presLayoutVars>
          <dgm:chMax val="1"/>
          <dgm:chPref val="1"/>
        </dgm:presLayoutVars>
      </dgm:prSet>
      <dgm:spPr/>
    </dgm:pt>
    <dgm:pt modelId="{4B3B4953-036A-471E-B524-9A7264AA4753}" type="pres">
      <dgm:prSet presAssocID="{7586CAA6-E774-448C-8537-EA47C09F3410}" presName="sibTrans" presStyleCnt="0"/>
      <dgm:spPr/>
    </dgm:pt>
    <dgm:pt modelId="{A9732D70-E831-4202-A98E-1CD08673020A}" type="pres">
      <dgm:prSet presAssocID="{B302DB28-4963-429F-B1D0-BC1768B9CBA8}" presName="compNode" presStyleCnt="0"/>
      <dgm:spPr/>
    </dgm:pt>
    <dgm:pt modelId="{031AF7B0-F70C-4114-8A2E-742CE716D81E}" type="pres">
      <dgm:prSet presAssocID="{B302DB28-4963-429F-B1D0-BC1768B9CBA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76A7101-EF11-44E1-8B61-FE65E1A90F4A}" type="pres">
      <dgm:prSet presAssocID="{B302DB28-4963-429F-B1D0-BC1768B9CB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4145A16-4BDD-46DF-9038-2C29F5AA51C6}" type="pres">
      <dgm:prSet presAssocID="{B302DB28-4963-429F-B1D0-BC1768B9CBA8}" presName="spaceRect" presStyleCnt="0"/>
      <dgm:spPr/>
    </dgm:pt>
    <dgm:pt modelId="{8A6A0D36-6D6F-4840-84A8-F400C7078781}" type="pres">
      <dgm:prSet presAssocID="{B302DB28-4963-429F-B1D0-BC1768B9CBA8}" presName="textRect" presStyleLbl="revTx" presStyleIdx="2" presStyleCnt="4">
        <dgm:presLayoutVars>
          <dgm:chMax val="1"/>
          <dgm:chPref val="1"/>
        </dgm:presLayoutVars>
      </dgm:prSet>
      <dgm:spPr/>
    </dgm:pt>
    <dgm:pt modelId="{BD8D482F-DDA0-4B61-8CEB-4D95E42DAD6F}" type="pres">
      <dgm:prSet presAssocID="{6A7136B6-57AD-429A-BF0D-9F9A2E810472}" presName="sibTrans" presStyleCnt="0"/>
      <dgm:spPr/>
    </dgm:pt>
    <dgm:pt modelId="{CCC874F8-A701-48D0-93B8-3EFC0FA96DDA}" type="pres">
      <dgm:prSet presAssocID="{62DC5258-BC75-4CB0-903E-7F82EB41D3B9}" presName="compNode" presStyleCnt="0"/>
      <dgm:spPr/>
    </dgm:pt>
    <dgm:pt modelId="{175EE90F-3F29-47F0-9ABE-E11780636C64}" type="pres">
      <dgm:prSet presAssocID="{62DC5258-BC75-4CB0-903E-7F82EB41D3B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24AE148-0DD3-4248-B521-54E643327B89}" type="pres">
      <dgm:prSet presAssocID="{62DC5258-BC75-4CB0-903E-7F82EB41D3B9}" presName="iconRect" presStyleLbl="node1" presStyleIdx="3" presStyleCnt="4"/>
      <dgm:spPr/>
    </dgm:pt>
    <dgm:pt modelId="{73E55F2B-1E17-435A-BFCB-E3312379E91F}" type="pres">
      <dgm:prSet presAssocID="{62DC5258-BC75-4CB0-903E-7F82EB41D3B9}" presName="spaceRect" presStyleCnt="0"/>
      <dgm:spPr/>
    </dgm:pt>
    <dgm:pt modelId="{CC15CA94-A19A-4B5A-9BDE-CC1D679FF507}" type="pres">
      <dgm:prSet presAssocID="{62DC5258-BC75-4CB0-903E-7F82EB41D3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B6BC236-DA8C-48DC-941F-E424EEB9226B}" srcId="{AF901BF0-B8C6-43E8-80BF-6CC937851CAA}" destId="{B302DB28-4963-429F-B1D0-BC1768B9CBA8}" srcOrd="2" destOrd="0" parTransId="{AF3ECAFC-31A9-458F-AA24-974D52016D5B}" sibTransId="{6A7136B6-57AD-429A-BF0D-9F9A2E810472}"/>
    <dgm:cxn modelId="{23355245-C38F-4D72-ACAD-F46F29BF314D}" type="presOf" srcId="{62DC5258-BC75-4CB0-903E-7F82EB41D3B9}" destId="{CC15CA94-A19A-4B5A-9BDE-CC1D679FF507}" srcOrd="0" destOrd="0" presId="urn:microsoft.com/office/officeart/2018/5/layout/IconLeafLabelList"/>
    <dgm:cxn modelId="{F219136E-4C28-4885-A2BE-73BD8C3121BE}" type="presOf" srcId="{B302DB28-4963-429F-B1D0-BC1768B9CBA8}" destId="{8A6A0D36-6D6F-4840-84A8-F400C7078781}" srcOrd="0" destOrd="0" presId="urn:microsoft.com/office/officeart/2018/5/layout/IconLeafLabelList"/>
    <dgm:cxn modelId="{882DFE6E-A503-4BAB-A4D6-B979D99BB492}" type="presOf" srcId="{50458420-B2F2-4FF7-99F9-2555DCD5CEC6}" destId="{80F0CF75-3507-42B0-8EAC-39C613C60D75}" srcOrd="0" destOrd="0" presId="urn:microsoft.com/office/officeart/2018/5/layout/IconLeafLabelList"/>
    <dgm:cxn modelId="{C3175A84-C760-4101-9A82-894407FBD9CA}" type="presOf" srcId="{AF901BF0-B8C6-43E8-80BF-6CC937851CAA}" destId="{B863822F-8F09-40FC-87F4-C710F284BC21}" srcOrd="0" destOrd="0" presId="urn:microsoft.com/office/officeart/2018/5/layout/IconLeafLabelList"/>
    <dgm:cxn modelId="{D8637490-77E8-4F23-BAE4-0AB9DDAE4A3E}" srcId="{AF901BF0-B8C6-43E8-80BF-6CC937851CAA}" destId="{50458420-B2F2-4FF7-99F9-2555DCD5CEC6}" srcOrd="0" destOrd="0" parTransId="{9243278F-9B27-4552-A960-9FF72F300444}" sibTransId="{225337F7-0D64-4DDC-B865-D71DF4F36218}"/>
    <dgm:cxn modelId="{6E83C4DF-2D86-481A-9B37-EB9AA812A0D0}" srcId="{AF901BF0-B8C6-43E8-80BF-6CC937851CAA}" destId="{1A7984D2-4A34-49F1-8D07-016BCEB35598}" srcOrd="1" destOrd="0" parTransId="{2543363A-F1DA-45D7-B083-013DF6EF0D8C}" sibTransId="{7586CAA6-E774-448C-8537-EA47C09F3410}"/>
    <dgm:cxn modelId="{144C16E0-2F84-48AC-86B2-ABE6B09E747B}" type="presOf" srcId="{1A7984D2-4A34-49F1-8D07-016BCEB35598}" destId="{8F9D1A37-6E28-490F-A978-721F53E03C6C}" srcOrd="0" destOrd="0" presId="urn:microsoft.com/office/officeart/2018/5/layout/IconLeafLabelList"/>
    <dgm:cxn modelId="{AD9AF5F8-4223-4742-9B77-C27D494D1825}" srcId="{AF901BF0-B8C6-43E8-80BF-6CC937851CAA}" destId="{62DC5258-BC75-4CB0-903E-7F82EB41D3B9}" srcOrd="3" destOrd="0" parTransId="{A068F08E-42DA-4D0B-B52A-9CC45FDAE6A4}" sibTransId="{E4D42C1B-2C63-49A1-BA85-81463849677F}"/>
    <dgm:cxn modelId="{A45774F8-1E6B-427B-9D32-0692930DCCFA}" type="presParOf" srcId="{B863822F-8F09-40FC-87F4-C710F284BC21}" destId="{FE136235-4BDC-475F-BA5A-7FF19D33AB35}" srcOrd="0" destOrd="0" presId="urn:microsoft.com/office/officeart/2018/5/layout/IconLeafLabelList"/>
    <dgm:cxn modelId="{636E0F2C-EE09-43D7-B618-627E5CF488E7}" type="presParOf" srcId="{FE136235-4BDC-475F-BA5A-7FF19D33AB35}" destId="{D8094224-2783-4DDA-94A3-EC4A49589B0A}" srcOrd="0" destOrd="0" presId="urn:microsoft.com/office/officeart/2018/5/layout/IconLeafLabelList"/>
    <dgm:cxn modelId="{9AEEFCB3-E27C-47D1-BB1C-210D3AE66840}" type="presParOf" srcId="{FE136235-4BDC-475F-BA5A-7FF19D33AB35}" destId="{BECDE9B9-77E4-4751-BAF0-44B19BA5EF07}" srcOrd="1" destOrd="0" presId="urn:microsoft.com/office/officeart/2018/5/layout/IconLeafLabelList"/>
    <dgm:cxn modelId="{277101D0-CD7E-40AC-AAA7-6E91B7582EFB}" type="presParOf" srcId="{FE136235-4BDC-475F-BA5A-7FF19D33AB35}" destId="{CA3D087E-8747-4952-9AB0-774E0E25FECA}" srcOrd="2" destOrd="0" presId="urn:microsoft.com/office/officeart/2018/5/layout/IconLeafLabelList"/>
    <dgm:cxn modelId="{45253730-DC81-466B-B347-B840FFE03F74}" type="presParOf" srcId="{FE136235-4BDC-475F-BA5A-7FF19D33AB35}" destId="{80F0CF75-3507-42B0-8EAC-39C613C60D75}" srcOrd="3" destOrd="0" presId="urn:microsoft.com/office/officeart/2018/5/layout/IconLeafLabelList"/>
    <dgm:cxn modelId="{B2D73192-1A61-4B6A-BD3A-BFEA62C8551B}" type="presParOf" srcId="{B863822F-8F09-40FC-87F4-C710F284BC21}" destId="{1F534C80-4B4D-477B-B533-75814FBBD3A4}" srcOrd="1" destOrd="0" presId="urn:microsoft.com/office/officeart/2018/5/layout/IconLeafLabelList"/>
    <dgm:cxn modelId="{F6E5DD5D-7122-4216-8F4B-40C3F8726A9A}" type="presParOf" srcId="{B863822F-8F09-40FC-87F4-C710F284BC21}" destId="{DB0555BC-C93C-42DC-B07B-BB9574EC7E98}" srcOrd="2" destOrd="0" presId="urn:microsoft.com/office/officeart/2018/5/layout/IconLeafLabelList"/>
    <dgm:cxn modelId="{EB671B59-350D-4FDF-A68B-5EFF275D2613}" type="presParOf" srcId="{DB0555BC-C93C-42DC-B07B-BB9574EC7E98}" destId="{D457F5C7-E6A8-4351-A514-3297C494263C}" srcOrd="0" destOrd="0" presId="urn:microsoft.com/office/officeart/2018/5/layout/IconLeafLabelList"/>
    <dgm:cxn modelId="{D73561B5-CDF4-42FF-BBA8-9736AC7D2D84}" type="presParOf" srcId="{DB0555BC-C93C-42DC-B07B-BB9574EC7E98}" destId="{7E46CBEC-1530-431B-A827-61CD0A70A11B}" srcOrd="1" destOrd="0" presId="urn:microsoft.com/office/officeart/2018/5/layout/IconLeafLabelList"/>
    <dgm:cxn modelId="{B2FC1291-4998-44F6-9D21-335E1181E769}" type="presParOf" srcId="{DB0555BC-C93C-42DC-B07B-BB9574EC7E98}" destId="{E9E3AF04-835F-4B06-A61C-50598CD59EBE}" srcOrd="2" destOrd="0" presId="urn:microsoft.com/office/officeart/2018/5/layout/IconLeafLabelList"/>
    <dgm:cxn modelId="{7CC91E4D-A00D-4384-8B35-12B94588D60F}" type="presParOf" srcId="{DB0555BC-C93C-42DC-B07B-BB9574EC7E98}" destId="{8F9D1A37-6E28-490F-A978-721F53E03C6C}" srcOrd="3" destOrd="0" presId="urn:microsoft.com/office/officeart/2018/5/layout/IconLeafLabelList"/>
    <dgm:cxn modelId="{F210CD76-01F6-47C6-84C7-5E4EF635FBAB}" type="presParOf" srcId="{B863822F-8F09-40FC-87F4-C710F284BC21}" destId="{4B3B4953-036A-471E-B524-9A7264AA4753}" srcOrd="3" destOrd="0" presId="urn:microsoft.com/office/officeart/2018/5/layout/IconLeafLabelList"/>
    <dgm:cxn modelId="{6D889389-2EB1-446F-90E0-BF73D806B016}" type="presParOf" srcId="{B863822F-8F09-40FC-87F4-C710F284BC21}" destId="{A9732D70-E831-4202-A98E-1CD08673020A}" srcOrd="4" destOrd="0" presId="urn:microsoft.com/office/officeart/2018/5/layout/IconLeafLabelList"/>
    <dgm:cxn modelId="{D5A2CB72-BC44-4DA3-8D5B-A9CB4E20BC6D}" type="presParOf" srcId="{A9732D70-E831-4202-A98E-1CD08673020A}" destId="{031AF7B0-F70C-4114-8A2E-742CE716D81E}" srcOrd="0" destOrd="0" presId="urn:microsoft.com/office/officeart/2018/5/layout/IconLeafLabelList"/>
    <dgm:cxn modelId="{5D1F01D0-1766-4243-ADCE-7A190D8BD29E}" type="presParOf" srcId="{A9732D70-E831-4202-A98E-1CD08673020A}" destId="{476A7101-EF11-44E1-8B61-FE65E1A90F4A}" srcOrd="1" destOrd="0" presId="urn:microsoft.com/office/officeart/2018/5/layout/IconLeafLabelList"/>
    <dgm:cxn modelId="{236712D1-AD9D-4107-964B-67FF09DE2E30}" type="presParOf" srcId="{A9732D70-E831-4202-A98E-1CD08673020A}" destId="{24145A16-4BDD-46DF-9038-2C29F5AA51C6}" srcOrd="2" destOrd="0" presId="urn:microsoft.com/office/officeart/2018/5/layout/IconLeafLabelList"/>
    <dgm:cxn modelId="{C106BAC0-B5F3-4ED9-99C5-C4B83EB8392E}" type="presParOf" srcId="{A9732D70-E831-4202-A98E-1CD08673020A}" destId="{8A6A0D36-6D6F-4840-84A8-F400C7078781}" srcOrd="3" destOrd="0" presId="urn:microsoft.com/office/officeart/2018/5/layout/IconLeafLabelList"/>
    <dgm:cxn modelId="{0F2DF844-4200-47AC-BBED-BFEB71173645}" type="presParOf" srcId="{B863822F-8F09-40FC-87F4-C710F284BC21}" destId="{BD8D482F-DDA0-4B61-8CEB-4D95E42DAD6F}" srcOrd="5" destOrd="0" presId="urn:microsoft.com/office/officeart/2018/5/layout/IconLeafLabelList"/>
    <dgm:cxn modelId="{2E6C63F4-F60E-4B85-BD2D-33641B542490}" type="presParOf" srcId="{B863822F-8F09-40FC-87F4-C710F284BC21}" destId="{CCC874F8-A701-48D0-93B8-3EFC0FA96DDA}" srcOrd="6" destOrd="0" presId="urn:microsoft.com/office/officeart/2018/5/layout/IconLeafLabelList"/>
    <dgm:cxn modelId="{1C32EAF7-FB4C-4DB7-BECB-9EB536A16B5E}" type="presParOf" srcId="{CCC874F8-A701-48D0-93B8-3EFC0FA96DDA}" destId="{175EE90F-3F29-47F0-9ABE-E11780636C64}" srcOrd="0" destOrd="0" presId="urn:microsoft.com/office/officeart/2018/5/layout/IconLeafLabelList"/>
    <dgm:cxn modelId="{216B563D-43A2-4965-903A-A63C4FEAF0BC}" type="presParOf" srcId="{CCC874F8-A701-48D0-93B8-3EFC0FA96DDA}" destId="{324AE148-0DD3-4248-B521-54E643327B89}" srcOrd="1" destOrd="0" presId="urn:microsoft.com/office/officeart/2018/5/layout/IconLeafLabelList"/>
    <dgm:cxn modelId="{F67216A5-004C-4C13-96DB-FA830A4573C2}" type="presParOf" srcId="{CCC874F8-A701-48D0-93B8-3EFC0FA96DDA}" destId="{73E55F2B-1E17-435A-BFCB-E3312379E91F}" srcOrd="2" destOrd="0" presId="urn:microsoft.com/office/officeart/2018/5/layout/IconLeafLabelList"/>
    <dgm:cxn modelId="{994CEFAD-0988-4B90-94CA-BE48A0B04802}" type="presParOf" srcId="{CCC874F8-A701-48D0-93B8-3EFC0FA96DDA}" destId="{CC15CA94-A19A-4B5A-9BDE-CC1D679FF50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848B57-60C5-4BF2-ADC8-64539EFBCC4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87B133-B9C2-4404-B756-6C4F188C636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4000" dirty="0">
              <a:latin typeface="Cambria" panose="02040503050406030204" pitchFamily="18" charset="0"/>
            </a:rPr>
            <a:t>Loaders</a:t>
          </a:r>
          <a:endParaRPr lang="en-US" sz="4000" dirty="0">
            <a:latin typeface="Cambria" panose="02040503050406030204" pitchFamily="18" charset="0"/>
          </a:endParaRPr>
        </a:p>
      </dgm:t>
    </dgm:pt>
    <dgm:pt modelId="{3C7D83D6-FCDD-4B0E-B243-452DF249D88A}" type="parTrans" cxnId="{CC181146-C220-45F5-94F6-E7CBC87DE14A}">
      <dgm:prSet/>
      <dgm:spPr/>
      <dgm:t>
        <a:bodyPr/>
        <a:lstStyle/>
        <a:p>
          <a:endParaRPr lang="en-US" sz="4000">
            <a:latin typeface="Cambria" panose="02040503050406030204" pitchFamily="18" charset="0"/>
          </a:endParaRPr>
        </a:p>
      </dgm:t>
    </dgm:pt>
    <dgm:pt modelId="{B41D9B36-0D09-4D1E-B221-056D60831160}" type="sibTrans" cxnId="{CC181146-C220-45F5-94F6-E7CBC87DE14A}">
      <dgm:prSet/>
      <dgm:spPr/>
      <dgm:t>
        <a:bodyPr/>
        <a:lstStyle/>
        <a:p>
          <a:endParaRPr lang="en-US" sz="4000">
            <a:latin typeface="Cambria" panose="02040503050406030204" pitchFamily="18" charset="0"/>
          </a:endParaRPr>
        </a:p>
      </dgm:t>
    </dgm:pt>
    <dgm:pt modelId="{465F1542-9F52-472F-9E29-D0941E689CA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4000">
              <a:latin typeface="Cambria" panose="02040503050406030204" pitchFamily="18" charset="0"/>
            </a:rPr>
            <a:t>Linkers</a:t>
          </a:r>
          <a:endParaRPr lang="en-US" sz="4000">
            <a:latin typeface="Cambria" panose="02040503050406030204" pitchFamily="18" charset="0"/>
          </a:endParaRPr>
        </a:p>
      </dgm:t>
    </dgm:pt>
    <dgm:pt modelId="{78A9DFC3-88F9-4E5C-98DE-8F98E86188CE}" type="parTrans" cxnId="{64D9FE1B-9DE7-42B5-A602-2C0E9DE01BE2}">
      <dgm:prSet/>
      <dgm:spPr/>
      <dgm:t>
        <a:bodyPr/>
        <a:lstStyle/>
        <a:p>
          <a:endParaRPr lang="en-US" sz="4000">
            <a:latin typeface="Cambria" panose="02040503050406030204" pitchFamily="18" charset="0"/>
          </a:endParaRPr>
        </a:p>
      </dgm:t>
    </dgm:pt>
    <dgm:pt modelId="{C444C34E-97A9-4B90-858A-B5FAE0E60A99}" type="sibTrans" cxnId="{64D9FE1B-9DE7-42B5-A602-2C0E9DE01BE2}">
      <dgm:prSet/>
      <dgm:spPr/>
      <dgm:t>
        <a:bodyPr/>
        <a:lstStyle/>
        <a:p>
          <a:endParaRPr lang="en-US" sz="4000">
            <a:latin typeface="Cambria" panose="02040503050406030204" pitchFamily="18" charset="0"/>
          </a:endParaRPr>
        </a:p>
      </dgm:t>
    </dgm:pt>
    <dgm:pt modelId="{E47E8A5F-76A5-4E6D-B628-DD6F7527DA35}" type="pres">
      <dgm:prSet presAssocID="{DD848B57-60C5-4BF2-ADC8-64539EFBCC49}" presName="root" presStyleCnt="0">
        <dgm:presLayoutVars>
          <dgm:dir/>
          <dgm:resizeHandles val="exact"/>
        </dgm:presLayoutVars>
      </dgm:prSet>
      <dgm:spPr/>
    </dgm:pt>
    <dgm:pt modelId="{E355B28F-F20B-4194-A17A-05E034B38CE4}" type="pres">
      <dgm:prSet presAssocID="{4287B133-B9C2-4404-B756-6C4F188C636A}" presName="compNode" presStyleCnt="0"/>
      <dgm:spPr/>
    </dgm:pt>
    <dgm:pt modelId="{7B7B91DD-C07D-4D29-AED0-481494672065}" type="pres">
      <dgm:prSet presAssocID="{4287B133-B9C2-4404-B756-6C4F188C636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AC1F2A8-D161-4641-9000-09262331EBA7}" type="pres">
      <dgm:prSet presAssocID="{4287B133-B9C2-4404-B756-6C4F188C63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D89F5FC7-9C58-43F8-8A97-02B73D1DF43D}" type="pres">
      <dgm:prSet presAssocID="{4287B133-B9C2-4404-B756-6C4F188C636A}" presName="spaceRect" presStyleCnt="0"/>
      <dgm:spPr/>
    </dgm:pt>
    <dgm:pt modelId="{A409AF19-F1B6-4C66-83C8-7397D74825B5}" type="pres">
      <dgm:prSet presAssocID="{4287B133-B9C2-4404-B756-6C4F188C636A}" presName="textRect" presStyleLbl="revTx" presStyleIdx="0" presStyleCnt="2">
        <dgm:presLayoutVars>
          <dgm:chMax val="1"/>
          <dgm:chPref val="1"/>
        </dgm:presLayoutVars>
      </dgm:prSet>
      <dgm:spPr/>
    </dgm:pt>
    <dgm:pt modelId="{A6AE7004-1C00-46D6-8FCB-90E83C7D6FE2}" type="pres">
      <dgm:prSet presAssocID="{B41D9B36-0D09-4D1E-B221-056D60831160}" presName="sibTrans" presStyleCnt="0"/>
      <dgm:spPr/>
    </dgm:pt>
    <dgm:pt modelId="{8D9A5EE3-D955-43DA-8D34-BFD5EF02414D}" type="pres">
      <dgm:prSet presAssocID="{465F1542-9F52-472F-9E29-D0941E689CAF}" presName="compNode" presStyleCnt="0"/>
      <dgm:spPr/>
    </dgm:pt>
    <dgm:pt modelId="{7FF527DF-C8AC-41B3-9F1E-54F11F2055EA}" type="pres">
      <dgm:prSet presAssocID="{465F1542-9F52-472F-9E29-D0941E689CA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0C0D9A9-EECD-41FB-A442-FEC2B075FDAD}" type="pres">
      <dgm:prSet presAssocID="{465F1542-9F52-472F-9E29-D0941E689C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D32DDADE-46A9-47B3-8AC5-CFA8231C80F7}" type="pres">
      <dgm:prSet presAssocID="{465F1542-9F52-472F-9E29-D0941E689CAF}" presName="spaceRect" presStyleCnt="0"/>
      <dgm:spPr/>
    </dgm:pt>
    <dgm:pt modelId="{D0099A5A-70D6-4005-B359-21C8E7C0100E}" type="pres">
      <dgm:prSet presAssocID="{465F1542-9F52-472F-9E29-D0941E689CA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4D9FE1B-9DE7-42B5-A602-2C0E9DE01BE2}" srcId="{DD848B57-60C5-4BF2-ADC8-64539EFBCC49}" destId="{465F1542-9F52-472F-9E29-D0941E689CAF}" srcOrd="1" destOrd="0" parTransId="{78A9DFC3-88F9-4E5C-98DE-8F98E86188CE}" sibTransId="{C444C34E-97A9-4B90-858A-B5FAE0E60A99}"/>
    <dgm:cxn modelId="{8CF01D3D-643B-4227-BFA1-96B663B42346}" type="presOf" srcId="{4287B133-B9C2-4404-B756-6C4F188C636A}" destId="{A409AF19-F1B6-4C66-83C8-7397D74825B5}" srcOrd="0" destOrd="0" presId="urn:microsoft.com/office/officeart/2018/5/layout/IconLeafLabelList"/>
    <dgm:cxn modelId="{CC181146-C220-45F5-94F6-E7CBC87DE14A}" srcId="{DD848B57-60C5-4BF2-ADC8-64539EFBCC49}" destId="{4287B133-B9C2-4404-B756-6C4F188C636A}" srcOrd="0" destOrd="0" parTransId="{3C7D83D6-FCDD-4B0E-B243-452DF249D88A}" sibTransId="{B41D9B36-0D09-4D1E-B221-056D60831160}"/>
    <dgm:cxn modelId="{1014D891-A070-4E75-B0B2-A914A1670DCB}" type="presOf" srcId="{465F1542-9F52-472F-9E29-D0941E689CAF}" destId="{D0099A5A-70D6-4005-B359-21C8E7C0100E}" srcOrd="0" destOrd="0" presId="urn:microsoft.com/office/officeart/2018/5/layout/IconLeafLabelList"/>
    <dgm:cxn modelId="{BB6588A9-3F66-4C52-BC0F-74DF508F6EC3}" type="presOf" srcId="{DD848B57-60C5-4BF2-ADC8-64539EFBCC49}" destId="{E47E8A5F-76A5-4E6D-B628-DD6F7527DA35}" srcOrd="0" destOrd="0" presId="urn:microsoft.com/office/officeart/2018/5/layout/IconLeafLabelList"/>
    <dgm:cxn modelId="{C396C4BE-4AF1-4F4F-9F25-838AFA5BDDFA}" type="presParOf" srcId="{E47E8A5F-76A5-4E6D-B628-DD6F7527DA35}" destId="{E355B28F-F20B-4194-A17A-05E034B38CE4}" srcOrd="0" destOrd="0" presId="urn:microsoft.com/office/officeart/2018/5/layout/IconLeafLabelList"/>
    <dgm:cxn modelId="{CEF092CB-36D3-4972-A8CF-9A6637930CFD}" type="presParOf" srcId="{E355B28F-F20B-4194-A17A-05E034B38CE4}" destId="{7B7B91DD-C07D-4D29-AED0-481494672065}" srcOrd="0" destOrd="0" presId="urn:microsoft.com/office/officeart/2018/5/layout/IconLeafLabelList"/>
    <dgm:cxn modelId="{AC463246-71E5-48C1-9515-F54447F23015}" type="presParOf" srcId="{E355B28F-F20B-4194-A17A-05E034B38CE4}" destId="{7AC1F2A8-D161-4641-9000-09262331EBA7}" srcOrd="1" destOrd="0" presId="urn:microsoft.com/office/officeart/2018/5/layout/IconLeafLabelList"/>
    <dgm:cxn modelId="{87DA0372-54F3-427A-A189-B69683AC4DF3}" type="presParOf" srcId="{E355B28F-F20B-4194-A17A-05E034B38CE4}" destId="{D89F5FC7-9C58-43F8-8A97-02B73D1DF43D}" srcOrd="2" destOrd="0" presId="urn:microsoft.com/office/officeart/2018/5/layout/IconLeafLabelList"/>
    <dgm:cxn modelId="{82B56094-BA77-40A0-9923-90D2E57DA607}" type="presParOf" srcId="{E355B28F-F20B-4194-A17A-05E034B38CE4}" destId="{A409AF19-F1B6-4C66-83C8-7397D74825B5}" srcOrd="3" destOrd="0" presId="urn:microsoft.com/office/officeart/2018/5/layout/IconLeafLabelList"/>
    <dgm:cxn modelId="{4ABF3758-22CF-4BC1-8A30-E202D0F26BF0}" type="presParOf" srcId="{E47E8A5F-76A5-4E6D-B628-DD6F7527DA35}" destId="{A6AE7004-1C00-46D6-8FCB-90E83C7D6FE2}" srcOrd="1" destOrd="0" presId="urn:microsoft.com/office/officeart/2018/5/layout/IconLeafLabelList"/>
    <dgm:cxn modelId="{988B368E-AEBC-403B-AA7B-3A9FD7B6612A}" type="presParOf" srcId="{E47E8A5F-76A5-4E6D-B628-DD6F7527DA35}" destId="{8D9A5EE3-D955-43DA-8D34-BFD5EF02414D}" srcOrd="2" destOrd="0" presId="urn:microsoft.com/office/officeart/2018/5/layout/IconLeafLabelList"/>
    <dgm:cxn modelId="{136AB099-D67E-40EA-80E6-A7994BD71B98}" type="presParOf" srcId="{8D9A5EE3-D955-43DA-8D34-BFD5EF02414D}" destId="{7FF527DF-C8AC-41B3-9F1E-54F11F2055EA}" srcOrd="0" destOrd="0" presId="urn:microsoft.com/office/officeart/2018/5/layout/IconLeafLabelList"/>
    <dgm:cxn modelId="{334A266C-8FCF-4FFA-81C8-A08F6626DB66}" type="presParOf" srcId="{8D9A5EE3-D955-43DA-8D34-BFD5EF02414D}" destId="{80C0D9A9-EECD-41FB-A442-FEC2B075FDAD}" srcOrd="1" destOrd="0" presId="urn:microsoft.com/office/officeart/2018/5/layout/IconLeafLabelList"/>
    <dgm:cxn modelId="{60B6888B-1129-4746-A582-D9F0B2B6D81C}" type="presParOf" srcId="{8D9A5EE3-D955-43DA-8D34-BFD5EF02414D}" destId="{D32DDADE-46A9-47B3-8AC5-CFA8231C80F7}" srcOrd="2" destOrd="0" presId="urn:microsoft.com/office/officeart/2018/5/layout/IconLeafLabelList"/>
    <dgm:cxn modelId="{E0101C18-F4F2-4E9C-BEE8-E5A541E4D9F7}" type="presParOf" srcId="{8D9A5EE3-D955-43DA-8D34-BFD5EF02414D}" destId="{D0099A5A-70D6-4005-B359-21C8E7C0100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9C6B8-9E01-4880-90A5-041D0B308A3A}">
      <dsp:nvSpPr>
        <dsp:cNvPr id="0" name=""/>
        <dsp:cNvSpPr/>
      </dsp:nvSpPr>
      <dsp:spPr>
        <a:xfrm>
          <a:off x="394667" y="21585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FBCEB-BD00-47A2-966A-97D28FD150DE}">
      <dsp:nvSpPr>
        <dsp:cNvPr id="0" name=""/>
        <dsp:cNvSpPr/>
      </dsp:nvSpPr>
      <dsp:spPr>
        <a:xfrm>
          <a:off x="628667" y="44985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DB115-2134-42ED-B21A-F7EE45C3CD06}">
      <dsp:nvSpPr>
        <dsp:cNvPr id="0" name=""/>
        <dsp:cNvSpPr/>
      </dsp:nvSpPr>
      <dsp:spPr>
        <a:xfrm>
          <a:off x="43667" y="1655856"/>
          <a:ext cx="180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rgbClr val="2209B7"/>
              </a:solidFill>
              <a:latin typeface="Cambria" panose="02040503050406030204" pitchFamily="18" charset="0"/>
            </a:rPr>
            <a:t>Introduction to Systems Programming </a:t>
          </a:r>
          <a:endParaRPr lang="en-US" sz="1600" kern="1200" dirty="0">
            <a:solidFill>
              <a:srgbClr val="2209B7"/>
            </a:solidFill>
            <a:latin typeface="Cambria" panose="02040503050406030204" pitchFamily="18" charset="0"/>
          </a:endParaRPr>
        </a:p>
      </dsp:txBody>
      <dsp:txXfrm>
        <a:off x="43667" y="1655856"/>
        <a:ext cx="1800000" cy="967500"/>
      </dsp:txXfrm>
    </dsp:sp>
    <dsp:sp modelId="{25AEE92C-A2FB-48F4-B229-DD2C83392B99}">
      <dsp:nvSpPr>
        <dsp:cNvPr id="0" name=""/>
        <dsp:cNvSpPr/>
      </dsp:nvSpPr>
      <dsp:spPr>
        <a:xfrm>
          <a:off x="2509667" y="21585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BB1F2-05D5-4DDD-AB50-F846ECE0615F}">
      <dsp:nvSpPr>
        <dsp:cNvPr id="0" name=""/>
        <dsp:cNvSpPr/>
      </dsp:nvSpPr>
      <dsp:spPr>
        <a:xfrm>
          <a:off x="2743667" y="44985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E37F8-10ED-4030-A156-3D0E5851C29E}">
      <dsp:nvSpPr>
        <dsp:cNvPr id="0" name=""/>
        <dsp:cNvSpPr/>
      </dsp:nvSpPr>
      <dsp:spPr>
        <a:xfrm>
          <a:off x="2158667" y="1655856"/>
          <a:ext cx="180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rPr>
            <a:t>Introduction to Macro Processors</a:t>
          </a:r>
        </a:p>
      </dsp:txBody>
      <dsp:txXfrm>
        <a:off x="2158667" y="1655856"/>
        <a:ext cx="1800000" cy="967500"/>
      </dsp:txXfrm>
    </dsp:sp>
    <dsp:sp modelId="{626AB68A-D501-4644-A888-2405DCCEDF8F}">
      <dsp:nvSpPr>
        <dsp:cNvPr id="0" name=""/>
        <dsp:cNvSpPr/>
      </dsp:nvSpPr>
      <dsp:spPr>
        <a:xfrm>
          <a:off x="4624668" y="21585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03380-F16A-4478-943F-1DB1DFA667F8}">
      <dsp:nvSpPr>
        <dsp:cNvPr id="0" name=""/>
        <dsp:cNvSpPr/>
      </dsp:nvSpPr>
      <dsp:spPr>
        <a:xfrm>
          <a:off x="4858668" y="44985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A17CD-F90E-4352-81AA-8F537DE21EE0}">
      <dsp:nvSpPr>
        <dsp:cNvPr id="0" name=""/>
        <dsp:cNvSpPr/>
      </dsp:nvSpPr>
      <dsp:spPr>
        <a:xfrm>
          <a:off x="4273668" y="1655856"/>
          <a:ext cx="180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</a:rPr>
            <a:t>Introduction to Operating System &amp; Process Management </a:t>
          </a:r>
        </a:p>
      </dsp:txBody>
      <dsp:txXfrm>
        <a:off x="4273668" y="1655856"/>
        <a:ext cx="1800000" cy="967500"/>
      </dsp:txXfrm>
    </dsp:sp>
    <dsp:sp modelId="{3D8D5BD5-2427-4B89-AAA0-8515497CCC96}">
      <dsp:nvSpPr>
        <dsp:cNvPr id="0" name=""/>
        <dsp:cNvSpPr/>
      </dsp:nvSpPr>
      <dsp:spPr>
        <a:xfrm>
          <a:off x="1452167" y="3073356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A941F-5D31-4C9B-8F55-1C358657EE04}">
      <dsp:nvSpPr>
        <dsp:cNvPr id="0" name=""/>
        <dsp:cNvSpPr/>
      </dsp:nvSpPr>
      <dsp:spPr>
        <a:xfrm>
          <a:off x="1686167" y="330735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DFC70-A5C5-4550-929E-9A74C0F11917}">
      <dsp:nvSpPr>
        <dsp:cNvPr id="0" name=""/>
        <dsp:cNvSpPr/>
      </dsp:nvSpPr>
      <dsp:spPr>
        <a:xfrm>
          <a:off x="1101167" y="4513356"/>
          <a:ext cx="180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</a:rPr>
            <a:t>Memory Management</a:t>
          </a:r>
        </a:p>
      </dsp:txBody>
      <dsp:txXfrm>
        <a:off x="1101167" y="4513356"/>
        <a:ext cx="1800000" cy="967500"/>
      </dsp:txXfrm>
    </dsp:sp>
    <dsp:sp modelId="{E2620F19-A1B7-4A69-945F-A153F68444E8}">
      <dsp:nvSpPr>
        <dsp:cNvPr id="0" name=""/>
        <dsp:cNvSpPr/>
      </dsp:nvSpPr>
      <dsp:spPr>
        <a:xfrm>
          <a:off x="3567168" y="3073356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C6250-699E-47F3-ACA5-ABCE70A157C6}">
      <dsp:nvSpPr>
        <dsp:cNvPr id="0" name=""/>
        <dsp:cNvSpPr/>
      </dsp:nvSpPr>
      <dsp:spPr>
        <a:xfrm>
          <a:off x="3801168" y="330735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E1509-2B3A-4AFE-8F0F-3FFBBF7ECEBA}">
      <dsp:nvSpPr>
        <dsp:cNvPr id="0" name=""/>
        <dsp:cNvSpPr/>
      </dsp:nvSpPr>
      <dsp:spPr>
        <a:xfrm>
          <a:off x="3216167" y="4513356"/>
          <a:ext cx="180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</a:rPr>
            <a:t>I/O and File Management</a:t>
          </a:r>
        </a:p>
      </dsp:txBody>
      <dsp:txXfrm>
        <a:off x="3216167" y="4513356"/>
        <a:ext cx="1800000" cy="9675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E1D70-2106-4704-807C-FE2C8D41CD2E}">
      <dsp:nvSpPr>
        <dsp:cNvPr id="0" name=""/>
        <dsp:cNvSpPr/>
      </dsp:nvSpPr>
      <dsp:spPr>
        <a:xfrm>
          <a:off x="0" y="369296"/>
          <a:ext cx="65892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B0A82-5ABF-4509-9D96-55979365466D}">
      <dsp:nvSpPr>
        <dsp:cNvPr id="0" name=""/>
        <dsp:cNvSpPr/>
      </dsp:nvSpPr>
      <dsp:spPr>
        <a:xfrm>
          <a:off x="329463" y="74096"/>
          <a:ext cx="461248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41" tIns="0" rIns="17434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Cambria" panose="02040503050406030204" pitchFamily="18" charset="0"/>
            </a:rPr>
            <a:t>Definition of Loader</a:t>
          </a:r>
          <a:endParaRPr lang="en-US" sz="2000" kern="1200">
            <a:latin typeface="Cambria" panose="02040503050406030204" pitchFamily="18" charset="0"/>
          </a:endParaRPr>
        </a:p>
      </dsp:txBody>
      <dsp:txXfrm>
        <a:off x="358284" y="102917"/>
        <a:ext cx="4554840" cy="532758"/>
      </dsp:txXfrm>
    </dsp:sp>
    <dsp:sp modelId="{7D527A04-6F42-4780-B35B-9813C63556A7}">
      <dsp:nvSpPr>
        <dsp:cNvPr id="0" name=""/>
        <dsp:cNvSpPr/>
      </dsp:nvSpPr>
      <dsp:spPr>
        <a:xfrm>
          <a:off x="0" y="1276496"/>
          <a:ext cx="658926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400" tIns="416560" rIns="5114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mbria" panose="02040503050406030204" pitchFamily="18" charset="0"/>
            </a:rPr>
            <a:t>General loader Scheme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mbria" panose="02040503050406030204" pitchFamily="18" charset="0"/>
            </a:rPr>
            <a:t>Absolute loaders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mbria" panose="02040503050406030204" pitchFamily="18" charset="0"/>
            </a:rPr>
            <a:t>Subroutine linkages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mbria" panose="02040503050406030204" pitchFamily="18" charset="0"/>
            </a:rPr>
            <a:t>Relocating loaders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mbria" panose="02040503050406030204" pitchFamily="18" charset="0"/>
            </a:rPr>
            <a:t>Direct linking loaders</a:t>
          </a:r>
        </a:p>
      </dsp:txBody>
      <dsp:txXfrm>
        <a:off x="0" y="1276496"/>
        <a:ext cx="6589260" cy="2079000"/>
      </dsp:txXfrm>
    </dsp:sp>
    <dsp:sp modelId="{2D856C5E-AC65-4501-8EF2-3BE0C942EC8F}">
      <dsp:nvSpPr>
        <dsp:cNvPr id="0" name=""/>
        <dsp:cNvSpPr/>
      </dsp:nvSpPr>
      <dsp:spPr>
        <a:xfrm>
          <a:off x="329463" y="981296"/>
          <a:ext cx="4612482" cy="5904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41" tIns="0" rIns="17434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Cambria" panose="02040503050406030204" pitchFamily="18" charset="0"/>
            </a:rPr>
            <a:t>Different Loader schemes</a:t>
          </a:r>
          <a:endParaRPr lang="en-US" sz="2000" kern="1200">
            <a:latin typeface="Cambria" panose="02040503050406030204" pitchFamily="18" charset="0"/>
          </a:endParaRPr>
        </a:p>
      </dsp:txBody>
      <dsp:txXfrm>
        <a:off x="358284" y="1010117"/>
        <a:ext cx="4554840" cy="532758"/>
      </dsp:txXfrm>
    </dsp:sp>
    <dsp:sp modelId="{8D670255-EC68-414A-B27E-39848F926F61}">
      <dsp:nvSpPr>
        <dsp:cNvPr id="0" name=""/>
        <dsp:cNvSpPr/>
      </dsp:nvSpPr>
      <dsp:spPr>
        <a:xfrm>
          <a:off x="0" y="3758696"/>
          <a:ext cx="65892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8ED29-C64D-49DA-A856-4E790B5567DA}">
      <dsp:nvSpPr>
        <dsp:cNvPr id="0" name=""/>
        <dsp:cNvSpPr/>
      </dsp:nvSpPr>
      <dsp:spPr>
        <a:xfrm>
          <a:off x="329463" y="3463496"/>
          <a:ext cx="4612482" cy="5904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41" tIns="0" rIns="17434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Cambria" panose="02040503050406030204" pitchFamily="18" charset="0"/>
            </a:rPr>
            <a:t>Overlay structure</a:t>
          </a:r>
        </a:p>
      </dsp:txBody>
      <dsp:txXfrm>
        <a:off x="358284" y="3492317"/>
        <a:ext cx="4554840" cy="532758"/>
      </dsp:txXfrm>
    </dsp:sp>
    <dsp:sp modelId="{E542FBB6-B04F-469A-A4F1-5C8A3847A009}">
      <dsp:nvSpPr>
        <dsp:cNvPr id="0" name=""/>
        <dsp:cNvSpPr/>
      </dsp:nvSpPr>
      <dsp:spPr>
        <a:xfrm>
          <a:off x="0" y="4665896"/>
          <a:ext cx="65892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FB0D5-B8CA-4FE6-9751-ABDAA3224AE4}">
      <dsp:nvSpPr>
        <dsp:cNvPr id="0" name=""/>
        <dsp:cNvSpPr/>
      </dsp:nvSpPr>
      <dsp:spPr>
        <a:xfrm>
          <a:off x="329463" y="4370696"/>
          <a:ext cx="4612482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41" tIns="0" rIns="17434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Cambria" panose="02040503050406030204" pitchFamily="18" charset="0"/>
            </a:rPr>
            <a:t>Static </a:t>
          </a:r>
          <a:r>
            <a:rPr lang="en-US" sz="2000" b="0" i="0" kern="1200" baseline="0" dirty="0">
              <a:solidFill>
                <a:schemeClr val="tx1"/>
              </a:solidFill>
              <a:latin typeface="Cambria" panose="02040503050406030204" pitchFamily="18" charset="0"/>
            </a:rPr>
            <a:t>and dynamic linked libraries 	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358284" y="4399517"/>
        <a:ext cx="4554840" cy="532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28542-A7A2-47FE-96F8-06C45A4309BC}">
      <dsp:nvSpPr>
        <dsp:cNvPr id="0" name=""/>
        <dsp:cNvSpPr/>
      </dsp:nvSpPr>
      <dsp:spPr>
        <a:xfrm rot="5400000">
          <a:off x="5708998" y="-2887760"/>
          <a:ext cx="1041886" cy="708329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The loader determines and allocates the </a:t>
          </a:r>
          <a:r>
            <a:rPr lang="en-US" sz="1800" b="1" i="0" kern="1200" dirty="0">
              <a:solidFill>
                <a:srgbClr val="C00000"/>
              </a:solidFill>
              <a:latin typeface="Book Antiqua" panose="02040602050305030304" pitchFamily="18" charset="0"/>
              <a:ea typeface="ＭＳ Ｐゴシック" pitchFamily="34" charset="-128"/>
            </a:rPr>
            <a:t>required memory space </a:t>
          </a:r>
          <a:r>
            <a:rPr lang="en-US" sz="1800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for the program to execute properly.</a:t>
          </a:r>
          <a:endParaRPr lang="en-US" sz="1800" i="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 rot="-5400000">
        <a:off x="2688295" y="183804"/>
        <a:ext cx="7032432" cy="940164"/>
      </dsp:txXfrm>
    </dsp:sp>
    <dsp:sp modelId="{2E7A3582-0C03-43F2-BB33-81CE57FC00BB}">
      <dsp:nvSpPr>
        <dsp:cNvPr id="0" name=""/>
        <dsp:cNvSpPr/>
      </dsp:nvSpPr>
      <dsp:spPr>
        <a:xfrm>
          <a:off x="0" y="2707"/>
          <a:ext cx="2660562" cy="13023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Allocation</a:t>
          </a:r>
          <a:endParaRPr lang="en-US" sz="2200" i="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63576" y="66283"/>
        <a:ext cx="2533410" cy="1175205"/>
      </dsp:txXfrm>
    </dsp:sp>
    <dsp:sp modelId="{BD8104D0-4651-4688-B6BA-E910CE2D31C2}">
      <dsp:nvSpPr>
        <dsp:cNvPr id="0" name=""/>
        <dsp:cNvSpPr/>
      </dsp:nvSpPr>
      <dsp:spPr>
        <a:xfrm rot="5400000">
          <a:off x="5708998" y="-1520284"/>
          <a:ext cx="1041886" cy="708329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i="0" kern="1200" dirty="0">
              <a:solidFill>
                <a:srgbClr val="0000FF"/>
              </a:solidFill>
              <a:latin typeface="Book Antiqua" panose="02040602050305030304" pitchFamily="18" charset="0"/>
              <a:ea typeface="ＭＳ Ｐゴシック" pitchFamily="34" charset="-128"/>
              <a:cs typeface="ＭＳ Ｐゴシック" pitchFamily="-105" charset="-128"/>
            </a:rPr>
            <a:t>Resolve symbolic references </a:t>
          </a:r>
          <a:r>
            <a:rPr lang="en-IN" sz="1800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  <a:cs typeface="ＭＳ Ｐゴシック" pitchFamily="-105" charset="-128"/>
            </a:rPr>
            <a:t>between object files.</a:t>
          </a:r>
          <a:endParaRPr lang="en-US" sz="1800" i="0" kern="1200" dirty="0">
            <a:solidFill>
              <a:schemeClr val="tx1"/>
            </a:solidFill>
            <a:latin typeface="Book Antiqua" panose="02040602050305030304" pitchFamily="18" charset="0"/>
          </a:endParaRPr>
        </a:p>
        <a:p>
          <a:pPr marL="342900" lvl="2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  <a:cs typeface="ＭＳ Ｐゴシック" pitchFamily="-105" charset="-128"/>
            </a:rPr>
            <a:t>Combines two or more separate object programs.</a:t>
          </a:r>
        </a:p>
        <a:p>
          <a:pPr marL="342900" lvl="2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  <a:cs typeface="ＭＳ Ｐゴシック" pitchFamily="-105" charset="-128"/>
            </a:rPr>
            <a:t>S</a:t>
          </a:r>
          <a:r>
            <a:rPr lang="en-IN" sz="1800" i="0" kern="1200" dirty="0">
              <a:solidFill>
                <a:schemeClr val="tx1"/>
              </a:solidFill>
              <a:latin typeface="Book Antiqua" panose="02040602050305030304" pitchFamily="18" charset="0"/>
            </a:rPr>
            <a:t>upplies information needed to allow cross-references.</a:t>
          </a:r>
          <a:endParaRPr lang="en-IN" sz="1800" i="0" kern="1200" dirty="0">
            <a:solidFill>
              <a:schemeClr val="tx1"/>
            </a:solidFill>
            <a:latin typeface="Book Antiqua" panose="02040602050305030304" pitchFamily="18" charset="0"/>
            <a:ea typeface="ＭＳ Ｐゴシック" pitchFamily="34" charset="-128"/>
            <a:cs typeface="ＭＳ Ｐゴシック" pitchFamily="-105" charset="-128"/>
          </a:endParaRPr>
        </a:p>
      </dsp:txBody>
      <dsp:txXfrm rot="-5400000">
        <a:off x="2688295" y="1551280"/>
        <a:ext cx="7032432" cy="940164"/>
      </dsp:txXfrm>
    </dsp:sp>
    <dsp:sp modelId="{BDBAC6C7-4709-4F9F-926E-411129E2A318}">
      <dsp:nvSpPr>
        <dsp:cNvPr id="0" name=""/>
        <dsp:cNvSpPr/>
      </dsp:nvSpPr>
      <dsp:spPr>
        <a:xfrm>
          <a:off x="0" y="1370183"/>
          <a:ext cx="2660562" cy="13023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Linking</a:t>
          </a:r>
          <a:endParaRPr lang="en-US" sz="2200" b="1" i="0" kern="1200" dirty="0">
            <a:solidFill>
              <a:schemeClr val="tx1"/>
            </a:solidFill>
            <a:latin typeface="Book Antiqua" panose="02040602050305030304" pitchFamily="18" charset="0"/>
            <a:ea typeface="ＭＳ Ｐゴシック" pitchFamily="34" charset="-128"/>
          </a:endParaRPr>
        </a:p>
      </dsp:txBody>
      <dsp:txXfrm>
        <a:off x="63576" y="1433759"/>
        <a:ext cx="2533410" cy="1175205"/>
      </dsp:txXfrm>
    </dsp:sp>
    <dsp:sp modelId="{FA4EF994-2851-4CA7-A62F-8E5F74E96AF5}">
      <dsp:nvSpPr>
        <dsp:cNvPr id="0" name=""/>
        <dsp:cNvSpPr/>
      </dsp:nvSpPr>
      <dsp:spPr>
        <a:xfrm rot="5400000">
          <a:off x="5708998" y="-152808"/>
          <a:ext cx="1041886" cy="708329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i="0" kern="1200" dirty="0">
              <a:solidFill>
                <a:srgbClr val="0000FF"/>
              </a:solidFill>
              <a:latin typeface="Book Antiqua" panose="02040602050305030304" pitchFamily="18" charset="0"/>
              <a:ea typeface="ＭＳ Ｐゴシック" pitchFamily="34" charset="-128"/>
            </a:rPr>
            <a:t>Adjust all address dependent locations</a:t>
          </a:r>
          <a:r>
            <a:rPr lang="en-IN" sz="1800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, such as address constants, to correspond to the allocated space. </a:t>
          </a:r>
          <a:endParaRPr lang="en-US" sz="1800" i="0" kern="1200" dirty="0">
            <a:solidFill>
              <a:schemeClr val="tx1"/>
            </a:solidFill>
            <a:latin typeface="Book Antiqua" panose="02040602050305030304" pitchFamily="18" charset="0"/>
          </a:endParaRPr>
        </a:p>
        <a:p>
          <a:pPr marL="342900" lvl="2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Modifies the object program so that it can be loaded at an address different from the location originally specified.</a:t>
          </a:r>
        </a:p>
      </dsp:txBody>
      <dsp:txXfrm rot="-5400000">
        <a:off x="2688295" y="2918756"/>
        <a:ext cx="7032432" cy="940164"/>
      </dsp:txXfrm>
    </dsp:sp>
    <dsp:sp modelId="{22590AD5-3BD9-47C1-BCA3-B354C97DAB26}">
      <dsp:nvSpPr>
        <dsp:cNvPr id="0" name=""/>
        <dsp:cNvSpPr/>
      </dsp:nvSpPr>
      <dsp:spPr>
        <a:xfrm>
          <a:off x="0" y="2737658"/>
          <a:ext cx="2660562" cy="13023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Relocation</a:t>
          </a:r>
          <a:endParaRPr lang="en-US" sz="2200" b="1" i="0" kern="1200" dirty="0">
            <a:solidFill>
              <a:schemeClr val="tx1"/>
            </a:solidFill>
            <a:latin typeface="Book Antiqua" panose="02040602050305030304" pitchFamily="18" charset="0"/>
            <a:ea typeface="ＭＳ Ｐゴシック" pitchFamily="34" charset="-128"/>
          </a:endParaRPr>
        </a:p>
      </dsp:txBody>
      <dsp:txXfrm>
        <a:off x="63576" y="2801234"/>
        <a:ext cx="2533410" cy="1175205"/>
      </dsp:txXfrm>
    </dsp:sp>
    <dsp:sp modelId="{1161CB56-55CA-4A87-9429-0934719B2DB9}">
      <dsp:nvSpPr>
        <dsp:cNvPr id="0" name=""/>
        <dsp:cNvSpPr/>
      </dsp:nvSpPr>
      <dsp:spPr>
        <a:xfrm rot="5400000">
          <a:off x="5708998" y="1214666"/>
          <a:ext cx="1041886" cy="708329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The loader loads</a:t>
          </a:r>
          <a:r>
            <a:rPr lang="en-IN" sz="1800" b="1" i="0" kern="1200" dirty="0">
              <a:solidFill>
                <a:srgbClr val="0000FF"/>
              </a:solidFill>
              <a:latin typeface="Book Antiqua" panose="02040602050305030304" pitchFamily="18" charset="0"/>
              <a:ea typeface="ＭＳ Ｐゴシック" pitchFamily="34" charset="-128"/>
            </a:rPr>
            <a:t> the machine instructions and data </a:t>
          </a:r>
          <a:r>
            <a:rPr lang="en-IN" sz="1800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into the allocated memory space and makes the program ready to execute.</a:t>
          </a:r>
          <a:endParaRPr lang="en-US" sz="1800" i="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 rot="-5400000">
        <a:off x="2688295" y="4286231"/>
        <a:ext cx="7032432" cy="940164"/>
      </dsp:txXfrm>
    </dsp:sp>
    <dsp:sp modelId="{C3176CE0-D81F-4FB2-81F1-75824DCD4D8C}">
      <dsp:nvSpPr>
        <dsp:cNvPr id="0" name=""/>
        <dsp:cNvSpPr/>
      </dsp:nvSpPr>
      <dsp:spPr>
        <a:xfrm>
          <a:off x="0" y="4105134"/>
          <a:ext cx="2660562" cy="13023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chemeClr val="tx1"/>
              </a:solidFill>
              <a:latin typeface="Book Antiqua" panose="02040602050305030304" pitchFamily="18" charset="0"/>
              <a:ea typeface="ＭＳ Ｐゴシック" pitchFamily="34" charset="-128"/>
            </a:rPr>
            <a:t>Loading</a:t>
          </a:r>
        </a:p>
      </dsp:txBody>
      <dsp:txXfrm>
        <a:off x="63576" y="4168710"/>
        <a:ext cx="2533410" cy="11752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2E83F-2D85-4B50-859D-4F01823FADAA}">
      <dsp:nvSpPr>
        <dsp:cNvPr id="0" name=""/>
        <dsp:cNvSpPr/>
      </dsp:nvSpPr>
      <dsp:spPr>
        <a:xfrm>
          <a:off x="0" y="2082792"/>
          <a:ext cx="8502706" cy="21394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prstClr val="white"/>
              </a:solidFill>
              <a:latin typeface="Cambria" panose="02040503050406030204" pitchFamily="18" charset="0"/>
              <a:ea typeface="+mn-ea"/>
              <a:cs typeface="+mn-cs"/>
            </a:rPr>
            <a:t>The Unix loader's tasks include:</a:t>
          </a:r>
          <a:endParaRPr lang="en-US" sz="2000" kern="1200" dirty="0">
            <a:solidFill>
              <a:prstClr val="white"/>
            </a:solidFill>
            <a:latin typeface="Cambria" panose="02040503050406030204" pitchFamily="18" charset="0"/>
            <a:ea typeface="+mn-ea"/>
            <a:cs typeface="+mn-cs"/>
          </a:endParaRPr>
        </a:p>
      </dsp:txBody>
      <dsp:txXfrm>
        <a:off x="0" y="2082792"/>
        <a:ext cx="8502706" cy="1155306"/>
      </dsp:txXfrm>
    </dsp:sp>
    <dsp:sp modelId="{B9D24602-1001-480F-AE10-1EF4598A1EFC}">
      <dsp:nvSpPr>
        <dsp:cNvPr id="0" name=""/>
        <dsp:cNvSpPr/>
      </dsp:nvSpPr>
      <dsp:spPr>
        <a:xfrm>
          <a:off x="6073" y="3041336"/>
          <a:ext cx="1743962" cy="20001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ighlight>
                <a:srgbClr val="00FFFF"/>
              </a:highlight>
              <a:latin typeface="Cambria" panose="02040503050406030204" pitchFamily="18" charset="0"/>
            </a:rPr>
            <a:t>V</a:t>
          </a:r>
          <a:r>
            <a:rPr lang="en-IN" sz="1700" b="1" kern="1200" dirty="0" err="1">
              <a:highlight>
                <a:srgbClr val="00FFFF"/>
              </a:highlight>
              <a:latin typeface="Cambria" panose="02040503050406030204" pitchFamily="18" charset="0"/>
            </a:rPr>
            <a:t>alidation</a:t>
          </a:r>
          <a:r>
            <a:rPr lang="en-IN" sz="1700" b="1" kern="1200" dirty="0">
              <a:highlight>
                <a:srgbClr val="00FFFF"/>
              </a:highlight>
              <a:latin typeface="Cambria" panose="02040503050406030204" pitchFamily="18" charset="0"/>
            </a:rPr>
            <a:t> </a:t>
          </a:r>
          <a:r>
            <a:rPr lang="en-IN" sz="1700" kern="1200" dirty="0">
              <a:latin typeface="Cambria" panose="02040503050406030204" pitchFamily="18" charset="0"/>
            </a:rPr>
            <a:t>(permissions, memory requirements etc.)</a:t>
          </a:r>
          <a:endParaRPr lang="en-US" sz="1700" kern="1200" dirty="0">
            <a:latin typeface="Cambria" panose="02040503050406030204" pitchFamily="18" charset="0"/>
          </a:endParaRPr>
        </a:p>
      </dsp:txBody>
      <dsp:txXfrm>
        <a:off x="6073" y="3041336"/>
        <a:ext cx="1743962" cy="2000183"/>
      </dsp:txXfrm>
    </dsp:sp>
    <dsp:sp modelId="{261AA785-3BE4-459F-9ACD-B6841AD50B00}">
      <dsp:nvSpPr>
        <dsp:cNvPr id="0" name=""/>
        <dsp:cNvSpPr/>
      </dsp:nvSpPr>
      <dsp:spPr>
        <a:xfrm>
          <a:off x="1750036" y="3041336"/>
          <a:ext cx="2262682" cy="200018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highlight>
                <a:srgbClr val="00FFFF"/>
              </a:highlight>
              <a:latin typeface="Cambria" panose="02040503050406030204" pitchFamily="18" charset="0"/>
            </a:rPr>
            <a:t>Copying</a:t>
          </a:r>
          <a:endParaRPr lang="en-US" sz="1700" b="1" kern="1200" dirty="0">
            <a:highlight>
              <a:srgbClr val="00FFFF"/>
            </a:highlight>
            <a:latin typeface="Cambria" panose="02040503050406030204" pitchFamily="18" charset="0"/>
          </a:endParaRPr>
        </a:p>
        <a:p>
          <a:pPr marL="171450" lvl="1" indent="-171450" algn="just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Cambria" panose="02040503050406030204" pitchFamily="18" charset="0"/>
            </a:rPr>
            <a:t>Program image from the disk into main memory;</a:t>
          </a:r>
          <a:endParaRPr lang="en-US" sz="1700" kern="1200" dirty="0">
            <a:latin typeface="Cambria" panose="02040503050406030204" pitchFamily="18" charset="0"/>
          </a:endParaRPr>
        </a:p>
        <a:p>
          <a:pPr marL="171450" lvl="1" indent="-171450" algn="just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Cambria" panose="02040503050406030204" pitchFamily="18" charset="0"/>
            </a:rPr>
            <a:t>Command-line arguments on the stack</a:t>
          </a:r>
          <a:endParaRPr lang="en-US" sz="1700" kern="1200" dirty="0">
            <a:latin typeface="Cambria" panose="02040503050406030204" pitchFamily="18" charset="0"/>
          </a:endParaRPr>
        </a:p>
      </dsp:txBody>
      <dsp:txXfrm>
        <a:off x="1750036" y="3041336"/>
        <a:ext cx="2262682" cy="2000183"/>
      </dsp:txXfrm>
    </dsp:sp>
    <dsp:sp modelId="{6C949607-1A59-4504-8AF8-496801841E73}">
      <dsp:nvSpPr>
        <dsp:cNvPr id="0" name=""/>
        <dsp:cNvSpPr/>
      </dsp:nvSpPr>
      <dsp:spPr>
        <a:xfrm>
          <a:off x="4012719" y="3041336"/>
          <a:ext cx="2221230" cy="200018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highlight>
                <a:srgbClr val="00FFFF"/>
              </a:highlight>
              <a:latin typeface="Cambria" panose="02040503050406030204" pitchFamily="18" charset="0"/>
            </a:rPr>
            <a:t>Initializing</a:t>
          </a:r>
          <a:r>
            <a:rPr lang="en-IN" sz="1700" kern="1200" dirty="0">
              <a:latin typeface="Cambria" panose="02040503050406030204" pitchFamily="18" charset="0"/>
            </a:rPr>
            <a:t> registers </a:t>
          </a:r>
        </a:p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mbria" panose="02040503050406030204" pitchFamily="18" charset="0"/>
            </a:rPr>
            <a:t>(e.g., the stack pointer)</a:t>
          </a:r>
          <a:endParaRPr lang="en-US" sz="1700" kern="1200" dirty="0">
            <a:latin typeface="Cambria" panose="02040503050406030204" pitchFamily="18" charset="0"/>
          </a:endParaRPr>
        </a:p>
      </dsp:txBody>
      <dsp:txXfrm>
        <a:off x="4012719" y="3041336"/>
        <a:ext cx="2221230" cy="2000183"/>
      </dsp:txXfrm>
    </dsp:sp>
    <dsp:sp modelId="{BD9C9DFC-8AC2-4791-9568-58EEA10448FE}">
      <dsp:nvSpPr>
        <dsp:cNvPr id="0" name=""/>
        <dsp:cNvSpPr/>
      </dsp:nvSpPr>
      <dsp:spPr>
        <a:xfrm>
          <a:off x="6233949" y="3041336"/>
          <a:ext cx="2262682" cy="20001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highlight>
                <a:srgbClr val="00FFFF"/>
              </a:highlight>
              <a:latin typeface="Cambria" panose="02040503050406030204" pitchFamily="18" charset="0"/>
            </a:rPr>
            <a:t>Switching</a:t>
          </a:r>
          <a:r>
            <a:rPr lang="en-IN" sz="1700" kern="1200" dirty="0">
              <a:latin typeface="Cambria" panose="02040503050406030204" pitchFamily="18" charset="0"/>
            </a:rPr>
            <a:t> to the program entry point (_start).</a:t>
          </a:r>
          <a:endParaRPr lang="en-US" sz="1700" kern="1200" dirty="0">
            <a:latin typeface="Cambria" panose="02040503050406030204" pitchFamily="18" charset="0"/>
          </a:endParaRPr>
        </a:p>
      </dsp:txBody>
      <dsp:txXfrm>
        <a:off x="6233949" y="3041336"/>
        <a:ext cx="2262682" cy="2000183"/>
      </dsp:txXfrm>
    </dsp:sp>
    <dsp:sp modelId="{200F2F53-6C80-4EED-831D-C901923ABB84}">
      <dsp:nvSpPr>
        <dsp:cNvPr id="0" name=""/>
        <dsp:cNvSpPr/>
      </dsp:nvSpPr>
      <dsp:spPr>
        <a:xfrm rot="10800000">
          <a:off x="0" y="1042"/>
          <a:ext cx="8502706" cy="194882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Cambria" panose="02040503050406030204" pitchFamily="18" charset="0"/>
            </a:rPr>
            <a:t>In Unix, the loader is the handler for the system call exec(). 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 rot="10800000">
        <a:off x="0" y="1042"/>
        <a:ext cx="8502706" cy="1266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5C0C0-C681-426F-8A80-4503E84A90C7}">
      <dsp:nvSpPr>
        <dsp:cNvPr id="0" name=""/>
        <dsp:cNvSpPr/>
      </dsp:nvSpPr>
      <dsp:spPr>
        <a:xfrm>
          <a:off x="0" y="13847"/>
          <a:ext cx="6262336" cy="692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SzPct val="76000"/>
            <a:buFont typeface="Wingdings 3"/>
            <a:buNone/>
          </a:pPr>
          <a:r>
            <a:rPr kumimoji="0" lang="en-US" altLang="zh-TW" sz="2000" b="0" i="0" u="none" strike="noStrike" kern="1200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rPr>
            <a:t>A macro prototype statement 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33812" y="47659"/>
        <a:ext cx="6194712" cy="625016"/>
      </dsp:txXfrm>
    </dsp:sp>
    <dsp:sp modelId="{07ECE7E6-30D1-4357-98FD-8CBB4154818E}">
      <dsp:nvSpPr>
        <dsp:cNvPr id="0" name=""/>
        <dsp:cNvSpPr/>
      </dsp:nvSpPr>
      <dsp:spPr>
        <a:xfrm>
          <a:off x="0" y="706487"/>
          <a:ext cx="6262336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29" tIns="25400" rIns="142240" bIns="2540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bg1">
                <a:shade val="50000"/>
              </a:schemeClr>
            </a:buClr>
            <a:buSzPct val="76000"/>
            <a:buFont typeface="Wingdings" pitchFamily="2" charset="2"/>
            <a:buChar char="q"/>
          </a:pPr>
          <a:r>
            <a:rPr kumimoji="0" lang="en-US" altLang="zh-TW" sz="2000" b="0" i="0" u="none" strike="noStrike" kern="1200" cap="none" spc="0" normalizeH="0" baseline="0" noProof="0">
              <a:ln/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rPr>
            <a:t>Declares macro name with name &amp; kinds of its formal parameters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0" y="706487"/>
        <a:ext cx="6262336" cy="612720"/>
      </dsp:txXfrm>
    </dsp:sp>
    <dsp:sp modelId="{1E044D76-804D-4B50-9D7E-BB1421AC4AAB}">
      <dsp:nvSpPr>
        <dsp:cNvPr id="0" name=""/>
        <dsp:cNvSpPr/>
      </dsp:nvSpPr>
      <dsp:spPr>
        <a:xfrm>
          <a:off x="0" y="1319207"/>
          <a:ext cx="6262336" cy="692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SzPct val="76000"/>
            <a:buFont typeface="Wingdings 3"/>
            <a:buNone/>
          </a:pPr>
          <a:r>
            <a:rPr kumimoji="0" lang="en-US" altLang="zh-TW" sz="2000" b="0" i="0" u="none" strike="noStrike" kern="1200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rPr>
            <a:t>One or more modal statements 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33812" y="1353019"/>
        <a:ext cx="6194712" cy="625016"/>
      </dsp:txXfrm>
    </dsp:sp>
    <dsp:sp modelId="{7BB766AD-24C2-4CAF-8330-7DA5806A6BA1}">
      <dsp:nvSpPr>
        <dsp:cNvPr id="0" name=""/>
        <dsp:cNvSpPr/>
      </dsp:nvSpPr>
      <dsp:spPr>
        <a:xfrm>
          <a:off x="0" y="2011847"/>
          <a:ext cx="6262336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29" tIns="25400" rIns="142240" bIns="2540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en-US" altLang="zh-TW" sz="2000" kern="1200">
              <a:solidFill>
                <a:schemeClr val="tx1"/>
              </a:solidFill>
              <a:latin typeface="Cambria" panose="02040503050406030204" pitchFamily="18" charset="0"/>
              <a:ea typeface="+mn-ea"/>
            </a:rPr>
            <a:t>G</a:t>
          </a:r>
          <a:r>
            <a:rPr kumimoji="0" lang="en-US" altLang="zh-TW" sz="2000" b="0" i="0" u="none" strike="noStrike" kern="1200" cap="none" spc="0" normalizeH="0" baseline="0" noProof="0">
              <a:ln/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rPr>
            <a:t>enerates assembly language during macro expansion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0" y="2011847"/>
        <a:ext cx="6262336" cy="612720"/>
      </dsp:txXfrm>
    </dsp:sp>
    <dsp:sp modelId="{78528849-3915-40F0-BD9F-3833477D6C70}">
      <dsp:nvSpPr>
        <dsp:cNvPr id="0" name=""/>
        <dsp:cNvSpPr/>
      </dsp:nvSpPr>
      <dsp:spPr>
        <a:xfrm>
          <a:off x="0" y="2624567"/>
          <a:ext cx="6262336" cy="692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SzPct val="76000"/>
            <a:buFont typeface="Wingdings 3"/>
            <a:buNone/>
          </a:pPr>
          <a:r>
            <a:rPr kumimoji="0" lang="en-US" altLang="zh-TW" sz="2000" b="0" i="0" u="none" strike="noStrike" kern="1200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rPr>
            <a:t>Macro preprocessor statements 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33812" y="2658379"/>
        <a:ext cx="6194712" cy="625016"/>
      </dsp:txXfrm>
    </dsp:sp>
    <dsp:sp modelId="{CEC72CD5-479F-4981-B5B1-7A6636C3CA9E}">
      <dsp:nvSpPr>
        <dsp:cNvPr id="0" name=""/>
        <dsp:cNvSpPr/>
      </dsp:nvSpPr>
      <dsp:spPr>
        <a:xfrm>
          <a:off x="0" y="3317207"/>
          <a:ext cx="6262336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29" tIns="25400" rIns="142240" bIns="2540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en-US" altLang="zh-TW" sz="2000" b="0" i="0" u="none" strike="noStrike" kern="1200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rPr>
            <a:t>Conditional functions during macro expansion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0" y="3317207"/>
        <a:ext cx="6262336" cy="61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1E8C3-748A-4FA7-AF8E-47D98F30926A}">
      <dsp:nvSpPr>
        <dsp:cNvPr id="0" name=""/>
        <dsp:cNvSpPr/>
      </dsp:nvSpPr>
      <dsp:spPr>
        <a:xfrm>
          <a:off x="3945582" y="921523"/>
          <a:ext cx="885522" cy="42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91"/>
              </a:lnTo>
              <a:lnTo>
                <a:pt x="885522" y="287191"/>
              </a:lnTo>
              <a:lnTo>
                <a:pt x="885522" y="4214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E2914-4BDB-48E6-913D-CF5912C4893B}">
      <dsp:nvSpPr>
        <dsp:cNvPr id="0" name=""/>
        <dsp:cNvSpPr/>
      </dsp:nvSpPr>
      <dsp:spPr>
        <a:xfrm>
          <a:off x="3060060" y="921523"/>
          <a:ext cx="885522" cy="421428"/>
        </a:xfrm>
        <a:custGeom>
          <a:avLst/>
          <a:gdLst/>
          <a:ahLst/>
          <a:cxnLst/>
          <a:rect l="0" t="0" r="0" b="0"/>
          <a:pathLst>
            <a:path>
              <a:moveTo>
                <a:pt x="885522" y="0"/>
              </a:moveTo>
              <a:lnTo>
                <a:pt x="885522" y="287191"/>
              </a:lnTo>
              <a:lnTo>
                <a:pt x="0" y="287191"/>
              </a:lnTo>
              <a:lnTo>
                <a:pt x="0" y="4214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0A92C-F9F0-4BC2-9253-1A4E1638DADE}">
      <dsp:nvSpPr>
        <dsp:cNvPr id="0" name=""/>
        <dsp:cNvSpPr/>
      </dsp:nvSpPr>
      <dsp:spPr>
        <a:xfrm>
          <a:off x="3221064" y="1385"/>
          <a:ext cx="1449036" cy="92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7D530-BA05-45CF-BDF8-BCD85A9873ED}">
      <dsp:nvSpPr>
        <dsp:cNvPr id="0" name=""/>
        <dsp:cNvSpPr/>
      </dsp:nvSpPr>
      <dsp:spPr>
        <a:xfrm>
          <a:off x="3382068" y="154339"/>
          <a:ext cx="1449036" cy="920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Macro Expansion</a:t>
          </a:r>
        </a:p>
      </dsp:txBody>
      <dsp:txXfrm>
        <a:off x="3409018" y="181289"/>
        <a:ext cx="1395136" cy="866238"/>
      </dsp:txXfrm>
    </dsp:sp>
    <dsp:sp modelId="{389CAC70-9A5C-4387-80A1-2FD4D681EEDA}">
      <dsp:nvSpPr>
        <dsp:cNvPr id="0" name=""/>
        <dsp:cNvSpPr/>
      </dsp:nvSpPr>
      <dsp:spPr>
        <a:xfrm>
          <a:off x="2335542" y="1342952"/>
          <a:ext cx="1449036" cy="9201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06069-FBCA-43C4-A9A8-F7332CFBB1DE}">
      <dsp:nvSpPr>
        <dsp:cNvPr id="0" name=""/>
        <dsp:cNvSpPr/>
      </dsp:nvSpPr>
      <dsp:spPr>
        <a:xfrm>
          <a:off x="2496546" y="1495906"/>
          <a:ext cx="1449036" cy="920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Lexical Expansion</a:t>
          </a:r>
        </a:p>
      </dsp:txBody>
      <dsp:txXfrm>
        <a:off x="2523496" y="1522856"/>
        <a:ext cx="1395136" cy="866238"/>
      </dsp:txXfrm>
    </dsp:sp>
    <dsp:sp modelId="{74D541AE-1B97-4544-B652-42459372E6CE}">
      <dsp:nvSpPr>
        <dsp:cNvPr id="0" name=""/>
        <dsp:cNvSpPr/>
      </dsp:nvSpPr>
      <dsp:spPr>
        <a:xfrm>
          <a:off x="4106587" y="1342952"/>
          <a:ext cx="1449036" cy="9201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9A458-CA09-408F-A415-AD9E347338E6}">
      <dsp:nvSpPr>
        <dsp:cNvPr id="0" name=""/>
        <dsp:cNvSpPr/>
      </dsp:nvSpPr>
      <dsp:spPr>
        <a:xfrm>
          <a:off x="4267591" y="1495906"/>
          <a:ext cx="1449036" cy="920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Semantic Expansion</a:t>
          </a:r>
        </a:p>
      </dsp:txBody>
      <dsp:txXfrm>
        <a:off x="4294541" y="1522856"/>
        <a:ext cx="1395136" cy="866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C5B1D-E232-46BF-A67D-D246AFDB4539}">
      <dsp:nvSpPr>
        <dsp:cNvPr id="0" name=""/>
        <dsp:cNvSpPr/>
      </dsp:nvSpPr>
      <dsp:spPr>
        <a:xfrm>
          <a:off x="7095003" y="4411809"/>
          <a:ext cx="1642927" cy="51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340"/>
              </a:lnTo>
              <a:lnTo>
                <a:pt x="1642927" y="351340"/>
              </a:lnTo>
              <a:lnTo>
                <a:pt x="1642927" y="51556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D979-95F9-4E18-9EB4-4CEE416DAC7C}">
      <dsp:nvSpPr>
        <dsp:cNvPr id="0" name=""/>
        <dsp:cNvSpPr/>
      </dsp:nvSpPr>
      <dsp:spPr>
        <a:xfrm>
          <a:off x="5557260" y="4411809"/>
          <a:ext cx="1537743" cy="515561"/>
        </a:xfrm>
        <a:custGeom>
          <a:avLst/>
          <a:gdLst/>
          <a:ahLst/>
          <a:cxnLst/>
          <a:rect l="0" t="0" r="0" b="0"/>
          <a:pathLst>
            <a:path>
              <a:moveTo>
                <a:pt x="1537743" y="0"/>
              </a:moveTo>
              <a:lnTo>
                <a:pt x="1537743" y="351340"/>
              </a:lnTo>
              <a:lnTo>
                <a:pt x="0" y="351340"/>
              </a:lnTo>
              <a:lnTo>
                <a:pt x="0" y="51556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C03AD-729D-4B73-B175-47067A128B2C}">
      <dsp:nvSpPr>
        <dsp:cNvPr id="0" name=""/>
        <dsp:cNvSpPr/>
      </dsp:nvSpPr>
      <dsp:spPr>
        <a:xfrm>
          <a:off x="7049283" y="2770580"/>
          <a:ext cx="91440" cy="515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5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282FB-79D1-46BA-A5A6-A5895607275F}">
      <dsp:nvSpPr>
        <dsp:cNvPr id="0" name=""/>
        <dsp:cNvSpPr/>
      </dsp:nvSpPr>
      <dsp:spPr>
        <a:xfrm>
          <a:off x="5154213" y="1129351"/>
          <a:ext cx="1940790" cy="51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340"/>
              </a:lnTo>
              <a:lnTo>
                <a:pt x="1940790" y="351340"/>
              </a:lnTo>
              <a:lnTo>
                <a:pt x="1940790" y="5155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0F75D-4A4E-4B7A-BC56-F1667D3AB48B}">
      <dsp:nvSpPr>
        <dsp:cNvPr id="0" name=""/>
        <dsp:cNvSpPr/>
      </dsp:nvSpPr>
      <dsp:spPr>
        <a:xfrm>
          <a:off x="3055836" y="2770580"/>
          <a:ext cx="91440" cy="515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5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B560D-AC29-464D-B20B-9A196B9207EA}">
      <dsp:nvSpPr>
        <dsp:cNvPr id="0" name=""/>
        <dsp:cNvSpPr/>
      </dsp:nvSpPr>
      <dsp:spPr>
        <a:xfrm>
          <a:off x="3101556" y="1129351"/>
          <a:ext cx="2052656" cy="515561"/>
        </a:xfrm>
        <a:custGeom>
          <a:avLst/>
          <a:gdLst/>
          <a:ahLst/>
          <a:cxnLst/>
          <a:rect l="0" t="0" r="0" b="0"/>
          <a:pathLst>
            <a:path>
              <a:moveTo>
                <a:pt x="2052656" y="0"/>
              </a:moveTo>
              <a:lnTo>
                <a:pt x="2052656" y="351340"/>
              </a:lnTo>
              <a:lnTo>
                <a:pt x="0" y="351340"/>
              </a:lnTo>
              <a:lnTo>
                <a:pt x="0" y="5155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6B523-47D2-47A1-B9DA-C0076C4830B9}">
      <dsp:nvSpPr>
        <dsp:cNvPr id="0" name=""/>
        <dsp:cNvSpPr/>
      </dsp:nvSpPr>
      <dsp:spPr>
        <a:xfrm>
          <a:off x="3750169" y="3683"/>
          <a:ext cx="2808088" cy="11256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0A91-8BC7-4863-9B27-575775894733}">
      <dsp:nvSpPr>
        <dsp:cNvPr id="0" name=""/>
        <dsp:cNvSpPr/>
      </dsp:nvSpPr>
      <dsp:spPr>
        <a:xfrm>
          <a:off x="3947136" y="190802"/>
          <a:ext cx="2808088" cy="1125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Features of Macro expansion</a:t>
          </a:r>
        </a:p>
      </dsp:txBody>
      <dsp:txXfrm>
        <a:off x="3980106" y="223772"/>
        <a:ext cx="2742148" cy="1059727"/>
      </dsp:txXfrm>
    </dsp:sp>
    <dsp:sp modelId="{F845AADA-2EC2-444A-9162-2AE6A1F2A727}">
      <dsp:nvSpPr>
        <dsp:cNvPr id="0" name=""/>
        <dsp:cNvSpPr/>
      </dsp:nvSpPr>
      <dsp:spPr>
        <a:xfrm>
          <a:off x="1433725" y="1644912"/>
          <a:ext cx="3335663" cy="11256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49D5D-3072-4C70-AE8C-A53349AE4B52}">
      <dsp:nvSpPr>
        <dsp:cNvPr id="0" name=""/>
        <dsp:cNvSpPr/>
      </dsp:nvSpPr>
      <dsp:spPr>
        <a:xfrm>
          <a:off x="1630692" y="1832031"/>
          <a:ext cx="3335663" cy="1125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Lexical substitution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(Generates ALP)</a:t>
          </a:r>
        </a:p>
      </dsp:txBody>
      <dsp:txXfrm>
        <a:off x="1663662" y="1865001"/>
        <a:ext cx="3269723" cy="1059727"/>
      </dsp:txXfrm>
    </dsp:sp>
    <dsp:sp modelId="{7D1C8203-B63C-409D-8AC8-B7B541BA422E}">
      <dsp:nvSpPr>
        <dsp:cNvPr id="0" name=""/>
        <dsp:cNvSpPr/>
      </dsp:nvSpPr>
      <dsp:spPr>
        <a:xfrm>
          <a:off x="1455219" y="3286141"/>
          <a:ext cx="3292675" cy="11256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8DDAC-471C-4038-9B69-980C86606EA6}">
      <dsp:nvSpPr>
        <dsp:cNvPr id="0" name=""/>
        <dsp:cNvSpPr/>
      </dsp:nvSpPr>
      <dsp:spPr>
        <a:xfrm>
          <a:off x="1652186" y="3473260"/>
          <a:ext cx="3292675" cy="1125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String types: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1. Ordinary string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2. Formal parameters(&amp;)</a:t>
          </a:r>
        </a:p>
      </dsp:txBody>
      <dsp:txXfrm>
        <a:off x="1685156" y="3506230"/>
        <a:ext cx="3226735" cy="1059727"/>
      </dsp:txXfrm>
    </dsp:sp>
    <dsp:sp modelId="{4B37E378-8222-4FC8-A9F1-ACD3190C68A7}">
      <dsp:nvSpPr>
        <dsp:cNvPr id="0" name=""/>
        <dsp:cNvSpPr/>
      </dsp:nvSpPr>
      <dsp:spPr>
        <a:xfrm>
          <a:off x="5315305" y="1644912"/>
          <a:ext cx="3559396" cy="11256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1E99F-1A46-4E96-812E-B54A8161E9A7}">
      <dsp:nvSpPr>
        <dsp:cNvPr id="0" name=""/>
        <dsp:cNvSpPr/>
      </dsp:nvSpPr>
      <dsp:spPr>
        <a:xfrm>
          <a:off x="5512273" y="1832031"/>
          <a:ext cx="3559396" cy="1125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Semantic substitution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(Expansion time control flow)</a:t>
          </a:r>
        </a:p>
      </dsp:txBody>
      <dsp:txXfrm>
        <a:off x="5545243" y="1865001"/>
        <a:ext cx="3493456" cy="1059727"/>
      </dsp:txXfrm>
    </dsp:sp>
    <dsp:sp modelId="{9DCC2B22-BC65-45F6-ADE8-E2E739417134}">
      <dsp:nvSpPr>
        <dsp:cNvPr id="0" name=""/>
        <dsp:cNvSpPr/>
      </dsp:nvSpPr>
      <dsp:spPr>
        <a:xfrm>
          <a:off x="5141828" y="3286141"/>
          <a:ext cx="3906350" cy="11256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DB3F2-68ED-41AF-A0ED-564C4FFAA345}">
      <dsp:nvSpPr>
        <dsp:cNvPr id="0" name=""/>
        <dsp:cNvSpPr/>
      </dsp:nvSpPr>
      <dsp:spPr>
        <a:xfrm>
          <a:off x="5338796" y="3473260"/>
          <a:ext cx="3906350" cy="1125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1. Default flow (sequential)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2. Preprocessor statement alters the control flow during expansion</a:t>
          </a:r>
        </a:p>
      </dsp:txBody>
      <dsp:txXfrm>
        <a:off x="5371766" y="3506230"/>
        <a:ext cx="3840410" cy="1059727"/>
      </dsp:txXfrm>
    </dsp:sp>
    <dsp:sp modelId="{94A4A03C-487A-4BBC-8FAB-C407457E4661}">
      <dsp:nvSpPr>
        <dsp:cNvPr id="0" name=""/>
        <dsp:cNvSpPr/>
      </dsp:nvSpPr>
      <dsp:spPr>
        <a:xfrm>
          <a:off x="4111300" y="4927371"/>
          <a:ext cx="2891919" cy="11256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40994-AE1F-4FB2-91D0-0E2FB3480365}">
      <dsp:nvSpPr>
        <dsp:cNvPr id="0" name=""/>
        <dsp:cNvSpPr/>
      </dsp:nvSpPr>
      <dsp:spPr>
        <a:xfrm>
          <a:off x="4308267" y="5114489"/>
          <a:ext cx="2891919" cy="1125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Conditional expansion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(statements are never visited)</a:t>
          </a:r>
        </a:p>
      </dsp:txBody>
      <dsp:txXfrm>
        <a:off x="4341237" y="5147459"/>
        <a:ext cx="2825979" cy="1059727"/>
      </dsp:txXfrm>
    </dsp:sp>
    <dsp:sp modelId="{205D9FC3-7A02-4659-9067-E413ACEA6773}">
      <dsp:nvSpPr>
        <dsp:cNvPr id="0" name=""/>
        <dsp:cNvSpPr/>
      </dsp:nvSpPr>
      <dsp:spPr>
        <a:xfrm>
          <a:off x="7397154" y="4927371"/>
          <a:ext cx="2681552" cy="11256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AC866-1958-4ADD-864E-F5A71DE76CB9}">
      <dsp:nvSpPr>
        <dsp:cNvPr id="0" name=""/>
        <dsp:cNvSpPr/>
      </dsp:nvSpPr>
      <dsp:spPr>
        <a:xfrm>
          <a:off x="7594121" y="5114489"/>
          <a:ext cx="2681552" cy="1125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Expansion time loops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</a:rPr>
            <a:t>(Repeatedly visited)</a:t>
          </a:r>
        </a:p>
      </dsp:txBody>
      <dsp:txXfrm>
        <a:off x="7627091" y="5147459"/>
        <a:ext cx="2615612" cy="10597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C37E5-1BF4-4C91-B1D8-8AB414A9D73A}">
      <dsp:nvSpPr>
        <dsp:cNvPr id="0" name=""/>
        <dsp:cNvSpPr/>
      </dsp:nvSpPr>
      <dsp:spPr>
        <a:xfrm>
          <a:off x="3316870" y="867828"/>
          <a:ext cx="6688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88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3633827" y="910051"/>
        <a:ext cx="34974" cy="6994"/>
      </dsp:txXfrm>
    </dsp:sp>
    <dsp:sp modelId="{CE8AB39A-888A-4A43-8661-F23612958168}">
      <dsp:nvSpPr>
        <dsp:cNvPr id="0" name=""/>
        <dsp:cNvSpPr/>
      </dsp:nvSpPr>
      <dsp:spPr>
        <a:xfrm>
          <a:off x="277416" y="1172"/>
          <a:ext cx="3041253" cy="1824752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24" tIns="156427" rIns="149024" bIns="15642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Recognize Macro Definition – </a:t>
          </a:r>
          <a:r>
            <a:rPr lang="en-US" sz="2000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Macro Name Table (</a:t>
          </a:r>
          <a:r>
            <a:rPr lang="en-US" sz="2000" i="1" kern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MNT</a:t>
          </a:r>
          <a:r>
            <a:rPr lang="en-US" sz="2000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</a:p>
      </dsp:txBody>
      <dsp:txXfrm>
        <a:off x="277416" y="1172"/>
        <a:ext cx="3041253" cy="1824752"/>
      </dsp:txXfrm>
    </dsp:sp>
    <dsp:sp modelId="{C261EB18-5EF2-488F-8229-C49D20A30C30}">
      <dsp:nvSpPr>
        <dsp:cNvPr id="0" name=""/>
        <dsp:cNvSpPr/>
      </dsp:nvSpPr>
      <dsp:spPr>
        <a:xfrm>
          <a:off x="7057612" y="867828"/>
          <a:ext cx="6688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88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7374569" y="910051"/>
        <a:ext cx="34974" cy="6994"/>
      </dsp:txXfrm>
    </dsp:sp>
    <dsp:sp modelId="{69D3402D-AC79-41B4-9931-A8617BAB07EC}">
      <dsp:nvSpPr>
        <dsp:cNvPr id="0" name=""/>
        <dsp:cNvSpPr/>
      </dsp:nvSpPr>
      <dsp:spPr>
        <a:xfrm>
          <a:off x="4018158" y="1172"/>
          <a:ext cx="3041253" cy="1824752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24" tIns="156427" rIns="149024" bIns="15642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Identify formal parameters - </a:t>
          </a:r>
          <a:r>
            <a:rPr lang="en-US" sz="2000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Parameter Name table, Keyword parameter default table (</a:t>
          </a:r>
          <a:r>
            <a:rPr lang="en-US" sz="2000" i="1" kern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PNTAB, KPDTAB</a:t>
          </a:r>
          <a:r>
            <a:rPr lang="en-US" sz="2000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4018158" y="1172"/>
        <a:ext cx="3041253" cy="1824752"/>
      </dsp:txXfrm>
    </dsp:sp>
    <dsp:sp modelId="{4B21CBD4-B3F5-4A96-9B1B-8191F6A598F9}">
      <dsp:nvSpPr>
        <dsp:cNvPr id="0" name=""/>
        <dsp:cNvSpPr/>
      </dsp:nvSpPr>
      <dsp:spPr>
        <a:xfrm>
          <a:off x="1798043" y="1824124"/>
          <a:ext cx="7481484" cy="668888"/>
        </a:xfrm>
        <a:custGeom>
          <a:avLst/>
          <a:gdLst/>
          <a:ahLst/>
          <a:cxnLst/>
          <a:rect l="0" t="0" r="0" b="0"/>
          <a:pathLst>
            <a:path>
              <a:moveTo>
                <a:pt x="7481484" y="0"/>
              </a:moveTo>
              <a:lnTo>
                <a:pt x="7481484" y="351544"/>
              </a:lnTo>
              <a:lnTo>
                <a:pt x="0" y="351544"/>
              </a:lnTo>
              <a:lnTo>
                <a:pt x="0" y="6688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5350933" y="2155071"/>
        <a:ext cx="375705" cy="6994"/>
      </dsp:txXfrm>
    </dsp:sp>
    <dsp:sp modelId="{546977AE-C8E6-480D-B509-19CA84E781EF}">
      <dsp:nvSpPr>
        <dsp:cNvPr id="0" name=""/>
        <dsp:cNvSpPr/>
      </dsp:nvSpPr>
      <dsp:spPr>
        <a:xfrm>
          <a:off x="7758901" y="1172"/>
          <a:ext cx="3041253" cy="1824752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24" tIns="156427" rIns="149024" bIns="15642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Process model statements except MEND</a:t>
          </a:r>
        </a:p>
      </dsp:txBody>
      <dsp:txXfrm>
        <a:off x="7758901" y="1172"/>
        <a:ext cx="3041253" cy="1824752"/>
      </dsp:txXfrm>
    </dsp:sp>
    <dsp:sp modelId="{EC2734C4-10B0-40A8-9F2D-B137CE2B0EC7}">
      <dsp:nvSpPr>
        <dsp:cNvPr id="0" name=""/>
        <dsp:cNvSpPr/>
      </dsp:nvSpPr>
      <dsp:spPr>
        <a:xfrm>
          <a:off x="3316870" y="3392069"/>
          <a:ext cx="6688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88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3633827" y="3434291"/>
        <a:ext cx="34974" cy="6994"/>
      </dsp:txXfrm>
    </dsp:sp>
    <dsp:sp modelId="{0F852678-5373-4AEF-937B-B6644B6DFAB3}">
      <dsp:nvSpPr>
        <dsp:cNvPr id="0" name=""/>
        <dsp:cNvSpPr/>
      </dsp:nvSpPr>
      <dsp:spPr>
        <a:xfrm>
          <a:off x="277416" y="2525413"/>
          <a:ext cx="3041253" cy="1824752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24" tIns="156427" rIns="149024" bIns="15642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+mn-ea"/>
              <a:cs typeface="+mn-cs"/>
            </a:rPr>
            <a:t>Maintain the 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expansion time variables declared in a macro – Expansion time variable name table (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EVNTAB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</a:p>
      </dsp:txBody>
      <dsp:txXfrm>
        <a:off x="277416" y="2525413"/>
        <a:ext cx="3041253" cy="1824752"/>
      </dsp:txXfrm>
    </dsp:sp>
    <dsp:sp modelId="{EA060F14-0690-4329-A530-E63CE33DA6AA}">
      <dsp:nvSpPr>
        <dsp:cNvPr id="0" name=""/>
        <dsp:cNvSpPr/>
      </dsp:nvSpPr>
      <dsp:spPr>
        <a:xfrm>
          <a:off x="7057612" y="3392069"/>
          <a:ext cx="6688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88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7374569" y="3434291"/>
        <a:ext cx="34974" cy="6994"/>
      </dsp:txXfrm>
    </dsp:sp>
    <dsp:sp modelId="{D1DA41EA-4374-498F-AC59-F94BDFBBB46E}">
      <dsp:nvSpPr>
        <dsp:cNvPr id="0" name=""/>
        <dsp:cNvSpPr/>
      </dsp:nvSpPr>
      <dsp:spPr>
        <a:xfrm>
          <a:off x="4018158" y="2525413"/>
          <a:ext cx="3041253" cy="1824752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24" tIns="156427" rIns="149024" bIns="15642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Find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 the statement that defines a sequencing symbols. </a:t>
          </a:r>
          <a:r>
            <a:rPr lang="en-US" sz="2000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(</a:t>
          </a:r>
          <a:r>
            <a:rPr lang="en-US" sz="2000" i="1" kern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SSNTAB, SSTAB</a:t>
          </a:r>
          <a:r>
            <a:rPr lang="en-US" sz="2000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     </a:t>
          </a:r>
        </a:p>
      </dsp:txBody>
      <dsp:txXfrm>
        <a:off x="4018158" y="2525413"/>
        <a:ext cx="3041253" cy="1824752"/>
      </dsp:txXfrm>
    </dsp:sp>
    <dsp:sp modelId="{D708F706-C9EF-417A-AC54-67BDBF3937BE}">
      <dsp:nvSpPr>
        <dsp:cNvPr id="0" name=""/>
        <dsp:cNvSpPr/>
      </dsp:nvSpPr>
      <dsp:spPr>
        <a:xfrm>
          <a:off x="7758901" y="2525413"/>
          <a:ext cx="3371169" cy="1824752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24" tIns="156427" rIns="149024" bIns="15642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Record the intermediate representation in Macro definition table (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MDT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( SSTAB holds MDT  entry #)</a:t>
          </a: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7758901" y="2525413"/>
        <a:ext cx="3371169" cy="1824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C37E5-1BF4-4C91-B1D8-8AB414A9D73A}">
      <dsp:nvSpPr>
        <dsp:cNvPr id="0" name=""/>
        <dsp:cNvSpPr/>
      </dsp:nvSpPr>
      <dsp:spPr>
        <a:xfrm>
          <a:off x="3605861" y="821676"/>
          <a:ext cx="6298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980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3904255" y="864091"/>
        <a:ext cx="33020" cy="6610"/>
      </dsp:txXfrm>
    </dsp:sp>
    <dsp:sp modelId="{CE8AB39A-888A-4A43-8661-F23612958168}">
      <dsp:nvSpPr>
        <dsp:cNvPr id="0" name=""/>
        <dsp:cNvSpPr/>
      </dsp:nvSpPr>
      <dsp:spPr>
        <a:xfrm>
          <a:off x="736316" y="5992"/>
          <a:ext cx="2871345" cy="1722807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698" tIns="147688" rIns="140698" bIns="14768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Recognize a Macro Call– </a:t>
          </a:r>
          <a:r>
            <a:rPr lang="en-US" sz="1600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Macro Name Table (</a:t>
          </a:r>
          <a:r>
            <a:rPr lang="en-US" sz="1600" i="1" kern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MNT</a:t>
          </a:r>
          <a:r>
            <a:rPr lang="en-US" sz="1600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</a:p>
      </dsp:txBody>
      <dsp:txXfrm>
        <a:off x="736316" y="5992"/>
        <a:ext cx="2871345" cy="1722807"/>
      </dsp:txXfrm>
    </dsp:sp>
    <dsp:sp modelId="{C261EB18-5EF2-488F-8229-C49D20A30C30}">
      <dsp:nvSpPr>
        <dsp:cNvPr id="0" name=""/>
        <dsp:cNvSpPr/>
      </dsp:nvSpPr>
      <dsp:spPr>
        <a:xfrm>
          <a:off x="7137616" y="821676"/>
          <a:ext cx="6298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980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7436010" y="864091"/>
        <a:ext cx="33020" cy="6610"/>
      </dsp:txXfrm>
    </dsp:sp>
    <dsp:sp modelId="{69D3402D-AC79-41B4-9931-A8617BAB07EC}">
      <dsp:nvSpPr>
        <dsp:cNvPr id="0" name=""/>
        <dsp:cNvSpPr/>
      </dsp:nvSpPr>
      <dsp:spPr>
        <a:xfrm>
          <a:off x="4268070" y="5992"/>
          <a:ext cx="2871345" cy="1722807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698" tIns="147688" rIns="140698" bIns="14768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Determine actual parameters - </a:t>
          </a:r>
          <a:r>
            <a:rPr lang="en-US" sz="1600" i="1" kern="1200" dirty="0">
              <a:solidFill>
                <a:srgbClr val="000000"/>
              </a:solidFill>
              <a:latin typeface="Cambria" panose="02040503050406030204" pitchFamily="18" charset="0"/>
            </a:rPr>
            <a:t>Actual Parameter Table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(</a:t>
          </a:r>
          <a:r>
            <a:rPr lang="en-US" sz="1600" i="1" kern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APTAB</a:t>
          </a:r>
          <a:r>
            <a:rPr lang="en-US" sz="1600" i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solidFill>
                <a:srgbClr val="000000"/>
              </a:solidFill>
              <a:latin typeface="Cambria" panose="02040503050406030204" pitchFamily="18" charset="0"/>
            </a:rPr>
            <a:t>&lt;formal parameter name&gt;, &lt;value&gt;</a:t>
          </a:r>
          <a:endParaRPr lang="en-US" sz="1600" kern="1200" dirty="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4268070" y="5992"/>
        <a:ext cx="2871345" cy="1722807"/>
      </dsp:txXfrm>
    </dsp:sp>
    <dsp:sp modelId="{4B21CBD4-B3F5-4A96-9B1B-8191F6A598F9}">
      <dsp:nvSpPr>
        <dsp:cNvPr id="0" name=""/>
        <dsp:cNvSpPr/>
      </dsp:nvSpPr>
      <dsp:spPr>
        <a:xfrm>
          <a:off x="2171988" y="1726999"/>
          <a:ext cx="7063509" cy="836167"/>
        </a:xfrm>
        <a:custGeom>
          <a:avLst/>
          <a:gdLst/>
          <a:ahLst/>
          <a:cxnLst/>
          <a:rect l="0" t="0" r="0" b="0"/>
          <a:pathLst>
            <a:path>
              <a:moveTo>
                <a:pt x="7063509" y="0"/>
              </a:moveTo>
              <a:lnTo>
                <a:pt x="7063509" y="435183"/>
              </a:lnTo>
              <a:lnTo>
                <a:pt x="0" y="435183"/>
              </a:lnTo>
              <a:lnTo>
                <a:pt x="0" y="83616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5525831" y="2141778"/>
        <a:ext cx="355824" cy="6610"/>
      </dsp:txXfrm>
    </dsp:sp>
    <dsp:sp modelId="{546977AE-C8E6-480D-B509-19CA84E781EF}">
      <dsp:nvSpPr>
        <dsp:cNvPr id="0" name=""/>
        <dsp:cNvSpPr/>
      </dsp:nvSpPr>
      <dsp:spPr>
        <a:xfrm>
          <a:off x="7799825" y="5992"/>
          <a:ext cx="2871345" cy="1722807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698" tIns="147688" rIns="140698" bIns="14768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+mn-ea"/>
              <a:cs typeface="+mn-cs"/>
            </a:rPr>
            <a:t>Maintain the </a:t>
          </a:r>
          <a:r>
            <a:rPr lang="en-US" sz="1600" b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+mn-ea"/>
              <a:cs typeface="+mn-cs"/>
            </a:rPr>
            <a:t>values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+mn-ea"/>
              <a:cs typeface="+mn-cs"/>
            </a:rPr>
            <a:t> of 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expansion time variables– Expansion time variable table (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</a:rPr>
            <a:t>EVTAB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)</a:t>
          </a:r>
        </a:p>
      </dsp:txBody>
      <dsp:txXfrm>
        <a:off x="7799825" y="5992"/>
        <a:ext cx="2871345" cy="1722807"/>
      </dsp:txXfrm>
    </dsp:sp>
    <dsp:sp modelId="{EC2734C4-10B0-40A8-9F2D-B137CE2B0EC7}">
      <dsp:nvSpPr>
        <dsp:cNvPr id="0" name=""/>
        <dsp:cNvSpPr/>
      </dsp:nvSpPr>
      <dsp:spPr>
        <a:xfrm>
          <a:off x="3605861" y="3411250"/>
          <a:ext cx="6298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980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3904255" y="3453665"/>
        <a:ext cx="33020" cy="6610"/>
      </dsp:txXfrm>
    </dsp:sp>
    <dsp:sp modelId="{0F852678-5373-4AEF-937B-B6644B6DFAB3}">
      <dsp:nvSpPr>
        <dsp:cNvPr id="0" name=""/>
        <dsp:cNvSpPr/>
      </dsp:nvSpPr>
      <dsp:spPr>
        <a:xfrm>
          <a:off x="736316" y="2595567"/>
          <a:ext cx="2871345" cy="1722807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698" tIns="147688" rIns="140698" bIns="14768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95000"/>
                  <a:lumOff val="5000"/>
                </a:prstClr>
              </a:solidFill>
              <a:latin typeface="Cambria" panose="02040503050406030204" pitchFamily="18" charset="0"/>
              <a:ea typeface="+mn-ea"/>
              <a:cs typeface="+mn-cs"/>
            </a:rPr>
            <a:t>Organize expansion time control flow.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95000"/>
                  <a:lumOff val="5000"/>
                </a:prstClr>
              </a:solidFill>
              <a:highlight>
                <a:srgbClr val="00FF00"/>
              </a:highlight>
              <a:latin typeface="Cambria" panose="02040503050406030204" pitchFamily="18" charset="0"/>
              <a:ea typeface="+mn-ea"/>
              <a:cs typeface="+mn-cs"/>
            </a:rPr>
            <a:t>Macro Expansion Counter (MEC)</a:t>
          </a:r>
        </a:p>
      </dsp:txBody>
      <dsp:txXfrm>
        <a:off x="736316" y="2595567"/>
        <a:ext cx="2871345" cy="1722807"/>
      </dsp:txXfrm>
    </dsp:sp>
    <dsp:sp modelId="{EA060F14-0690-4329-A530-E63CE33DA6AA}">
      <dsp:nvSpPr>
        <dsp:cNvPr id="0" name=""/>
        <dsp:cNvSpPr/>
      </dsp:nvSpPr>
      <dsp:spPr>
        <a:xfrm>
          <a:off x="7137616" y="3411250"/>
          <a:ext cx="6298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980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7436010" y="3453665"/>
        <a:ext cx="33020" cy="6610"/>
      </dsp:txXfrm>
    </dsp:sp>
    <dsp:sp modelId="{D1DA41EA-4374-498F-AC59-F94BDFBBB46E}">
      <dsp:nvSpPr>
        <dsp:cNvPr id="0" name=""/>
        <dsp:cNvSpPr/>
      </dsp:nvSpPr>
      <dsp:spPr>
        <a:xfrm>
          <a:off x="4268070" y="2389209"/>
          <a:ext cx="2871345" cy="2135522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698" tIns="147688" rIns="140698" bIns="147688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C00000"/>
              </a:solidFill>
              <a:latin typeface="Cambria" panose="02040503050406030204" pitchFamily="18" charset="0"/>
            </a:rPr>
            <a:t>MEC points </a:t>
          </a:r>
          <a:r>
            <a:rPr lang="en-US" sz="1600" kern="1200" dirty="0">
              <a:solidFill>
                <a:srgbClr val="000000"/>
              </a:solidFill>
              <a:latin typeface="Cambria" panose="02040503050406030204" pitchFamily="18" charset="0"/>
            </a:rPr>
            <a:t>to the MDT entry containing the model statement.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C00000"/>
              </a:solidFill>
              <a:latin typeface="Cambria" panose="02040503050406030204" pitchFamily="18" charset="0"/>
            </a:rPr>
            <a:t>Values of formal parameters and EV's </a:t>
          </a:r>
          <a:r>
            <a:rPr lang="en-US" sz="1600" kern="1200" dirty="0">
              <a:solidFill>
                <a:srgbClr val="000000"/>
              </a:solidFill>
              <a:latin typeface="Cambria" panose="02040503050406030204" pitchFamily="18" charset="0"/>
            </a:rPr>
            <a:t>are available in APT and EVT.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Cambria" panose="02040503050406030204" pitchFamily="18" charset="0"/>
            </a:rPr>
            <a:t>The Model statements defining SS is identified from SSTAB</a:t>
          </a:r>
          <a:endParaRPr lang="en-US" sz="1600" i="1" kern="1200" dirty="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4268070" y="2389209"/>
        <a:ext cx="2871345" cy="2135522"/>
      </dsp:txXfrm>
    </dsp:sp>
    <dsp:sp modelId="{D708F706-C9EF-417A-AC54-67BDBF3937BE}">
      <dsp:nvSpPr>
        <dsp:cNvPr id="0" name=""/>
        <dsp:cNvSpPr/>
      </dsp:nvSpPr>
      <dsp:spPr>
        <a:xfrm>
          <a:off x="7799825" y="2595567"/>
          <a:ext cx="2871345" cy="1722807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698" tIns="147688" rIns="140698" bIns="14768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itchFamily="18" charset="0"/>
            <a:buNone/>
          </a:pPr>
          <a:r>
            <a:rPr lang="en-US" sz="1600" b="1" kern="1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rPr>
            <a:t>Perform expansion of a model statement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Cambria" panose="02040503050406030204" pitchFamily="18" charset="0"/>
            </a:rPr>
            <a:t>(by lexical substitution for the parameters and EV’s)</a:t>
          </a:r>
          <a:endParaRPr lang="en-US" sz="1600" kern="1200" dirty="0">
            <a:solidFill>
              <a:schemeClr val="tx1">
                <a:lumMod val="95000"/>
                <a:lumOff val="5000"/>
              </a:schemeClr>
            </a:solidFill>
            <a:latin typeface="Cambria" panose="02040503050406030204" pitchFamily="18" charset="0"/>
          </a:endParaRPr>
        </a:p>
      </dsp:txBody>
      <dsp:txXfrm>
        <a:off x="7799825" y="2595567"/>
        <a:ext cx="2871345" cy="17228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D0DDB-81DE-416E-9487-2257C24CF8F8}">
      <dsp:nvSpPr>
        <dsp:cNvPr id="0" name=""/>
        <dsp:cNvSpPr/>
      </dsp:nvSpPr>
      <dsp:spPr>
        <a:xfrm>
          <a:off x="2697725" y="0"/>
          <a:ext cx="7881179" cy="29576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just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endParaRPr lang="en-US" sz="1050" kern="1200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b="1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Process Macro definition</a:t>
          </a:r>
          <a:endParaRPr lang="en-US" sz="1900" kern="1200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MDT for model statements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PNTAB for all the parameters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KPDTAB for keywords parameters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SSNTAB for SS 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SSTAB for SS appearing in the label field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EVNTAB when EVs are declared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endParaRPr lang="en-US" sz="1900" kern="1200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sp:txBody>
      <dsp:txXfrm>
        <a:off x="2697725" y="369711"/>
        <a:ext cx="6772045" cy="2218269"/>
      </dsp:txXfrm>
    </dsp:sp>
    <dsp:sp modelId="{EEB6619D-1E03-4BC4-B1B6-4B1CA1211B68}">
      <dsp:nvSpPr>
        <dsp:cNvPr id="0" name=""/>
        <dsp:cNvSpPr/>
      </dsp:nvSpPr>
      <dsp:spPr>
        <a:xfrm>
          <a:off x="5157" y="807437"/>
          <a:ext cx="2687410" cy="13477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Pass 1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Process Macro definition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Analysis Phase</a:t>
          </a:r>
        </a:p>
      </dsp:txBody>
      <dsp:txXfrm>
        <a:off x="70949" y="873229"/>
        <a:ext cx="2555826" cy="1216166"/>
      </dsp:txXfrm>
    </dsp:sp>
    <dsp:sp modelId="{ECB71256-6E4D-4C0D-843E-1A3C613ADBBF}">
      <dsp:nvSpPr>
        <dsp:cNvPr id="0" name=""/>
        <dsp:cNvSpPr/>
      </dsp:nvSpPr>
      <dsp:spPr>
        <a:xfrm>
          <a:off x="2833495" y="3094934"/>
          <a:ext cx="7651795" cy="25413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b="1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Process Macro Call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APTAB for actual parameters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EVTAB for processing EVs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Set MEC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Process Model statements from MDT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Record the output.</a:t>
          </a:r>
        </a:p>
      </dsp:txBody>
      <dsp:txXfrm>
        <a:off x="2833495" y="3412609"/>
        <a:ext cx="6698771" cy="1906048"/>
      </dsp:txXfrm>
    </dsp:sp>
    <dsp:sp modelId="{2DF1D7AD-C2CB-40D2-BD6E-6E2A1FDFBDFF}">
      <dsp:nvSpPr>
        <dsp:cNvPr id="0" name=""/>
        <dsp:cNvSpPr/>
      </dsp:nvSpPr>
      <dsp:spPr>
        <a:xfrm>
          <a:off x="93613" y="3691758"/>
          <a:ext cx="2739881" cy="134775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Pass 2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Process Macro call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Synthesis Phase</a:t>
          </a:r>
        </a:p>
      </dsp:txBody>
      <dsp:txXfrm>
        <a:off x="159405" y="3757550"/>
        <a:ext cx="2608297" cy="12161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94224-2783-4DDA-94A3-EC4A49589B0A}">
      <dsp:nvSpPr>
        <dsp:cNvPr id="0" name=""/>
        <dsp:cNvSpPr/>
      </dsp:nvSpPr>
      <dsp:spPr>
        <a:xfrm>
          <a:off x="973190" y="53050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DE9B9-77E4-4751-BAF0-44B19BA5EF07}">
      <dsp:nvSpPr>
        <dsp:cNvPr id="0" name=""/>
        <dsp:cNvSpPr/>
      </dsp:nvSpPr>
      <dsp:spPr>
        <a:xfrm>
          <a:off x="1242597" y="799907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0CF75-3507-42B0-8EAC-39C613C60D75}">
      <dsp:nvSpPr>
        <dsp:cNvPr id="0" name=""/>
        <dsp:cNvSpPr/>
      </dsp:nvSpPr>
      <dsp:spPr>
        <a:xfrm>
          <a:off x="569079" y="2188390"/>
          <a:ext cx="2072362" cy="163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latin typeface="Cambria" panose="02040503050406030204" pitchFamily="18" charset="0"/>
            </a:rPr>
            <a:t>Nested macros</a:t>
          </a:r>
        </a:p>
      </dsp:txBody>
      <dsp:txXfrm>
        <a:off x="569079" y="2188390"/>
        <a:ext cx="2072362" cy="1638632"/>
      </dsp:txXfrm>
    </dsp:sp>
    <dsp:sp modelId="{D457F5C7-E6A8-4351-A514-3297C494263C}">
      <dsp:nvSpPr>
        <dsp:cNvPr id="0" name=""/>
        <dsp:cNvSpPr/>
      </dsp:nvSpPr>
      <dsp:spPr>
        <a:xfrm>
          <a:off x="3408216" y="53050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6CBEC-1530-431B-A827-61CD0A70A11B}">
      <dsp:nvSpPr>
        <dsp:cNvPr id="0" name=""/>
        <dsp:cNvSpPr/>
      </dsp:nvSpPr>
      <dsp:spPr>
        <a:xfrm>
          <a:off x="3677623" y="799907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D1A37-6E28-490F-A978-721F53E03C6C}">
      <dsp:nvSpPr>
        <dsp:cNvPr id="0" name=""/>
        <dsp:cNvSpPr/>
      </dsp:nvSpPr>
      <dsp:spPr>
        <a:xfrm>
          <a:off x="3004105" y="2188390"/>
          <a:ext cx="2072362" cy="163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latin typeface="Cambria" panose="02040503050406030204" pitchFamily="18" charset="0"/>
            </a:rPr>
            <a:t>Macro processing without data structures</a:t>
          </a:r>
        </a:p>
      </dsp:txBody>
      <dsp:txXfrm>
        <a:off x="3004105" y="2188390"/>
        <a:ext cx="2072362" cy="1638632"/>
      </dsp:txXfrm>
    </dsp:sp>
    <dsp:sp modelId="{031AF7B0-F70C-4114-8A2E-742CE716D81E}">
      <dsp:nvSpPr>
        <dsp:cNvPr id="0" name=""/>
        <dsp:cNvSpPr/>
      </dsp:nvSpPr>
      <dsp:spPr>
        <a:xfrm>
          <a:off x="5843242" y="53050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A7101-EF11-44E1-8B61-FE65E1A90F4A}">
      <dsp:nvSpPr>
        <dsp:cNvPr id="0" name=""/>
        <dsp:cNvSpPr/>
      </dsp:nvSpPr>
      <dsp:spPr>
        <a:xfrm>
          <a:off x="6112649" y="799907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A0D36-6D6F-4840-84A8-F400C7078781}">
      <dsp:nvSpPr>
        <dsp:cNvPr id="0" name=""/>
        <dsp:cNvSpPr/>
      </dsp:nvSpPr>
      <dsp:spPr>
        <a:xfrm>
          <a:off x="5439131" y="2188390"/>
          <a:ext cx="2072362" cy="163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latin typeface="Cambria" panose="02040503050406030204" pitchFamily="18" charset="0"/>
            </a:rPr>
            <a:t>Macro definition processing with data structures</a:t>
          </a:r>
        </a:p>
      </dsp:txBody>
      <dsp:txXfrm>
        <a:off x="5439131" y="2188390"/>
        <a:ext cx="2072362" cy="1638632"/>
      </dsp:txXfrm>
    </dsp:sp>
    <dsp:sp modelId="{175EE90F-3F29-47F0-9ABE-E11780636C64}">
      <dsp:nvSpPr>
        <dsp:cNvPr id="0" name=""/>
        <dsp:cNvSpPr/>
      </dsp:nvSpPr>
      <dsp:spPr>
        <a:xfrm>
          <a:off x="8278268" y="53050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AE148-0DD3-4248-B521-54E643327B89}">
      <dsp:nvSpPr>
        <dsp:cNvPr id="0" name=""/>
        <dsp:cNvSpPr/>
      </dsp:nvSpPr>
      <dsp:spPr>
        <a:xfrm>
          <a:off x="8547675" y="799907"/>
          <a:ext cx="725326" cy="72532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5CA94-A19A-4B5A-9BDE-CC1D679FF507}">
      <dsp:nvSpPr>
        <dsp:cNvPr id="0" name=""/>
        <dsp:cNvSpPr/>
      </dsp:nvSpPr>
      <dsp:spPr>
        <a:xfrm>
          <a:off x="7874157" y="2188390"/>
          <a:ext cx="2072362" cy="163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latin typeface="Cambria" panose="02040503050406030204" pitchFamily="18" charset="0"/>
            </a:rPr>
            <a:t>Macro call processing with data structures</a:t>
          </a:r>
        </a:p>
      </dsp:txBody>
      <dsp:txXfrm>
        <a:off x="7874157" y="2188390"/>
        <a:ext cx="2072362" cy="16386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91DD-C07D-4D29-AED0-481494672065}">
      <dsp:nvSpPr>
        <dsp:cNvPr id="0" name=""/>
        <dsp:cNvSpPr/>
      </dsp:nvSpPr>
      <dsp:spPr>
        <a:xfrm>
          <a:off x="2490743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1F2A8-D161-4641-9000-09262331EBA7}">
      <dsp:nvSpPr>
        <dsp:cNvPr id="0" name=""/>
        <dsp:cNvSpPr/>
      </dsp:nvSpPr>
      <dsp:spPr>
        <a:xfrm>
          <a:off x="295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9AF19-F1B6-4C66-83C8-7397D74825B5}">
      <dsp:nvSpPr>
        <dsp:cNvPr id="0" name=""/>
        <dsp:cNvSpPr/>
      </dsp:nvSpPr>
      <dsp:spPr>
        <a:xfrm>
          <a:off x="178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000" kern="1200" dirty="0">
              <a:latin typeface="Cambria" panose="02040503050406030204" pitchFamily="18" charset="0"/>
            </a:rPr>
            <a:t>Loaders</a:t>
          </a:r>
          <a:endParaRPr lang="en-US" sz="4000" kern="1200" dirty="0">
            <a:latin typeface="Cambria" panose="02040503050406030204" pitchFamily="18" charset="0"/>
          </a:endParaRPr>
        </a:p>
      </dsp:txBody>
      <dsp:txXfrm>
        <a:off x="1788743" y="3255669"/>
        <a:ext cx="3600000" cy="720000"/>
      </dsp:txXfrm>
    </dsp:sp>
    <dsp:sp modelId="{7FF527DF-C8AC-41B3-9F1E-54F11F2055EA}">
      <dsp:nvSpPr>
        <dsp:cNvPr id="0" name=""/>
        <dsp:cNvSpPr/>
      </dsp:nvSpPr>
      <dsp:spPr>
        <a:xfrm>
          <a:off x="6720743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0D9A9-EECD-41FB-A442-FEC2B075FDAD}">
      <dsp:nvSpPr>
        <dsp:cNvPr id="0" name=""/>
        <dsp:cNvSpPr/>
      </dsp:nvSpPr>
      <dsp:spPr>
        <a:xfrm>
          <a:off x="718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99A5A-70D6-4005-B359-21C8E7C0100E}">
      <dsp:nvSpPr>
        <dsp:cNvPr id="0" name=""/>
        <dsp:cNvSpPr/>
      </dsp:nvSpPr>
      <dsp:spPr>
        <a:xfrm>
          <a:off x="601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000" kern="1200">
              <a:latin typeface="Cambria" panose="02040503050406030204" pitchFamily="18" charset="0"/>
            </a:rPr>
            <a:t>Linkers</a:t>
          </a:r>
          <a:endParaRPr lang="en-US" sz="4000" kern="1200">
            <a:latin typeface="Cambria" panose="02040503050406030204" pitchFamily="18" charset="0"/>
          </a:endParaRPr>
        </a:p>
      </dsp:txBody>
      <dsp:txXfrm>
        <a:off x="6018743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ABFE7-775A-45C7-B0FD-8EF53138F131}" type="datetimeFigureOut">
              <a:rPr lang="en-US" smtClean="0"/>
              <a:t>15/09/2020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69DDF-9AEA-4AC1-8F50-E6FAE348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9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912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0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15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45B574-6714-4CD8-8B3D-2AAC65877DE9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310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307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4C37-974B-41FF-AF6F-3984FEC1D1B9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307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4C37-974B-41FF-AF6F-3984FEC1D1B9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307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9518A4-E8E6-4606-8479-A63CA9939A20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9DDF-9AEA-4AC1-8F50-E6FAE348A0E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01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DDF-9AEA-4AC1-8F50-E6FAE348A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681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B573AD-8BCD-4019-B2DB-F43BD487ADBC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307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52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9F1763-F09E-437B-9385-C87BDA00E0A0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9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9F1763-F09E-437B-9385-C87BDA00E0A0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49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45B574-6714-4CD8-8B3D-2AAC65877DE9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310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307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44CA70-A4D0-4C78-BF5F-677DD12747CB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32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307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14D7EA-39B2-449B-92D7-3F09DCB5088E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33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307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678ABC-4CFD-478E-8C90-0EF56D950E18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34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307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9DDF-9AEA-4AC1-8F50-E6FAE348A0E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02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9DDF-9AEA-4AC1-8F50-E6FAE348A0E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9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9DDF-9AEA-4AC1-8F50-E6FAE348A0E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03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359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685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9DDF-9AEA-4AC1-8F50-E6FAE348A0EB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6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9DDF-9AEA-4AC1-8F50-E6FAE348A0EB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37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9DDF-9AEA-4AC1-8F50-E6FAE348A0E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 – Assembly Language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9DDF-9AEA-4AC1-8F50-E6FAE348A0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9DDF-9AEA-4AC1-8F50-E6FAE348A0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3FED-A5C1-4A70-A495-760C2A43B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2086B-BD09-44E1-A473-43355018F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3234-9184-4CC7-99F5-AD109EB6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65CC-19A0-4593-B386-2F93FEB3FBA0}" type="datetime2">
              <a:rPr lang="en-US" smtClean="0"/>
              <a:t>Tuesday, September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8AE2-B450-41D6-A238-AC59309E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FF40-0231-4D97-A62A-BD7C0645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5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EEA1-450D-4F7D-99BB-C2DA5F01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7367D-BD51-49EC-92E7-D7559184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DCA8-4900-45A5-9FB3-7402F986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BC2A-9A26-40C6-8087-514D4CA78D39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E93E-7871-4A8A-893F-CACB0FB2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C27F-6E13-4960-8E37-14364B44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F13DE-955F-4E30-A055-AB2FED47B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F7CB-26C5-419E-8582-32D93F52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9FD2-41D5-4572-AAD5-6F66BDB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2E8-5440-4EAD-B116-BA326AF8D858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00D2-E108-48BA-B0A8-AEEB6BA8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06CC-B4C6-46A9-A2A9-EF792CB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pPr>
              <a:defRPr/>
            </a:pPr>
            <a:fld id="{BCD27197-EB75-49DE-AEB0-E2FC263F51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1221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Compiled by – Ms. Jyoti Malhotra (Reference : Systems Programming, D.M. Dhamdhere)</a:t>
            </a:r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835BD-4C98-41E0-AB7D-5557FB1FE40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230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pPr>
              <a:defRPr/>
            </a:pPr>
            <a:r>
              <a:rPr lang="en-IN"/>
              <a:t>Compiled by – Ms. Jyoti Malhotra (Reference : Systems Programming, D.M. Dhamdhere)</a:t>
            </a:r>
            <a:endParaRPr lang="en-I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pPr>
              <a:defRPr/>
            </a:pPr>
            <a:fld id="{73867F3F-EAA4-412D-A608-CE0344EBC9B7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231866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0C19-904B-4ABA-9C81-544F7FC5A6F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219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1008B3-6DF6-4929-9E9E-C15852B867F6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1743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EDAF7-9A3D-45E8-BC07-22F7F8CC5646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04019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835D2-1028-42B6-B524-B656A5E9B0E6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70691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CF261-BC0E-4A7A-8107-4C6B1987670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4378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D85D-A0FD-46FB-9319-5CE2D901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6213-7B05-49E2-9887-81F6EAFB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40FA-EF5B-4445-B53F-23057358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A943-244F-4937-9F65-E4E4817B907B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D472-5AB4-4205-9AC6-48ADA739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EF91-CE08-43AA-B74B-B6656941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2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0C03B-4D85-4BF7-B767-5130AA79CD8C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4012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1DD8C-AD4D-49F5-B89A-13C1E0C8962D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99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FEA97-F5F6-448F-87A7-DDCAF3CFA029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74787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632D-F690-42EE-97FE-63C1D64A7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946DA-0335-47D7-BE05-07FA58637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B49E-2046-4076-97AB-BCDA8923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52481-BF11-48F9-8082-A9EDE639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7628-8805-4D12-B3CF-083D685D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27197-EB75-49DE-AEB0-E2FC263F51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1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2156-2893-4587-9C88-5B9459C4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673F-FEB8-4E16-92A9-CF90A4F8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EDF0-8720-45BC-B843-3369BA6B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40D2-B338-45A5-8472-3E563E37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Compiled by – Ms. Jyoti Malhotra (Reference : Systems Programming, D.M. Dhamdhere)</a:t>
            </a:r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448D-B28B-4621-98E3-F9F651D5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835BD-4C98-41E0-AB7D-5557FB1FE40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06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8F84-0E04-4E9E-90EA-D7C95219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F072-74C4-47EF-AB08-6230614E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93BD-EBFC-4A86-838B-05B993BA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C5B9-9A36-4A28-AE35-BED5364D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Compiled by – Ms. Jyoti Malhotra (Reference : Systems Programming, D.M. Dhamdhere)</a:t>
            </a:r>
            <a:endParaRPr lang="en-I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DB0A-645E-456F-8536-7F8C018F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67F3F-EAA4-412D-A608-CE0344EBC9B7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36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1B03-CAAF-4283-8F68-087A6CE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C588-38A1-442E-8033-22362AAA3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008F6-AB87-4427-9641-E15CBDC6B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E51C0-36DE-457D-8911-A5D22C7E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C68F1-BD2E-47E6-B5BF-A3BB15FC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505DA-3B80-404F-AA8E-24027FA1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0C19-904B-4ABA-9C81-544F7FC5A6F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36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C39D-CBD2-45D6-BB0B-7A4C941B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D06D-6F3E-4F0C-A6BB-300F4AF5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C00F4-23F6-4E61-A977-3AD2A8CE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55D9C-EAEF-421B-A5C9-C9A00C753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F7216-A79A-4E2E-B2F4-42F65B562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DB5CE-F266-4D17-93E9-52C2B041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5FBB0-7302-40BB-B18B-47906801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6B72D-AC3E-4015-9BC6-46308143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1008B3-6DF6-4929-9E9E-C15852B867F6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7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41C1-473C-45E0-97CF-45DE836E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FC9E2-B241-4207-B3BC-1D406614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18729-42D4-46AE-B30E-6E196874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6CF1-9B1E-4D3A-881A-4D275165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EDAF7-9A3D-45E8-BC07-22F7F8CC5646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89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9F0F3-173A-43BA-9357-304AE174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150DA-20C4-4EC0-9C54-206F7C39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77E68-B41C-48A7-B829-CB9CE918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835D2-1028-42B6-B524-B656A5E9B0E6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7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768E-C0F2-4D2A-801C-08F9D09B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1EC41-86C2-424F-8B7A-4B638C5C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812D-17C7-436B-AA96-024B35E9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40A2-A048-4D0E-9CD2-A5C42D4AD20B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DDD6-D85E-4F41-9E1F-82F978E4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20E7-0CE2-4767-8536-9F0AF3DE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6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8D49-EE39-43EC-AC98-864B1487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B7B5-25BB-46CF-981E-7A132AC7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95CEF-26E9-404E-87A2-8D050FEF3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A245B-C9A9-418C-8252-3D2A92AE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4FF32-3C61-44DC-B013-8526BCDD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BF1B-C617-49F5-8E7B-EAB18F5D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CF261-BC0E-4A7A-8107-4C6B1987670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561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9D43-3E08-4394-BB01-521120A2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86225-FDB1-4BB7-ABC5-E5FF6D76B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7B841-B453-4D16-B326-027FFE50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0C402-AADF-422C-ACD4-091FA50B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69E8-FF25-45F6-A8EE-49176F4E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D1BE3-696A-4482-A20A-7287F4E9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0C03B-4D85-4BF7-B767-5130AA79CD8C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12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723C-D0A9-4822-9E91-F08A3090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353A8-B79F-497D-AD7F-6A017E51A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7344-208C-43BD-973C-F724646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35B6-4A43-473E-B17C-D1A08B7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8D11-DB27-45C8-B637-1525B585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1DD8C-AD4D-49F5-B89A-13C1E0C8962D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764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806E6-B7FE-4B12-86AA-9BB83577D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1419F-27BF-4A51-B866-5D144A30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E096-8B93-4A2F-A8E6-4AF522D2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712E-9C48-4EE7-A16A-C150E14B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– Ms. Jyoti Malhotra (Reference : Systems Programming, D.M. Dhamdhere)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1F828-BD0B-40AA-B197-89349DA7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FEA97-F5F6-448F-87A7-DDCAF3CFA029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69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0492-196D-4EF5-8C36-72F2EA2C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7BE9-2D8A-47F6-B8F6-32B9B263E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6B623-7270-49E0-ABB9-4B822378B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9CD03-8062-4EEB-9A30-99ED9046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675-1FC2-431E-BF0D-469EB144B7B0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416DE-016F-4A12-A720-14EB05CE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A2A1D-7ADF-4B66-8BF9-D3025853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0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C7D7-9C1D-4169-8E6A-BAB352D7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24A4-AD67-4BDF-9543-16DF85F4E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34905-D2C9-44BD-B78E-F16D8927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9F2A2-60B0-433B-BA35-F8B566DBE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5779A-32D5-430E-8E6E-6C38907C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2B142-CECF-4F70-B813-61B11CE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BDFE-25D0-4B00-8EDB-8C9DCC05587E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AA853-A79F-4856-89B9-20A979F2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46F3A-4367-4819-B0F3-7F72D017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8365-FDB7-43D5-95F7-4D7ADEC4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97C19-F18A-4303-8CD1-651006F7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C429-8E60-430D-9BCF-BA5461B23390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1D445-30EF-4AC4-AA5A-F0F15C6B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7DCE8-A95C-4731-A7F0-01878041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4751A-C1EB-4815-9151-AF2BC2A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9D7E-9485-4A98-89F5-D99E8E124F19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32B44-29A5-4CAE-909C-28A7D9AD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3342F-4D58-46ED-BD0F-E551C1AD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2B5F-7741-445D-99E0-1197F304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148F-67D4-4B1B-AF63-AAF06ADF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C3E8F-4E2F-498E-8685-EC79419C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20E7D-081A-45F6-929C-1D39C30B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B9C4-556A-4CC9-BD30-153B0F2D744D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8A09E-FEDD-4972-BF36-13AE12A2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5B99-3A03-42C6-8F96-58C5084F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942-8BFC-4286-A917-AC3CD2D8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00CC9-EDB0-473D-970F-BA8917CC7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BFB11-C7B3-49D4-9F44-19E952CFB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F2A1D-7BA0-4269-98E7-1E6004F7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BF60-FFDB-4402-86A9-C948C0A464D6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975BA-B31C-4E66-AE4B-3E43BDCA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1B9C-DDEA-4213-B193-F138927D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07F36-5DC8-444A-9F02-877A6463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2420C-674F-4A7B-9635-A37D81B5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3887-14B9-4729-907E-577C15620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E050-67B3-421A-AA07-37AC9242BE06}" type="datetime2">
              <a:rPr lang="en-US" smtClean="0"/>
              <a:t>Tuesday, September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6D91-A801-4817-BF79-9564D3D11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C444-1157-4B5A-9ADC-9A963CBD7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Compiled by – Ms. Jyoti Malhotra (Reference : Systems Programming, D.M. Dhamdhere)</a:t>
            </a:r>
            <a:endParaRPr lang="en-IN" alt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520ABE-0FE6-4651-9B86-04114648C5D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95389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AA5B6-3CCD-4E7A-91B6-FE145AAE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9AA5D-0F76-45E4-A97B-FC3BAC210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9DE3B-B733-4653-A719-5BF26C4B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B45E-011E-4CAF-BB8B-582884AB2641}" type="datetimeFigureOut">
              <a:rPr lang="en-US" smtClean="0"/>
              <a:pPr/>
              <a:t>15/09/2020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330FA-6730-40F5-B62F-8430DB544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Compiled by – Ms. Jyoti Malhotra (Reference : Systems Programming, D.M. Dhamdhere)</a:t>
            </a:r>
            <a:endParaRPr lang="en-I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0F34-81C2-437D-9177-C3B8A3B6A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520ABE-0FE6-4651-9B86-04114648C5D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2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gif"/><Relationship Id="rId1" Type="http://schemas.openxmlformats.org/officeDocument/2006/relationships/slideLayout" Target="../slideLayouts/slideLayout2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7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0.sv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59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4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C14F-7C0B-4856-ACB9-683DF11E0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245809"/>
            <a:ext cx="11029950" cy="1564716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sz="4800" b="1" dirty="0"/>
              <a:t>System Programming and Operating System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F276-0BA9-4644-8B6D-F54F2F641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3679672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18BTIS502/18BTCS502</a:t>
            </a: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782BD8-0BA0-4F44-916E-77F8C0CF3E5C}"/>
              </a:ext>
            </a:extLst>
          </p:cNvPr>
          <p:cNvSpPr txBox="1">
            <a:spLocks/>
          </p:cNvSpPr>
          <p:nvPr/>
        </p:nvSpPr>
        <p:spPr>
          <a:xfrm>
            <a:off x="7263087" y="4791001"/>
            <a:ext cx="4822896" cy="140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Compiled by –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Dr. Jyoti Malhotra &amp; Prof. Pranav More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SPOS – subject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incharge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Department of CSE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MIT School of Engineering, MIT ADT University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ED5A8190-16F2-404A-BD60-52A38BB285B4}"/>
              </a:ext>
            </a:extLst>
          </p:cNvPr>
          <p:cNvSpPr/>
          <p:nvPr/>
        </p:nvSpPr>
        <p:spPr>
          <a:xfrm>
            <a:off x="63482" y="6116833"/>
            <a:ext cx="6054776" cy="4913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/>
              <a:t>Pre-requisite : Maturity on Programming Languages and Data Structures </a:t>
            </a: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F4D760A0-4122-4570-896B-8EE5EB80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18395" y="0"/>
            <a:ext cx="1273604" cy="53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92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BBF3A-D58F-4F1C-B3E4-56252E76179E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838200"/>
            <a:ext cx="8534400" cy="5029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3333FF"/>
                </a:solidFill>
              </a:rPr>
              <a:t>Definition of macro INCR.</a:t>
            </a:r>
          </a:p>
          <a:p>
            <a:pPr lvl="1" algn="just" eaLnBrk="1" hangingPunct="1">
              <a:lnSpc>
                <a:spcPct val="90000"/>
              </a:lnSpc>
            </a:pPr>
            <a:endParaRPr lang="en-US" dirty="0">
              <a:solidFill>
                <a:srgbClr val="3333FF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rgbClr val="FF3300"/>
                </a:solidFill>
              </a:rPr>
              <a:t>MACRO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INCR	&amp;MEM_VAL,  &amp;INCR_VAL,  &amp;REG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MOVER	&amp;REG,  &amp;MEM_VAL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ADD	&amp;REG,  &amp;INCR_VAL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MOVEM	&amp;REG,  &amp;MEM_VAL</a:t>
            </a:r>
          </a:p>
          <a:p>
            <a:pPr algn="just">
              <a:buNone/>
            </a:pPr>
            <a:r>
              <a:rPr lang="en-US" dirty="0">
                <a:solidFill>
                  <a:srgbClr val="FF3300"/>
                </a:solidFill>
              </a:rPr>
              <a:t>MEND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endParaRPr lang="en-US" dirty="0">
              <a:solidFill>
                <a:srgbClr val="FF3300"/>
              </a:solidFill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endParaRPr lang="en-US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3333FF"/>
                </a:solidFill>
              </a:rPr>
              <a:t>CALL</a:t>
            </a:r>
            <a:r>
              <a:rPr lang="en-US" dirty="0">
                <a:solidFill>
                  <a:srgbClr val="3333FF"/>
                </a:solidFill>
              </a:rPr>
              <a:t> -  </a:t>
            </a:r>
            <a:r>
              <a:rPr lang="en-US" dirty="0">
                <a:solidFill>
                  <a:schemeClr val="tx1"/>
                </a:solidFill>
              </a:rPr>
              <a:t>INCR     A,  B,  AREG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2785403" y="1676400"/>
            <a:ext cx="3005797" cy="635726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91200" y="1371600"/>
            <a:ext cx="2743200" cy="407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Macro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7951763" y="2192220"/>
            <a:ext cx="2362200" cy="407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Formal parameters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48111" y="2192220"/>
            <a:ext cx="4195689" cy="38100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43800" y="2388326"/>
            <a:ext cx="381000" cy="0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1220" y="5112087"/>
            <a:ext cx="2362200" cy="407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Actual parameters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70220" y="5340687"/>
            <a:ext cx="381000" cy="0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5C690F-D87F-4608-892A-8BF0F57B30DA}"/>
              </a:ext>
            </a:extLst>
          </p:cNvPr>
          <p:cNvGrpSpPr/>
          <p:nvPr/>
        </p:nvGrpSpPr>
        <p:grpSpPr>
          <a:xfrm>
            <a:off x="6096000" y="2758114"/>
            <a:ext cx="3140615" cy="801012"/>
            <a:chOff x="6096000" y="2758114"/>
            <a:chExt cx="3140615" cy="801012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3F185FD9-DA8D-42A8-B736-A9EEA7549DC3}"/>
                </a:ext>
              </a:extLst>
            </p:cNvPr>
            <p:cNvSpPr/>
            <p:nvPr/>
          </p:nvSpPr>
          <p:spPr>
            <a:xfrm>
              <a:off x="6096000" y="2758114"/>
              <a:ext cx="264942" cy="801012"/>
            </a:xfrm>
            <a:prstGeom prst="rightBrac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4C055E-06E9-4DFD-8324-988FA308CBC0}"/>
                </a:ext>
              </a:extLst>
            </p:cNvPr>
            <p:cNvSpPr/>
            <p:nvPr/>
          </p:nvSpPr>
          <p:spPr>
            <a:xfrm>
              <a:off x="6493415" y="2953548"/>
              <a:ext cx="2743200" cy="457200"/>
            </a:xfrm>
            <a:prstGeom prst="rect">
              <a:avLst/>
            </a:prstGeom>
            <a:solidFill>
              <a:srgbClr val="FBFB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Model statements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97E8254-DB41-417F-A34D-8E2FD0AA98D2}"/>
              </a:ext>
            </a:extLst>
          </p:cNvPr>
          <p:cNvSpPr txBox="1"/>
          <p:nvPr/>
        </p:nvSpPr>
        <p:spPr>
          <a:xfrm>
            <a:off x="1640682" y="6085479"/>
            <a:ext cx="8817768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INCR    &amp;MEM_VAL,  &amp;INCR_VAL,  &amp;REG  - </a:t>
            </a:r>
            <a:r>
              <a:rPr lang="en-US" sz="2100" b="1" dirty="0">
                <a:solidFill>
                  <a:schemeClr val="tx1"/>
                </a:solidFill>
                <a:latin typeface="Cambria" panose="02040503050406030204" pitchFamily="18" charset="0"/>
              </a:rPr>
              <a:t>MACRO PROTOTYPE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D79ED-D60C-422B-AB23-E57F69ABE336}"/>
              </a:ext>
            </a:extLst>
          </p:cNvPr>
          <p:cNvSpPr txBox="1"/>
          <p:nvPr/>
        </p:nvSpPr>
        <p:spPr>
          <a:xfrm>
            <a:off x="7771231" y="-23353"/>
            <a:ext cx="4428978" cy="1269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Cambria" panose="02040503050406030204" pitchFamily="18" charset="0"/>
              </a:rPr>
              <a:t>  function INCR( MEM_VAL,  INCR_VAL,  REG) {</a:t>
            </a:r>
          </a:p>
          <a:p>
            <a:pPr algn="just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Cambria" panose="02040503050406030204" pitchFamily="18" charset="0"/>
              </a:rPr>
              <a:t>          REG = MEM_VAL</a:t>
            </a:r>
          </a:p>
          <a:p>
            <a:pPr algn="just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Cambria" panose="02040503050406030204" pitchFamily="18" charset="0"/>
              </a:rPr>
              <a:t>          REG = REG + INCR_VAL</a:t>
            </a:r>
          </a:p>
          <a:p>
            <a:pPr algn="just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Cambria" panose="02040503050406030204" pitchFamily="18" charset="0"/>
              </a:rPr>
              <a:t>          MEM_VAL = REG</a:t>
            </a:r>
          </a:p>
          <a:p>
            <a:pPr algn="just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Cambria" panose="02040503050406030204" pitchFamily="18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2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1E96-5ECC-4640-B03C-A584E0E9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2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Absolute Loader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2AC54-9316-430C-9FE8-E77B70D4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DB835BD-4C98-41E0-AB7D-5557FB1FE40F}" type="slidenum">
              <a:rPr kumimoji="0" lang="en-I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05EC19-913E-4FFB-8484-230ED619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6" y="1355408"/>
            <a:ext cx="3993099" cy="5000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7519A2-1582-4541-B85E-1807A816D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95" y="1400615"/>
            <a:ext cx="3590925" cy="532086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6D3A26-AD33-4509-9A59-F5CB49A656B5}"/>
              </a:ext>
            </a:extLst>
          </p:cNvPr>
          <p:cNvSpPr/>
          <p:nvPr/>
        </p:nvSpPr>
        <p:spPr>
          <a:xfrm>
            <a:off x="4215725" y="3855879"/>
            <a:ext cx="691555" cy="380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4AFA8-F2C2-4A12-9B90-FAA290C06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435" y="2270997"/>
            <a:ext cx="3314748" cy="39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1E96-5ECC-4640-B03C-A584E0E9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648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Absolute Loader -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8FB1-6051-40EB-923E-CA49C11D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690688"/>
            <a:ext cx="10515600" cy="1733725"/>
          </a:xfrm>
        </p:spPr>
        <p:txBody>
          <a:bodyPr>
            <a:normAutofit/>
          </a:bodyPr>
          <a:lstStyle/>
          <a:p>
            <a:pPr marL="365443" lvl="1" indent="-246063" algn="just" fontAlgn="base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IN" sz="1900" dirty="0">
                <a:solidFill>
                  <a:schemeClr val="tx1"/>
                </a:solidFill>
                <a:latin typeface="Cambria" panose="02040503050406030204" pitchFamily="18" charset="0"/>
              </a:rPr>
              <a:t>The programmer </a:t>
            </a:r>
            <a:r>
              <a:rPr lang="en-IN" sz="1900" dirty="0">
                <a:solidFill>
                  <a:srgbClr val="FF0000"/>
                </a:solidFill>
                <a:latin typeface="Cambria" panose="02040503050406030204" pitchFamily="18" charset="0"/>
              </a:rPr>
              <a:t>must specify to the assembler the address </a:t>
            </a:r>
            <a:r>
              <a:rPr lang="en-IN" sz="1900" dirty="0">
                <a:solidFill>
                  <a:schemeClr val="tx1"/>
                </a:solidFill>
                <a:latin typeface="Cambria" panose="02040503050406030204" pitchFamily="18" charset="0"/>
              </a:rPr>
              <a:t>where the program is to be loaded.</a:t>
            </a:r>
          </a:p>
          <a:p>
            <a:pPr marL="365443" lvl="1" indent="-246063" algn="just" fontAlgn="base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IN" sz="1900" dirty="0">
                <a:solidFill>
                  <a:schemeClr val="tx1"/>
                </a:solidFill>
                <a:latin typeface="Cambria" panose="02040503050406030204" pitchFamily="18" charset="0"/>
              </a:rPr>
              <a:t>If there are </a:t>
            </a:r>
            <a:r>
              <a:rPr lang="en-IN" sz="1900" dirty="0">
                <a:solidFill>
                  <a:srgbClr val="FF0000"/>
                </a:solidFill>
                <a:latin typeface="Cambria" panose="02040503050406030204" pitchFamily="18" charset="0"/>
              </a:rPr>
              <a:t>multiple subroutines</a:t>
            </a:r>
            <a:r>
              <a:rPr lang="en-IN" sz="1900" dirty="0">
                <a:latin typeface="Cambria" panose="02040503050406030204" pitchFamily="18" charset="0"/>
              </a:rPr>
              <a:t>, </a:t>
            </a:r>
            <a:r>
              <a:rPr lang="en-IN" sz="1900" dirty="0">
                <a:solidFill>
                  <a:schemeClr val="tx1"/>
                </a:solidFill>
                <a:latin typeface="Cambria" panose="02040503050406030204" pitchFamily="18" charset="0"/>
              </a:rPr>
              <a:t>the programmer must </a:t>
            </a:r>
            <a:r>
              <a:rPr lang="en-IN" sz="1900" dirty="0">
                <a:solidFill>
                  <a:srgbClr val="FF0000"/>
                </a:solidFill>
                <a:latin typeface="Cambria" panose="02040503050406030204" pitchFamily="18" charset="0"/>
              </a:rPr>
              <a:t>remember the address of each</a:t>
            </a:r>
            <a:r>
              <a:rPr lang="en-IN" sz="1900" dirty="0">
                <a:latin typeface="Cambria" panose="02040503050406030204" pitchFamily="18" charset="0"/>
              </a:rPr>
              <a:t>.</a:t>
            </a:r>
          </a:p>
          <a:p>
            <a:pPr marL="365443" lvl="1" indent="-246063" algn="just" fontAlgn="base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IN" sz="1900" dirty="0">
                <a:solidFill>
                  <a:schemeClr val="tx1"/>
                </a:solidFill>
                <a:latin typeface="Cambria" panose="02040503050406030204" pitchFamily="18" charset="0"/>
              </a:rPr>
              <a:t>Th</a:t>
            </a:r>
            <a:r>
              <a:rPr 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e programmer must be careful not to assign two subroutines to the same or overlapping locations.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2AC54-9316-430C-9FE8-E77B70D4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DB835BD-4C98-41E0-AB7D-5557FB1FE40F}" type="slidenum">
              <a:rPr kumimoji="0" lang="en-I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IN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31A846-C188-410C-87EB-0549CFE0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8961" y="4226012"/>
            <a:ext cx="3360396" cy="19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4DCA586-8F27-4187-8C4F-357B9B40B65D}"/>
              </a:ext>
            </a:extLst>
          </p:cNvPr>
          <p:cNvSpPr txBox="1">
            <a:spLocks noChangeArrowheads="1"/>
          </p:cNvSpPr>
          <p:nvPr/>
        </p:nvSpPr>
        <p:spPr>
          <a:xfrm>
            <a:off x="289560" y="3889127"/>
            <a:ext cx="8092440" cy="2832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lvl="1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IN" dirty="0">
                <a:latin typeface="+mj-lt"/>
              </a:rPr>
              <a:t>The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MAIN</a:t>
            </a:r>
            <a:r>
              <a:rPr lang="en-IN" dirty="0">
                <a:latin typeface="+mj-lt"/>
              </a:rPr>
              <a:t> program is assigned to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locations 100-247 </a:t>
            </a:r>
            <a:r>
              <a:rPr lang="en-IN" dirty="0">
                <a:latin typeface="+mj-lt"/>
              </a:rPr>
              <a:t>and the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SQRT</a:t>
            </a:r>
            <a:r>
              <a:rPr lang="en-IN" dirty="0">
                <a:latin typeface="+mj-lt"/>
              </a:rPr>
              <a:t> subroutine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400-477</a:t>
            </a:r>
            <a:r>
              <a:rPr lang="en-IN" dirty="0">
                <a:latin typeface="+mj-lt"/>
              </a:rPr>
              <a:t>. </a:t>
            </a:r>
          </a:p>
          <a:p>
            <a:pPr marL="0" lvl="1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IN" dirty="0">
                <a:latin typeface="+mj-lt"/>
              </a:rPr>
              <a:t>If </a:t>
            </a:r>
            <a:r>
              <a:rPr lang="en-IN" dirty="0">
                <a:highlight>
                  <a:srgbClr val="FFFF00"/>
                </a:highlight>
                <a:latin typeface="+mj-lt"/>
              </a:rPr>
              <a:t>changes were made to MAIN that increased its length to more than 300 bytes</a:t>
            </a:r>
          </a:p>
          <a:p>
            <a:pPr marL="914400" lvl="3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IN" dirty="0">
                <a:latin typeface="+mj-lt"/>
              </a:rPr>
              <a:t> End of the MAIN (100+300 = 400) would overlap the start of SQRT at 400.</a:t>
            </a:r>
          </a:p>
          <a:p>
            <a:pPr marL="914400" lvl="3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IN" dirty="0">
                <a:latin typeface="+mj-lt"/>
              </a:rPr>
              <a:t> Assign SQRT to a new location i.e. changing its START and re-assembling it</a:t>
            </a:r>
          </a:p>
          <a:p>
            <a:pPr marL="0" lvl="1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Furthermore, it would also be necessary to </a:t>
            </a:r>
            <a:r>
              <a:rPr lang="en-US" b="1" dirty="0">
                <a:latin typeface="+mj-lt"/>
              </a:rPr>
              <a:t>modify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all</a:t>
            </a:r>
            <a:r>
              <a:rPr lang="en-US" dirty="0">
                <a:latin typeface="+mj-lt"/>
              </a:rPr>
              <a:t> other subroutines that referred to the address of SQRT.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81C239-D2DD-4ACD-88A6-0E375366F2A6}"/>
              </a:ext>
            </a:extLst>
          </p:cNvPr>
          <p:cNvSpPr txBox="1">
            <a:spLocks/>
          </p:cNvSpPr>
          <p:nvPr/>
        </p:nvSpPr>
        <p:spPr>
          <a:xfrm>
            <a:off x="6096000" y="79609"/>
            <a:ext cx="6031746" cy="14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Allocation - by programmer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Linking - by programmer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Relocation – by Assembler (loaded where assembler assigned)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Loading - by loader</a:t>
            </a:r>
          </a:p>
        </p:txBody>
      </p:sp>
    </p:spTree>
    <p:extLst>
      <p:ext uri="{BB962C8B-B14F-4D97-AF65-F5344CB8AC3E}">
        <p14:creationId xmlns:p14="http://schemas.microsoft.com/office/powerpoint/2010/main" val="371550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CAD6-2771-4B59-B948-CB5FF2EE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5" charset="-128"/>
              </a:rPr>
              <a:t>Subroutines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3150-3070-41A7-AF6A-80A6CCBE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60C19-904B-4ABA-9C81-544F7FC5A6F0}" type="slidenum">
              <a:rPr lang="en-IN" smtClean="0"/>
              <a:pPr>
                <a:defRPr/>
              </a:pPr>
              <a:t>102</a:t>
            </a:fld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686F1E-2DC2-473F-AE66-9BB5C7E1208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6712" y="1581474"/>
            <a:ext cx="7568567" cy="4774878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Autofit/>
          </a:bodyPr>
          <a:lstStyle/>
          <a:p>
            <a:pPr marL="365443" indent="-246063" algn="just" fontAlgn="base">
              <a:lnSpc>
                <a:spcPct val="150000"/>
              </a:lnSpc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</a:rPr>
              <a:t>Easy to design and implement</a:t>
            </a:r>
          </a:p>
          <a:p>
            <a:pPr marL="365443" indent="-246063" algn="just" fontAlgn="base">
              <a:lnSpc>
                <a:spcPct val="150000"/>
              </a:lnSpc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 subroutine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call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is when a main routine  (or other routine) passes control to another subroutine. </a:t>
            </a:r>
          </a:p>
          <a:p>
            <a:pPr marL="365443" indent="-246063" algn="just" fontAlgn="base">
              <a:lnSpc>
                <a:spcPct val="150000"/>
              </a:lnSpc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The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main routine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is the </a:t>
            </a:r>
            <a:r>
              <a:rPr lang="en-US" sz="2000" b="1" i="1" dirty="0">
                <a:solidFill>
                  <a:srgbClr val="C00000"/>
                </a:solidFill>
                <a:latin typeface="Cambria" panose="02040503050406030204" pitchFamily="18" charset="0"/>
              </a:rPr>
              <a:t>CALLER,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and the </a:t>
            </a:r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</a:rPr>
              <a:t>subroutine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is the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latin typeface="Cambria" panose="02040503050406030204" pitchFamily="18" charset="0"/>
              </a:rPr>
              <a:t>CALLEE</a:t>
            </a:r>
            <a:r>
              <a:rPr lang="en-US" sz="2000" dirty="0">
                <a:latin typeface="Cambria" panose="02040503050406030204" pitchFamily="18" charset="0"/>
              </a:rPr>
              <a:t>. </a:t>
            </a:r>
          </a:p>
          <a:p>
            <a:pPr marL="365443" indent="-246063" algn="just" fontAlgn="base">
              <a:lnSpc>
                <a:spcPct val="150000"/>
              </a:lnSpc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from a subroutine is when a subroutine passes control back to its CALLER. </a:t>
            </a:r>
          </a:p>
          <a:p>
            <a:pPr marL="365443" indent="-246063" algn="just" fontAlgn="base">
              <a:lnSpc>
                <a:spcPct val="150000"/>
              </a:lnSpc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When a CALLEE finishes execution it nearly always returns control to its CALLER. </a:t>
            </a:r>
          </a:p>
        </p:txBody>
      </p:sp>
      <p:pic>
        <p:nvPicPr>
          <p:cNvPr id="7" name="Picture 2" descr="subroutine called once">
            <a:extLst>
              <a:ext uri="{FF2B5EF4-FFF2-40B4-BE49-F238E27FC236}">
                <a16:creationId xmlns:a16="http://schemas.microsoft.com/office/drawing/2014/main" id="{35395CB8-B9AC-4D0A-9808-B3D9FAE1D1C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9115" y="1488706"/>
            <a:ext cx="3179445" cy="48676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132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0F86D-1019-4FC4-8956-6A4A60E0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52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Cambria" panose="02040503050406030204" pitchFamily="18" charset="0"/>
              </a:rPr>
              <a:t>SUBROUTINE   LINKAGES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787E-436F-4EB4-9C3F-A43BEAF51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722120"/>
            <a:ext cx="6805554" cy="387176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</a:rPr>
              <a:t>Subroutine Linkage: </a:t>
            </a:r>
            <a:r>
              <a:rPr lang="en-US" dirty="0">
                <a:latin typeface="Cambria" panose="02040503050406030204" pitchFamily="18" charset="0"/>
              </a:rPr>
              <a:t>Program “A” calls subroutine “B” and subroutine B is </a:t>
            </a:r>
            <a:r>
              <a:rPr lang="en-US" b="1" dirty="0">
                <a:latin typeface="Cambria" panose="02040503050406030204" pitchFamily="18" charset="0"/>
              </a:rPr>
              <a:t>NOT</a:t>
            </a:r>
            <a:r>
              <a:rPr lang="en-US" dirty="0">
                <a:latin typeface="Cambria" panose="02040503050406030204" pitchFamily="18" charset="0"/>
              </a:rPr>
              <a:t> written in the program segment of A, rather B is defined in some another program.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dirty="0">
                <a:latin typeface="Cambria" panose="02040503050406030204" pitchFamily="18" charset="0"/>
              </a:rPr>
              <a:t>While generating the code for B, as B is not defined in the segment A, the assembler </a:t>
            </a:r>
            <a:r>
              <a:rPr lang="en-US" i="1" dirty="0">
                <a:solidFill>
                  <a:srgbClr val="2209B7"/>
                </a:solidFill>
                <a:latin typeface="Cambria" panose="02040503050406030204" pitchFamily="18" charset="0"/>
              </a:rPr>
              <a:t>cannot find the value of this symbolic reference</a:t>
            </a:r>
            <a:r>
              <a:rPr lang="en-US" dirty="0">
                <a:solidFill>
                  <a:srgbClr val="2209B7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hence it will declare it as an error.</a:t>
            </a:r>
          </a:p>
          <a:p>
            <a:pPr marL="365443" indent="-246063" algn="just" fontAlgn="base">
              <a:lnSpc>
                <a:spcPct val="100000"/>
              </a:lnSpc>
              <a:spcAft>
                <a:spcPts val="1200"/>
              </a:spcAft>
              <a:buSzPct val="85000"/>
              <a:buFont typeface="Wingdings 2" pitchFamily="18" charset="2"/>
              <a:buChar char=""/>
            </a:pPr>
            <a:r>
              <a:rPr lang="en-US" dirty="0">
                <a:latin typeface="Cambria" panose="02040503050406030204" pitchFamily="18" charset="0"/>
              </a:rPr>
              <a:t>B must -be declared as an </a:t>
            </a:r>
            <a:r>
              <a:rPr lang="en-US" i="1" dirty="0">
                <a:latin typeface="Cambria" panose="02040503050406030204" pitchFamily="18" charset="0"/>
              </a:rPr>
              <a:t>external routine </a:t>
            </a:r>
            <a:r>
              <a:rPr lang="en-US" dirty="0">
                <a:latin typeface="Cambria" panose="02040503050406030204" pitchFamily="18" charset="0"/>
              </a:rPr>
              <a:t>in A.</a:t>
            </a:r>
          </a:p>
          <a:p>
            <a:pPr marL="365443" indent="-246063" algn="just" fontAlgn="base">
              <a:lnSpc>
                <a:spcPct val="100000"/>
              </a:lnSpc>
              <a:spcAft>
                <a:spcPts val="1200"/>
              </a:spcAft>
              <a:buSzPct val="85000"/>
              <a:buFont typeface="Wingdings 2" pitchFamily="18" charset="2"/>
              <a:buChar char=""/>
            </a:pPr>
            <a:r>
              <a:rPr lang="en-US" dirty="0">
                <a:latin typeface="Cambria" panose="02040503050406030204" pitchFamily="18" charset="0"/>
              </a:rPr>
              <a:t>EXTERN or EXT Directive.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FE348-A3A0-4742-ACDF-1D23ED00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DB835BD-4C98-41E0-AB7D-5557FB1FE40F}" type="slidenum"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103</a:t>
            </a:fld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79F09-7053-4D2B-96AF-AAC9EF8BD886}"/>
              </a:ext>
            </a:extLst>
          </p:cNvPr>
          <p:cNvSpPr txBox="1"/>
          <p:nvPr/>
        </p:nvSpPr>
        <p:spPr>
          <a:xfrm>
            <a:off x="7843398" y="592038"/>
            <a:ext cx="1693794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  <a:latin typeface="Cambria" panose="02040503050406030204" pitchFamily="18" charset="0"/>
              </a:rPr>
              <a:t>Program A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START 900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    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    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    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   </a:t>
            </a:r>
            <a:r>
              <a:rPr lang="en-US" sz="2000" dirty="0">
                <a:highlight>
                  <a:srgbClr val="FF00FF"/>
                </a:highlight>
                <a:latin typeface="Cambria" panose="02040503050406030204" pitchFamily="18" charset="0"/>
              </a:rPr>
              <a:t>CALL  B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   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   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047B-2605-405B-B93B-972BD5D0C1AF}"/>
              </a:ext>
            </a:extLst>
          </p:cNvPr>
          <p:cNvSpPr txBox="1"/>
          <p:nvPr/>
        </p:nvSpPr>
        <p:spPr>
          <a:xfrm>
            <a:off x="9858756" y="3531592"/>
            <a:ext cx="1741038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00FF"/>
                </a:highlight>
                <a:latin typeface="Cambria" panose="02040503050406030204" pitchFamily="18" charset="0"/>
              </a:rPr>
              <a:t>Subroutine B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START 500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        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        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        RET</a:t>
            </a:r>
          </a:p>
          <a:p>
            <a:r>
              <a:rPr lang="en-US" sz="2000" dirty="0">
                <a:latin typeface="Cambria" panose="02040503050406030204" pitchFamily="18" charset="0"/>
              </a:rPr>
              <a:t>END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DDC0F0-1DE0-42B8-958F-8C025C83D7D6}"/>
              </a:ext>
            </a:extLst>
          </p:cNvPr>
          <p:cNvGrpSpPr/>
          <p:nvPr/>
        </p:nvGrpSpPr>
        <p:grpSpPr>
          <a:xfrm>
            <a:off x="9113520" y="3017520"/>
            <a:ext cx="1264920" cy="2240280"/>
            <a:chOff x="9113520" y="3017520"/>
            <a:chExt cx="1264920" cy="224028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EE643C-3B6C-4766-AE1A-3140B90142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3520" y="5257800"/>
              <a:ext cx="12649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1DCA18-3BD4-4596-B459-ECAB4946A73F}"/>
                </a:ext>
              </a:extLst>
            </p:cNvPr>
            <p:cNvCxnSpPr/>
            <p:nvPr/>
          </p:nvCxnSpPr>
          <p:spPr>
            <a:xfrm flipV="1">
              <a:off x="9113520" y="3017520"/>
              <a:ext cx="0" cy="22402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49D980-DCEE-4364-B14D-03F340268AB6}"/>
              </a:ext>
            </a:extLst>
          </p:cNvPr>
          <p:cNvSpPr txBox="1"/>
          <p:nvPr/>
        </p:nvSpPr>
        <p:spPr>
          <a:xfrm>
            <a:off x="8057834" y="1555303"/>
            <a:ext cx="14793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latin typeface="Cambria" panose="02040503050406030204" pitchFamily="18" charset="0"/>
              </a:rPr>
              <a:t>EXTERN  B</a:t>
            </a:r>
            <a:endParaRPr lang="en-US" sz="20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845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17A0-1479-4288-B33C-3123D233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0" y="151130"/>
            <a:ext cx="6096000" cy="1325563"/>
          </a:xfrm>
        </p:spPr>
        <p:txBody>
          <a:bodyPr>
            <a:normAutofit/>
          </a:bodyPr>
          <a:lstStyle/>
          <a:p>
            <a:pPr algn="r"/>
            <a:r>
              <a:rPr lang="en-US" sz="3500" dirty="0">
                <a:solidFill>
                  <a:srgbClr val="C00000"/>
                </a:solidFill>
                <a:latin typeface="Cambria" panose="02040503050406030204" pitchFamily="18" charset="0"/>
              </a:rPr>
              <a:t>SUBROUTINE   LINKAGES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5D4C-E6BB-4EC8-BAAB-0D13EDC6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524" y="1528447"/>
            <a:ext cx="8228076" cy="4351338"/>
          </a:xfrm>
        </p:spPr>
        <p:txBody>
          <a:bodyPr/>
          <a:lstStyle/>
          <a:p>
            <a:pPr marL="365443" indent="-246063" algn="just" fontAlgn="base"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US" sz="2000" dirty="0">
                <a:latin typeface="Cambria" panose="02040503050406030204" pitchFamily="18" charset="0"/>
              </a:rPr>
              <a:t>At the beginning of the Program-A the subroutine B is declared as </a:t>
            </a: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latin typeface="Cambria" panose="02040503050406030204" pitchFamily="18" charset="0"/>
              </a:rPr>
              <a:t>external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  <a:p>
            <a:pPr marL="365443" indent="-246063" algn="just" fontAlgn="base">
              <a:lnSpc>
                <a:spcPct val="120000"/>
              </a:lnSpc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US" sz="2000" dirty="0">
                <a:latin typeface="Cambria" panose="02040503050406030204" pitchFamily="18" charset="0"/>
              </a:rPr>
              <a:t>Call to subroutine B → the current content of the program counter is stored in the system stack. </a:t>
            </a:r>
          </a:p>
          <a:p>
            <a:pPr marL="365443" indent="-246063" algn="just" fontAlgn="base">
              <a:lnSpc>
                <a:spcPct val="120000"/>
              </a:lnSpc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US" sz="2000" dirty="0">
                <a:latin typeface="Cambria" panose="02040503050406030204" pitchFamily="18" charset="0"/>
              </a:rPr>
              <a:t>While returning from the subroutine B (at </a:t>
            </a:r>
            <a:r>
              <a:rPr lang="en-US" sz="2000" dirty="0">
                <a:solidFill>
                  <a:srgbClr val="660066"/>
                </a:solidFill>
                <a:highlight>
                  <a:srgbClr val="FFFFCC"/>
                </a:highlight>
                <a:latin typeface="Cambria" panose="02040503050406030204" pitchFamily="18" charset="0"/>
              </a:rPr>
              <a:t>RET</a:t>
            </a:r>
            <a:r>
              <a:rPr lang="en-US" sz="2000" dirty="0">
                <a:latin typeface="Cambria" panose="02040503050406030204" pitchFamily="18" charset="0"/>
              </a:rPr>
              <a:t>) the pop is performed to restore the program counter of caller routine with the address of next instruction to be executed.</a:t>
            </a:r>
          </a:p>
          <a:p>
            <a:pPr marL="365443" indent="-246063" algn="just" fontAlgn="base">
              <a:lnSpc>
                <a:spcPct val="120000"/>
              </a:lnSpc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US" sz="2000" dirty="0">
                <a:latin typeface="Cambria" panose="02040503050406030204" pitchFamily="18" charset="0"/>
              </a:rPr>
              <a:t>Assembler symbols are either internal or external. </a:t>
            </a:r>
          </a:p>
          <a:p>
            <a:pPr marL="365443" indent="-246063" algn="just" fontAlgn="base">
              <a:lnSpc>
                <a:spcPct val="120000"/>
              </a:lnSpc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US" sz="2000" dirty="0">
                <a:latin typeface="Cambria" panose="02040503050406030204" pitchFamily="18" charset="0"/>
              </a:rPr>
              <a:t>External means that their value is not known to the assembler but will be provided  by the loader.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9C625-7B03-4B0C-8C2D-7E6D433F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835BD-4C98-41E0-AB7D-5557FB1FE40F}" type="slidenum">
              <a:rPr lang="en-IN" smtClean="0"/>
              <a:pPr>
                <a:defRPr/>
              </a:pPr>
              <a:t>104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3564E5-B93F-453B-8C3C-8FF67393032F}"/>
              </a:ext>
            </a:extLst>
          </p:cNvPr>
          <p:cNvGrpSpPr/>
          <p:nvPr/>
        </p:nvGrpSpPr>
        <p:grpSpPr>
          <a:xfrm>
            <a:off x="838200" y="365127"/>
            <a:ext cx="1693794" cy="3170099"/>
            <a:chOff x="838200" y="2039838"/>
            <a:chExt cx="1693794" cy="3170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A8D400-B94F-4AFF-89E7-FE67DF034C5F}"/>
                </a:ext>
              </a:extLst>
            </p:cNvPr>
            <p:cNvSpPr txBox="1"/>
            <p:nvPr/>
          </p:nvSpPr>
          <p:spPr>
            <a:xfrm>
              <a:off x="838200" y="2039838"/>
              <a:ext cx="1693794" cy="31700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highlight>
                    <a:srgbClr val="00FFFF"/>
                  </a:highlight>
                  <a:latin typeface="Cambria" panose="02040503050406030204" pitchFamily="18" charset="0"/>
                </a:rPr>
                <a:t>Program A</a:t>
              </a:r>
            </a:p>
            <a:p>
              <a:endParaRPr lang="en-US" sz="2000" dirty="0">
                <a:latin typeface="Cambria" panose="02040503050406030204" pitchFamily="18" charset="0"/>
              </a:endParaRPr>
            </a:p>
            <a:p>
              <a:r>
                <a:rPr lang="en-US" sz="2000" dirty="0">
                  <a:latin typeface="Cambria" panose="02040503050406030204" pitchFamily="18" charset="0"/>
                </a:rPr>
                <a:t>START 900</a:t>
              </a:r>
            </a:p>
            <a:p>
              <a:r>
                <a:rPr lang="en-US" sz="2000" dirty="0">
                  <a:latin typeface="Cambria" panose="02040503050406030204" pitchFamily="18" charset="0"/>
                </a:rPr>
                <a:t>     _________</a:t>
              </a:r>
            </a:p>
            <a:p>
              <a:r>
                <a:rPr lang="en-US" sz="2000" dirty="0">
                  <a:latin typeface="Cambria" panose="02040503050406030204" pitchFamily="18" charset="0"/>
                </a:rPr>
                <a:t>     _________</a:t>
              </a:r>
            </a:p>
            <a:p>
              <a:r>
                <a:rPr lang="en-US" sz="2000" dirty="0">
                  <a:latin typeface="Cambria" panose="02040503050406030204" pitchFamily="18" charset="0"/>
                </a:rPr>
                <a:t>     _________</a:t>
              </a:r>
            </a:p>
            <a:p>
              <a:r>
                <a:rPr lang="en-US" sz="2000" dirty="0">
                  <a:latin typeface="Cambria" panose="02040503050406030204" pitchFamily="18" charset="0"/>
                </a:rPr>
                <a:t>    </a:t>
              </a:r>
              <a:r>
                <a:rPr lang="en-US" sz="2000" dirty="0">
                  <a:highlight>
                    <a:srgbClr val="FF00FF"/>
                  </a:highlight>
                  <a:latin typeface="Cambria" panose="02040503050406030204" pitchFamily="18" charset="0"/>
                </a:rPr>
                <a:t>CALL  B</a:t>
              </a:r>
            </a:p>
            <a:p>
              <a:r>
                <a:rPr lang="en-US" sz="2000" dirty="0">
                  <a:latin typeface="Cambria" panose="02040503050406030204" pitchFamily="18" charset="0"/>
                </a:rPr>
                <a:t>    _________</a:t>
              </a:r>
            </a:p>
            <a:p>
              <a:r>
                <a:rPr lang="en-US" sz="2000" dirty="0">
                  <a:latin typeface="Cambria" panose="02040503050406030204" pitchFamily="18" charset="0"/>
                </a:rPr>
                <a:t>    _________</a:t>
              </a:r>
            </a:p>
            <a:p>
              <a:r>
                <a:rPr lang="en-US" sz="2000" dirty="0">
                  <a:latin typeface="Cambria" panose="02040503050406030204" pitchFamily="18" charset="0"/>
                </a:rPr>
                <a:t>END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7D2CE1-A146-41FC-B6E7-943C4142EBDC}"/>
                </a:ext>
              </a:extLst>
            </p:cNvPr>
            <p:cNvSpPr txBox="1"/>
            <p:nvPr/>
          </p:nvSpPr>
          <p:spPr>
            <a:xfrm>
              <a:off x="1052636" y="3003103"/>
              <a:ext cx="147935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highlight>
                    <a:srgbClr val="FFFF00"/>
                  </a:highlight>
                  <a:latin typeface="Cambria" panose="02040503050406030204" pitchFamily="18" charset="0"/>
                </a:rPr>
                <a:t>EXTERN  B</a:t>
              </a:r>
              <a:endParaRPr lang="en-US" sz="2000" dirty="0">
                <a:solidFill>
                  <a:srgbClr val="C00000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B8B67C-8019-491E-A926-239930D37E4F}"/>
              </a:ext>
            </a:extLst>
          </p:cNvPr>
          <p:cNvSpPr txBox="1"/>
          <p:nvPr/>
        </p:nvSpPr>
        <p:spPr>
          <a:xfrm>
            <a:off x="790956" y="4018143"/>
            <a:ext cx="1741038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00FF"/>
                </a:highlight>
                <a:latin typeface="Cambria" panose="02040503050406030204" pitchFamily="18" charset="0"/>
              </a:rPr>
              <a:t>Program B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START 500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        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        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        </a:t>
            </a:r>
            <a:r>
              <a:rPr lang="en-US" sz="2000" dirty="0">
                <a:solidFill>
                  <a:srgbClr val="660066"/>
                </a:solidFill>
                <a:highlight>
                  <a:srgbClr val="FFFFCC"/>
                </a:highlight>
                <a:latin typeface="Cambria" panose="02040503050406030204" pitchFamily="18" charset="0"/>
              </a:rPr>
              <a:t>RET</a:t>
            </a:r>
          </a:p>
          <a:p>
            <a:r>
              <a:rPr lang="en-US" sz="2000" dirty="0">
                <a:latin typeface="Cambria" panose="020405030504060302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1292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17A0-1479-4288-B33C-3123D233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0" y="136523"/>
            <a:ext cx="6096000" cy="1325563"/>
          </a:xfrm>
        </p:spPr>
        <p:txBody>
          <a:bodyPr>
            <a:normAutofit/>
          </a:bodyPr>
          <a:lstStyle/>
          <a:p>
            <a:pPr algn="r"/>
            <a:r>
              <a:rPr lang="en-US" sz="3500" dirty="0">
                <a:solidFill>
                  <a:srgbClr val="0000FF"/>
                </a:solidFill>
                <a:latin typeface="Cambria" panose="02040503050406030204" pitchFamily="18" charset="0"/>
              </a:rPr>
              <a:t>EXTERN</a:t>
            </a:r>
            <a:r>
              <a:rPr lang="en-US" sz="35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3500" dirty="0">
                <a:latin typeface="Cambria" panose="02040503050406030204" pitchFamily="18" charset="0"/>
              </a:rPr>
              <a:t>&amp;</a:t>
            </a:r>
            <a:r>
              <a:rPr lang="en-US" sz="3500" dirty="0">
                <a:solidFill>
                  <a:srgbClr val="C00000"/>
                </a:solidFill>
                <a:latin typeface="Cambria" panose="02040503050406030204" pitchFamily="18" charset="0"/>
              </a:rPr>
              <a:t> ENTRY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5D4C-E6BB-4EC8-BAAB-0D13EDC6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182231"/>
            <a:ext cx="10896600" cy="22467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If a symbol is defined in one program and referenced in others;</a:t>
            </a:r>
          </a:p>
          <a:p>
            <a:pPr lvl="1">
              <a:lnSpc>
                <a:spcPct val="150000"/>
              </a:lnSpc>
            </a:pPr>
            <a:r>
              <a:rPr lang="en-US" sz="2100" dirty="0">
                <a:latin typeface="Cambria" panose="02040503050406030204" pitchFamily="18" charset="0"/>
              </a:rPr>
              <a:t>insert it into a symbol list following the pseudo-opcode </a:t>
            </a:r>
            <a:r>
              <a:rPr lang="en-US" sz="2100" b="1" i="1" dirty="0">
                <a:solidFill>
                  <a:srgbClr val="C00000"/>
                </a:solidFill>
                <a:latin typeface="Cambria" panose="02040503050406030204" pitchFamily="18" charset="0"/>
              </a:rPr>
              <a:t>ENTRY</a:t>
            </a:r>
            <a:r>
              <a:rPr lang="en-US" sz="2100" dirty="0">
                <a:latin typeface="Cambria" panose="0204050305040603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The assembler pseudo-opcode </a:t>
            </a:r>
            <a:r>
              <a:rPr lang="en-US" b="1" i="1" dirty="0">
                <a:solidFill>
                  <a:srgbClr val="0000FF"/>
                </a:solidFill>
                <a:latin typeface="Cambria" panose="02040503050406030204" pitchFamily="18" charset="0"/>
              </a:rPr>
              <a:t>EXTERN</a:t>
            </a:r>
            <a:r>
              <a:rPr lang="en-US" dirty="0">
                <a:latin typeface="Cambria" panose="02040503050406030204" pitchFamily="18" charset="0"/>
              </a:rPr>
              <a:t> followed by a list of symbols indicates that the symbols are defined in other programs but referenced in the present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9C625-7B03-4B0C-8C2D-7E6D433F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835BD-4C98-41E0-AB7D-5557FB1FE40F}" type="slidenum">
              <a:rPr lang="en-IN" smtClean="0"/>
              <a:pPr>
                <a:defRPr/>
              </a:pPr>
              <a:t>105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8B67C-8019-491E-A926-239930D37E4F}"/>
              </a:ext>
            </a:extLst>
          </p:cNvPr>
          <p:cNvSpPr txBox="1"/>
          <p:nvPr/>
        </p:nvSpPr>
        <p:spPr>
          <a:xfrm>
            <a:off x="989076" y="3551378"/>
            <a:ext cx="3963924" cy="3170099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 	START</a:t>
            </a:r>
          </a:p>
          <a:p>
            <a:r>
              <a:rPr lang="en-US" sz="2000" dirty="0">
                <a:latin typeface="Cambria" panose="02040503050406030204" pitchFamily="18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ENTRY</a:t>
            </a:r>
            <a:r>
              <a:rPr lang="en-US" sz="2000" dirty="0">
                <a:latin typeface="Cambria" panose="02040503050406030204" pitchFamily="18" charset="0"/>
              </a:rPr>
              <a:t>      B1, B2, B3</a:t>
            </a:r>
          </a:p>
          <a:p>
            <a:r>
              <a:rPr lang="en-US" sz="2000" dirty="0">
                <a:latin typeface="Cambria" panose="020405030504060302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EXTERN</a:t>
            </a:r>
            <a:r>
              <a:rPr lang="en-US" sz="2000" dirty="0">
                <a:latin typeface="Cambria" panose="02040503050406030204" pitchFamily="18" charset="0"/>
              </a:rPr>
              <a:t>   SQRT</a:t>
            </a:r>
          </a:p>
          <a:p>
            <a:r>
              <a:rPr lang="en-US" sz="2000" dirty="0">
                <a:latin typeface="Cambria" panose="02040503050406030204" pitchFamily="18" charset="0"/>
              </a:rPr>
              <a:t>	______________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	______________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	SQRT</a:t>
            </a:r>
          </a:p>
          <a:p>
            <a:r>
              <a:rPr lang="en-US" sz="2000" dirty="0">
                <a:latin typeface="Cambria" panose="02040503050406030204" pitchFamily="18" charset="0"/>
              </a:rPr>
              <a:t>B1	______________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B2	______________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B3	______________</a:t>
            </a:r>
          </a:p>
          <a:p>
            <a:r>
              <a:rPr lang="en-US" sz="2000" dirty="0">
                <a:latin typeface="Cambria" panose="02040503050406030204" pitchFamily="18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EDC55-EEB0-4B25-BEF5-AB44379D425C}"/>
              </a:ext>
            </a:extLst>
          </p:cNvPr>
          <p:cNvSpPr txBox="1"/>
          <p:nvPr/>
        </p:nvSpPr>
        <p:spPr>
          <a:xfrm>
            <a:off x="5076444" y="3536138"/>
            <a:ext cx="609600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1900" dirty="0">
                <a:latin typeface="Cambria" panose="02040503050406030204" pitchFamily="18" charset="0"/>
                <a:cs typeface="Times New Roman" pitchFamily="16" charset="0"/>
              </a:rPr>
              <a:t>Defines subroutine A</a:t>
            </a:r>
          </a:p>
          <a:p>
            <a:r>
              <a:rPr lang="en-US" sz="1900" dirty="0">
                <a:solidFill>
                  <a:srgbClr val="0000FF"/>
                </a:solidFill>
                <a:latin typeface="Cambria" panose="02040503050406030204" pitchFamily="18" charset="0"/>
                <a:cs typeface="Times New Roman" pitchFamily="16" charset="0"/>
              </a:rPr>
              <a:t>B1, B2, B3 can be used in other </a:t>
            </a:r>
            <a:r>
              <a:rPr lang="en-US" sz="1900" dirty="0" err="1">
                <a:solidFill>
                  <a:srgbClr val="0000FF"/>
                </a:solidFill>
                <a:latin typeface="Cambria" panose="02040503050406030204" pitchFamily="18" charset="0"/>
                <a:cs typeface="Times New Roman" pitchFamily="16" charset="0"/>
              </a:rPr>
              <a:t>prg</a:t>
            </a:r>
            <a:r>
              <a:rPr lang="en-US" sz="1900" dirty="0">
                <a:solidFill>
                  <a:srgbClr val="0000FF"/>
                </a:solidFill>
                <a:latin typeface="Cambria" panose="02040503050406030204" pitchFamily="18" charset="0"/>
                <a:cs typeface="Times New Roman" pitchFamily="16" charset="0"/>
              </a:rPr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900" dirty="0">
                <a:solidFill>
                  <a:srgbClr val="FF0000"/>
                </a:solidFill>
                <a:latin typeface="Cambria" panose="02040503050406030204" pitchFamily="18" charset="0"/>
                <a:cs typeface="Times New Roman" pitchFamily="16" charset="0"/>
              </a:rPr>
              <a:t>SQRT is defined in other program</a:t>
            </a:r>
            <a:endParaRPr lang="en-US" sz="1900" dirty="0">
              <a:latin typeface="Cambria" panose="02040503050406030204" pitchFamily="18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4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FD23-8B22-4EDA-A7BB-354A6912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5" charset="-128"/>
              </a:rPr>
              <a:t>Relocating Loaders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EC17-087B-48EC-9D39-EE600C2D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795655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</a:rPr>
              <a:t>A loader able to load a program into memory </a:t>
            </a:r>
            <a:r>
              <a:rPr lang="en-US" sz="2000" dirty="0">
                <a:highlight>
                  <a:srgbClr val="FFFF00"/>
                </a:highlight>
                <a:latin typeface="Cambria" panose="02040503050406030204" pitchFamily="18" charset="0"/>
              </a:rPr>
              <a:t>wherever there is room </a:t>
            </a:r>
            <a:r>
              <a:rPr lang="en-US" sz="2000" dirty="0">
                <a:latin typeface="Cambria" panose="02040503050406030204" pitchFamily="18" charset="0"/>
              </a:rPr>
              <a:t>for it is called a relocating loader.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9D0BD-A0B9-4882-9935-4D2642B0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835BD-4C98-41E0-AB7D-5557FB1FE40F}" type="slidenum">
              <a:rPr lang="en-IN" smtClean="0"/>
              <a:pPr>
                <a:defRPr/>
              </a:pPr>
              <a:t>106</a:t>
            </a:fld>
            <a:endParaRPr lang="en-IN"/>
          </a:p>
        </p:txBody>
      </p:sp>
      <p:pic>
        <p:nvPicPr>
          <p:cNvPr id="5" name="Picture 2" descr="http://www.jklp.org/profession/books/mix/images/Figure7_4.gif">
            <a:extLst>
              <a:ext uri="{FF2B5EF4-FFF2-40B4-BE49-F238E27FC236}">
                <a16:creationId xmlns:a16="http://schemas.microsoft.com/office/drawing/2014/main" id="{435623EC-D329-4986-9E4F-E85D3812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0184" y="2247057"/>
            <a:ext cx="6421201" cy="4474420"/>
          </a:xfrm>
          <a:prstGeom prst="rect">
            <a:avLst/>
          </a:prstGeom>
          <a:noFill/>
        </p:spPr>
      </p:pic>
      <p:grpSp>
        <p:nvGrpSpPr>
          <p:cNvPr id="6" name="Group 14">
            <a:extLst>
              <a:ext uri="{FF2B5EF4-FFF2-40B4-BE49-F238E27FC236}">
                <a16:creationId xmlns:a16="http://schemas.microsoft.com/office/drawing/2014/main" id="{1AA92B25-D896-452B-9A2E-259818A50BF5}"/>
              </a:ext>
            </a:extLst>
          </p:cNvPr>
          <p:cNvGrpSpPr/>
          <p:nvPr/>
        </p:nvGrpSpPr>
        <p:grpSpPr>
          <a:xfrm>
            <a:off x="977712" y="2392446"/>
            <a:ext cx="1642472" cy="3325729"/>
            <a:chOff x="179512" y="2924944"/>
            <a:chExt cx="1368152" cy="3325729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5D2D5896-CE6B-4B27-8657-D745192C2AF3}"/>
                </a:ext>
              </a:extLst>
            </p:cNvPr>
            <p:cNvGrpSpPr/>
            <p:nvPr/>
          </p:nvGrpSpPr>
          <p:grpSpPr>
            <a:xfrm>
              <a:off x="179512" y="2924944"/>
              <a:ext cx="1368152" cy="3325729"/>
              <a:chOff x="179512" y="2924944"/>
              <a:chExt cx="1368152" cy="3325729"/>
            </a:xfrm>
          </p:grpSpPr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C80B19D3-4912-4AE8-A676-D56BDD750EBF}"/>
                  </a:ext>
                </a:extLst>
              </p:cNvPr>
              <p:cNvGrpSpPr/>
              <p:nvPr/>
            </p:nvGrpSpPr>
            <p:grpSpPr>
              <a:xfrm>
                <a:off x="179512" y="2924944"/>
                <a:ext cx="1368152" cy="2125400"/>
                <a:chOff x="179512" y="3717032"/>
                <a:chExt cx="1368152" cy="21254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986E865-40F3-4640-81E4-8B6ED30176D3}"/>
                    </a:ext>
                  </a:extLst>
                </p:cNvPr>
                <p:cNvSpPr/>
                <p:nvPr/>
              </p:nvSpPr>
              <p:spPr>
                <a:xfrm>
                  <a:off x="179512" y="3717032"/>
                  <a:ext cx="1368152" cy="64633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latin typeface="Cambria" panose="02040503050406030204" pitchFamily="18" charset="0"/>
                    </a:rPr>
                    <a:t>Sequence of segments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EF1EA2F-A7D5-467F-B71E-27D1F89225F7}"/>
                    </a:ext>
                  </a:extLst>
                </p:cNvPr>
                <p:cNvSpPr/>
                <p:nvPr/>
              </p:nvSpPr>
              <p:spPr>
                <a:xfrm>
                  <a:off x="179512" y="4365104"/>
                  <a:ext cx="1368152" cy="1477328"/>
                </a:xfrm>
                <a:prstGeom prst="rect">
                  <a:avLst/>
                </a:prstGeom>
                <a:solidFill>
                  <a:srgbClr val="BEFFFE"/>
                </a:solidFill>
                <a:ln>
                  <a:solidFill>
                    <a:srgbClr val="C0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latin typeface="Cambria" panose="02040503050406030204" pitchFamily="18" charset="0"/>
                    </a:rPr>
                    <a:t>Subroutine,</a:t>
                  </a:r>
                </a:p>
                <a:p>
                  <a:r>
                    <a:rPr lang="en-US" sz="1800" dirty="0">
                      <a:latin typeface="Cambria" panose="02040503050406030204" pitchFamily="18" charset="0"/>
                    </a:rPr>
                    <a:t>Function, </a:t>
                  </a:r>
                </a:p>
                <a:p>
                  <a:r>
                    <a:rPr lang="en-US" sz="1800" dirty="0">
                      <a:latin typeface="Cambria" panose="02040503050406030204" pitchFamily="18" charset="0"/>
                    </a:rPr>
                    <a:t>Main program, Block of global data</a:t>
                  </a:r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5262EE-AB58-43F2-A6CE-DAEA28C13A24}"/>
                  </a:ext>
                </a:extLst>
              </p:cNvPr>
              <p:cNvSpPr/>
              <p:nvPr/>
            </p:nvSpPr>
            <p:spPr>
              <a:xfrm>
                <a:off x="179512" y="5050344"/>
                <a:ext cx="1368152" cy="12003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Cambria" panose="02040503050406030204" pitchFamily="18" charset="0"/>
                  </a:rPr>
                  <a:t>Global data means only </a:t>
                </a:r>
                <a:r>
                  <a:rPr lang="en-US" sz="1800" dirty="0">
                    <a:latin typeface="Cambria" panose="02040503050406030204" pitchFamily="18" charset="0"/>
                    <a:cs typeface="Times New Roman" pitchFamily="18" charset="0"/>
                  </a:rPr>
                  <a:t>1</a:t>
                </a:r>
                <a:r>
                  <a:rPr lang="en-US" sz="1800" dirty="0">
                    <a:latin typeface="Cambria" panose="02040503050406030204" pitchFamily="18" charset="0"/>
                  </a:rPr>
                  <a:t> data segment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2D0642B-CFB6-4D4F-A054-003B35910DD6}"/>
                </a:ext>
              </a:extLst>
            </p:cNvPr>
            <p:cNvCxnSpPr/>
            <p:nvPr/>
          </p:nvCxnSpPr>
          <p:spPr>
            <a:xfrm>
              <a:off x="1043608" y="3473712"/>
              <a:ext cx="0" cy="216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A96DC78-A1DD-4628-86F4-3C7FFE9E155F}"/>
              </a:ext>
            </a:extLst>
          </p:cNvPr>
          <p:cNvSpPr/>
          <p:nvPr/>
        </p:nvSpPr>
        <p:spPr>
          <a:xfrm>
            <a:off x="4727848" y="2307840"/>
            <a:ext cx="2736304" cy="1200329"/>
          </a:xfrm>
          <a:prstGeom prst="rect">
            <a:avLst/>
          </a:prstGeom>
          <a:solidFill>
            <a:srgbClr val="BEFFFE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Segments are loaded into memory </a:t>
            </a:r>
            <a:r>
              <a:rPr lang="en-US" b="1" dirty="0">
                <a:latin typeface="Cambria" panose="02040503050406030204" pitchFamily="18" charset="0"/>
              </a:rPr>
              <a:t>one after the other</a:t>
            </a:r>
            <a:r>
              <a:rPr lang="en-US" dirty="0">
                <a:latin typeface="Cambria" panose="02040503050406030204" pitchFamily="18" charset="0"/>
              </a:rPr>
              <a:t>, to use as little space as possible.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0AC63-A5CC-4985-AACA-9F10E6D65494}"/>
              </a:ext>
            </a:extLst>
          </p:cNvPr>
          <p:cNvSpPr/>
          <p:nvPr/>
        </p:nvSpPr>
        <p:spPr>
          <a:xfrm>
            <a:off x="8925972" y="3157238"/>
            <a:ext cx="2112455" cy="1754326"/>
          </a:xfrm>
          <a:prstGeom prst="rect">
            <a:avLst/>
          </a:prstGeom>
          <a:solidFill>
            <a:srgbClr val="BEFFFE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The relocatable load format helps to assemble/ compile  separate segments at load time. </a:t>
            </a:r>
          </a:p>
        </p:txBody>
      </p:sp>
    </p:spTree>
    <p:extLst>
      <p:ext uri="{BB962C8B-B14F-4D97-AF65-F5344CB8AC3E}">
        <p14:creationId xmlns:p14="http://schemas.microsoft.com/office/powerpoint/2010/main" val="92449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538F6-E23F-4C29-86D4-E5055639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Relocatable loaders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8C2B-79DE-4AC9-BBF7-53D4C6E7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4" y="2221992"/>
            <a:ext cx="11095758" cy="36950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900" b="1" dirty="0">
                <a:latin typeface="Cambria" panose="02040503050406030204" pitchFamily="18" charset="0"/>
              </a:rPr>
              <a:t>A relocatable loader </a:t>
            </a:r>
          </a:p>
          <a:p>
            <a:pPr lvl="1"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900" b="1" dirty="0">
                <a:highlight>
                  <a:srgbClr val="FFFF00"/>
                </a:highlight>
                <a:latin typeface="Cambria" panose="02040503050406030204" pitchFamily="18" charset="0"/>
              </a:rPr>
              <a:t>Accepts</a:t>
            </a:r>
            <a:r>
              <a:rPr lang="en-US" sz="1900" dirty="0">
                <a:latin typeface="Cambria" panose="02040503050406030204" pitchFamily="18" charset="0"/>
              </a:rPr>
              <a:t> as input a sequence of segments, each in a special relocatable load format, and </a:t>
            </a:r>
          </a:p>
          <a:p>
            <a:pPr lvl="1"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900" b="1" dirty="0">
                <a:highlight>
                  <a:srgbClr val="FFFF00"/>
                </a:highlight>
                <a:latin typeface="Cambria" panose="02040503050406030204" pitchFamily="18" charset="0"/>
              </a:rPr>
              <a:t>Loads</a:t>
            </a:r>
            <a:r>
              <a:rPr lang="en-US" sz="1900" dirty="0">
                <a:latin typeface="Cambria" panose="02040503050406030204" pitchFamily="18" charset="0"/>
              </a:rPr>
              <a:t> these segments into memory. 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900" dirty="0">
                <a:latin typeface="Cambria" panose="02040503050406030204" pitchFamily="18" charset="0"/>
              </a:rPr>
              <a:t>The addresses into which segments are loaded are determined by the relocatable loader, not by the assembler or the programmer. 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900" b="1" dirty="0">
                <a:latin typeface="Cambria" panose="02040503050406030204" pitchFamily="18" charset="0"/>
              </a:rPr>
              <a:t>Prevent reassembling of the code every time a subroutine is changed</a:t>
            </a:r>
          </a:p>
          <a:p>
            <a:pPr lvl="1"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900" dirty="0">
                <a:latin typeface="Cambria" panose="02040503050406030204" pitchFamily="18" charset="0"/>
              </a:rPr>
              <a:t>If any of the segments which are loaded into memory </a:t>
            </a:r>
            <a:r>
              <a:rPr 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change in size due to recoding and reassembly between the two loads</a:t>
            </a:r>
            <a:r>
              <a:rPr lang="en-US" sz="1900" dirty="0">
                <a:latin typeface="Cambria" panose="02040503050406030204" pitchFamily="18" charset="0"/>
              </a:rPr>
              <a:t>, then the addresses in memory into which the segment is loaded will change by the same amount.</a:t>
            </a:r>
            <a:endParaRPr lang="en-IN" sz="1900" dirty="0">
              <a:latin typeface="Cambria" panose="02040503050406030204" pitchFamily="18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endParaRPr lang="en-US" sz="1900" dirty="0">
              <a:latin typeface="Cambria" panose="02040503050406030204" pitchFamily="18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endParaRPr lang="en-US" sz="19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3476F-5C0F-4529-9285-DEE9DC88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DB835BD-4C98-41E0-AB7D-5557FB1FE40F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107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C40A8-C2E6-4FD1-8C5B-8E2376DC91EF}"/>
              </a:ext>
            </a:extLst>
          </p:cNvPr>
          <p:cNvSpPr txBox="1"/>
          <p:nvPr/>
        </p:nvSpPr>
        <p:spPr>
          <a:xfrm>
            <a:off x="626850" y="5885825"/>
            <a:ext cx="1096774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900" dirty="0">
                <a:latin typeface="Cambria" panose="02040503050406030204" pitchFamily="18" charset="0"/>
              </a:rPr>
              <a:t>The loader </a:t>
            </a:r>
            <a:r>
              <a:rPr lang="en-US" sz="1900" dirty="0">
                <a:solidFill>
                  <a:srgbClr val="FF0000"/>
                </a:solidFill>
                <a:latin typeface="Cambria" panose="02040503050406030204" pitchFamily="18" charset="0"/>
              </a:rPr>
              <a:t>does not facilitate access to data segments </a:t>
            </a:r>
            <a:r>
              <a:rPr lang="en-US" sz="1900" dirty="0">
                <a:latin typeface="Cambria" panose="02040503050406030204" pitchFamily="18" charset="0"/>
              </a:rPr>
              <a:t>that can be shared; Not well suited for loading or storing external data (data located in another procedure segment).</a:t>
            </a:r>
          </a:p>
        </p:txBody>
      </p:sp>
    </p:spTree>
    <p:extLst>
      <p:ext uri="{BB962C8B-B14F-4D97-AF65-F5344CB8AC3E}">
        <p14:creationId xmlns:p14="http://schemas.microsoft.com/office/powerpoint/2010/main" val="310832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38F6-E23F-4C29-86D4-E5055639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Relocatable loaders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8C2B-79DE-4AC9-BBF7-53D4C6E7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4" y="2221992"/>
            <a:ext cx="11095758" cy="36950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900" b="1" dirty="0">
                <a:latin typeface="Cambria" panose="02040503050406030204" pitchFamily="18" charset="0"/>
              </a:rPr>
              <a:t>A relocatable loader </a:t>
            </a:r>
          </a:p>
          <a:p>
            <a:pPr lvl="1"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900" b="1" dirty="0">
                <a:highlight>
                  <a:srgbClr val="FFFF00"/>
                </a:highlight>
                <a:latin typeface="Cambria" panose="02040503050406030204" pitchFamily="18" charset="0"/>
              </a:rPr>
              <a:t>Accepts</a:t>
            </a:r>
            <a:r>
              <a:rPr lang="en-US" sz="1900" dirty="0">
                <a:latin typeface="Cambria" panose="02040503050406030204" pitchFamily="18" charset="0"/>
              </a:rPr>
              <a:t> as input a sequence of segments, each in a special relocatable load format, and </a:t>
            </a:r>
          </a:p>
          <a:p>
            <a:pPr lvl="1"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900" b="1" dirty="0">
                <a:highlight>
                  <a:srgbClr val="FFFF00"/>
                </a:highlight>
                <a:latin typeface="Cambria" panose="02040503050406030204" pitchFamily="18" charset="0"/>
              </a:rPr>
              <a:t>Loads</a:t>
            </a:r>
            <a:r>
              <a:rPr lang="en-US" sz="1900" dirty="0">
                <a:latin typeface="Cambria" panose="02040503050406030204" pitchFamily="18" charset="0"/>
              </a:rPr>
              <a:t> these segments into memory. 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900" dirty="0">
                <a:latin typeface="Cambria" panose="02040503050406030204" pitchFamily="18" charset="0"/>
              </a:rPr>
              <a:t>The addresses into which segments are loaded are determined by the relocatable loader, not by the assembler or the programmer. 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900" b="1" dirty="0">
                <a:latin typeface="Cambria" panose="02040503050406030204" pitchFamily="18" charset="0"/>
              </a:rPr>
              <a:t>Prevent reassembling of the code every time a subroutine is changed</a:t>
            </a:r>
          </a:p>
          <a:p>
            <a:pPr lvl="1"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1900" dirty="0">
                <a:latin typeface="Cambria" panose="02040503050406030204" pitchFamily="18" charset="0"/>
              </a:rPr>
              <a:t>If any of the segments which are loaded into memory </a:t>
            </a:r>
            <a:r>
              <a:rPr 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change in size due to recoding and reassembly between the two loads</a:t>
            </a:r>
            <a:r>
              <a:rPr lang="en-US" sz="1900" dirty="0">
                <a:latin typeface="Cambria" panose="02040503050406030204" pitchFamily="18" charset="0"/>
              </a:rPr>
              <a:t>, then the addresses in memory into which the segment is loaded will change by the same amount.</a:t>
            </a:r>
            <a:endParaRPr lang="en-IN" sz="1900" dirty="0">
              <a:latin typeface="Cambria" panose="02040503050406030204" pitchFamily="18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endParaRPr lang="en-US" sz="1900" dirty="0">
              <a:latin typeface="Cambria" panose="02040503050406030204" pitchFamily="18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endParaRPr lang="en-US" sz="19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3476F-5C0F-4529-9285-DEE9DC88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DB835BD-4C98-41E0-AB7D-5557FB1FE40F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108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C40A8-C2E6-4FD1-8C5B-8E2376DC91EF}"/>
              </a:ext>
            </a:extLst>
          </p:cNvPr>
          <p:cNvSpPr txBox="1"/>
          <p:nvPr/>
        </p:nvSpPr>
        <p:spPr>
          <a:xfrm>
            <a:off x="626850" y="5885825"/>
            <a:ext cx="1096774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900" dirty="0">
                <a:latin typeface="Cambria" panose="02040503050406030204" pitchFamily="18" charset="0"/>
              </a:rPr>
              <a:t>The loader </a:t>
            </a:r>
            <a:r>
              <a:rPr lang="en-US" sz="1900" dirty="0">
                <a:solidFill>
                  <a:srgbClr val="FF0000"/>
                </a:solidFill>
                <a:latin typeface="Cambria" panose="02040503050406030204" pitchFamily="18" charset="0"/>
              </a:rPr>
              <a:t>does not facilitate access to data segments </a:t>
            </a:r>
            <a:r>
              <a:rPr lang="en-US" sz="1900" dirty="0">
                <a:latin typeface="Cambria" panose="02040503050406030204" pitchFamily="18" charset="0"/>
              </a:rPr>
              <a:t>that can be shared; Not well suited for loading or storing external data (data located in another procedure segment).</a:t>
            </a:r>
          </a:p>
        </p:txBody>
      </p:sp>
    </p:spTree>
    <p:extLst>
      <p:ext uri="{BB962C8B-B14F-4D97-AF65-F5344CB8AC3E}">
        <p14:creationId xmlns:p14="http://schemas.microsoft.com/office/powerpoint/2010/main" val="7932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rgbClr val="0000FF"/>
                </a:solidFill>
              </a:rPr>
              <a:t>Direct Linking Loader - </a:t>
            </a:r>
            <a:r>
              <a:rPr lang="en-US" sz="3000" dirty="0" err="1">
                <a:solidFill>
                  <a:srgbClr val="0000FF"/>
                </a:solidFill>
              </a:rPr>
              <a:t>Relocatable</a:t>
            </a:r>
            <a:r>
              <a:rPr lang="en-US" sz="3000" dirty="0">
                <a:solidFill>
                  <a:srgbClr val="0000FF"/>
                </a:solidFill>
              </a:rPr>
              <a:t> Loader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703512" y="1217732"/>
            <a:ext cx="8784976" cy="50405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300" i="1" dirty="0"/>
              <a:t>Allows </a:t>
            </a:r>
            <a:r>
              <a:rPr lang="en-US" sz="2300" i="1" dirty="0">
                <a:solidFill>
                  <a:srgbClr val="FF0000"/>
                </a:solidFill>
              </a:rPr>
              <a:t>MULTIPLE</a:t>
            </a:r>
            <a:r>
              <a:rPr lang="en-US" sz="2300" i="1" dirty="0"/>
              <a:t> text segments and </a:t>
            </a:r>
            <a:r>
              <a:rPr lang="en-US" sz="2300" i="1" dirty="0">
                <a:solidFill>
                  <a:srgbClr val="FF0000"/>
                </a:solidFill>
              </a:rPr>
              <a:t>MULTIPLE </a:t>
            </a:r>
            <a:r>
              <a:rPr lang="en-US" sz="2300" i="1" dirty="0"/>
              <a:t>data segments.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92E9-1B7F-4802-B535-4AA7AA2BD8B3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defRPr/>
              </a:pPr>
              <a:t>109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1824" y="6129782"/>
            <a:ext cx="33843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514350" algn="just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*** Where they are loaded?</a:t>
            </a:r>
          </a:p>
          <a:p>
            <a:pPr marL="457200" indent="-514350" algn="just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 How to revise their values.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3512" y="1916832"/>
            <a:ext cx="1728192" cy="3312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prstClr val="black"/>
                </a:solidFill>
                <a:latin typeface="Calibri" panose="020F0502020204030204"/>
              </a:rPr>
              <a:t>Assembler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44272" y="1916832"/>
            <a:ext cx="1728192" cy="3399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prstClr val="black"/>
                </a:solidFill>
                <a:latin typeface="Calibri" panose="020F0502020204030204"/>
              </a:rPr>
              <a:t>Loader</a:t>
            </a:r>
          </a:p>
        </p:txBody>
      </p:sp>
      <p:sp>
        <p:nvSpPr>
          <p:cNvPr id="12" name="Notched Right Arrow 11"/>
          <p:cNvSpPr/>
          <p:nvPr/>
        </p:nvSpPr>
        <p:spPr>
          <a:xfrm>
            <a:off x="3575720" y="1772817"/>
            <a:ext cx="4896544" cy="777687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The length of object code segment.</a:t>
            </a:r>
          </a:p>
        </p:txBody>
      </p:sp>
      <p:sp>
        <p:nvSpPr>
          <p:cNvPr id="13" name="Notched Right Arrow 12"/>
          <p:cNvSpPr/>
          <p:nvPr/>
        </p:nvSpPr>
        <p:spPr>
          <a:xfrm>
            <a:off x="3575720" y="2348880"/>
            <a:ext cx="4896544" cy="814244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just">
              <a:defRPr/>
            </a:pP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A list of external symbols *</a:t>
            </a:r>
          </a:p>
        </p:txBody>
      </p:sp>
      <p:sp>
        <p:nvSpPr>
          <p:cNvPr id="14" name="Notched Right Arrow 13"/>
          <p:cNvSpPr/>
          <p:nvPr/>
        </p:nvSpPr>
        <p:spPr>
          <a:xfrm>
            <a:off x="3575720" y="2996952"/>
            <a:ext cx="4896544" cy="814244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defRPr/>
            </a:pP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A list of Entry symbols **</a:t>
            </a:r>
          </a:p>
        </p:txBody>
      </p:sp>
      <p:sp>
        <p:nvSpPr>
          <p:cNvPr id="16" name="Notched Right Arrow 15"/>
          <p:cNvSpPr/>
          <p:nvPr/>
        </p:nvSpPr>
        <p:spPr>
          <a:xfrm>
            <a:off x="3575720" y="3622868"/>
            <a:ext cx="4896544" cy="814244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just">
              <a:defRPr/>
            </a:pP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Information about address constants ***</a:t>
            </a:r>
          </a:p>
        </p:txBody>
      </p:sp>
      <p:sp>
        <p:nvSpPr>
          <p:cNvPr id="17" name="Notched Right Arrow 16"/>
          <p:cNvSpPr/>
          <p:nvPr/>
        </p:nvSpPr>
        <p:spPr>
          <a:xfrm>
            <a:off x="3575720" y="4293096"/>
            <a:ext cx="4896544" cy="100811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defRPr/>
            </a:pP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The machine code translation of the source program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31504" y="5373217"/>
            <a:ext cx="439248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514350" algn="just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* 	Symbols not defined in current segment but can be used in the current segment.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8008" y="5385991"/>
            <a:ext cx="439248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514350" algn="just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** 	Symbols defined in current segment; can be referred by other segments.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Syntax of MACRO  PROTOTYPE</a:t>
            </a:r>
            <a:endParaRPr lang="en-US" sz="30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F0D27E-3CCE-43C4-9C70-64ED5C475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750" y="1629902"/>
            <a:ext cx="8485500" cy="7162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&lt; macro name&gt; </a:t>
            </a:r>
            <a:r>
              <a:rPr lang="en-US" sz="2000" b="1" dirty="0">
                <a:solidFill>
                  <a:srgbClr val="000000"/>
                </a:solidFill>
                <a:latin typeface="Cambria" panose="02040503050406030204" pitchFamily="18" charset="0"/>
              </a:rPr>
              <a:t>[ &lt; formal parameters specification&gt;]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292B4F-44AA-446D-83AB-6974526852C9}" type="slidenum">
              <a:rPr kumimoji="0" lang="en-US" sz="1200" b="0" i="0" u="none" strike="noStrike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</a:rPr>
              <a:pPr marR="0" lvl="0" indent="0" fontAlgn="base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1F490F-2939-423A-85FA-71473A800E4E}"/>
              </a:ext>
            </a:extLst>
          </p:cNvPr>
          <p:cNvSpPr/>
          <p:nvPr/>
        </p:nvSpPr>
        <p:spPr>
          <a:xfrm>
            <a:off x="1043631" y="2601106"/>
            <a:ext cx="1071160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kumimoji="0" lang="en-US" sz="2000" dirty="0">
                <a:latin typeface="Cambria" panose="02040503050406030204" pitchFamily="18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; 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&lt;</a:t>
            </a:r>
            <a:r>
              <a:rPr kumimoji="0" lang="en-US" sz="2000" dirty="0">
                <a:latin typeface="Cambria" panose="02040503050406030204" pitchFamily="18" charset="0"/>
              </a:rPr>
              <a:t>macro name&gt; is the mnemonic field of an assembly statement</a:t>
            </a:r>
          </a:p>
          <a:p>
            <a:pPr algn="just">
              <a:spcAft>
                <a:spcPts val="600"/>
              </a:spcAft>
            </a:pPr>
            <a:r>
              <a:rPr kumimoji="0" lang="en-US" sz="2000" dirty="0">
                <a:latin typeface="Cambria" panose="02040503050406030204" pitchFamily="18" charset="0"/>
              </a:rPr>
              <a:t>&lt; formal parameters specification &gt; is in the form 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 &amp;&lt;parameter name&gt; </a:t>
            </a:r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</a:rPr>
              <a:t>[&lt; parameter kind &gt;] </a:t>
            </a:r>
          </a:p>
          <a:p>
            <a:pPr algn="just">
              <a:spcAft>
                <a:spcPts val="600"/>
              </a:spcAft>
            </a:pPr>
            <a:endParaRPr lang="en-US" sz="500" b="1" i="1" dirty="0">
              <a:solidFill>
                <a:srgbClr val="0000FF"/>
              </a:solidFill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b="1" i="1" dirty="0">
                <a:solidFill>
                  <a:srgbClr val="0000FF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Formal parameters are either </a:t>
            </a:r>
            <a:r>
              <a:rPr lang="en-US" sz="2000" i="1" dirty="0">
                <a:solidFill>
                  <a:srgbClr val="A50021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Positional, default Parameter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or Keyword Parameters</a:t>
            </a:r>
            <a:endParaRPr lang="en-US" sz="2000" dirty="0"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4715D6-3715-4012-8759-81001C41F890}"/>
              </a:ext>
            </a:extLst>
          </p:cNvPr>
          <p:cNvCxnSpPr>
            <a:cxnSpLocks/>
          </p:cNvCxnSpPr>
          <p:nvPr/>
        </p:nvCxnSpPr>
        <p:spPr>
          <a:xfrm>
            <a:off x="-2344" y="4644352"/>
            <a:ext cx="121889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E581A4-671D-4050-AE32-6C4798413E88}"/>
              </a:ext>
            </a:extLst>
          </p:cNvPr>
          <p:cNvGrpSpPr/>
          <p:nvPr/>
        </p:nvGrpSpPr>
        <p:grpSpPr>
          <a:xfrm>
            <a:off x="195859" y="4644352"/>
            <a:ext cx="11719476" cy="1679546"/>
            <a:chOff x="-258844" y="4163231"/>
            <a:chExt cx="9898490" cy="1679546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06CA9E88-EDFA-4CD3-9853-EBC9A7F755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258844" y="4163231"/>
              <a:ext cx="9898490" cy="1143000"/>
            </a:xfrm>
            <a:prstGeom prst="rect">
              <a:avLst/>
            </a:prstGeom>
            <a:ln w="28575">
              <a:noFill/>
              <a:tailEnd type="arrow"/>
            </a:ln>
          </p:spPr>
          <p:txBody>
            <a:bodyPr vert="horz" anchor="ctr" anchorCtr="0">
              <a:noAutofit/>
            </a:bodyPr>
            <a:lstStyle/>
            <a:p>
              <a:pPr marL="0" lvl="1" algn="just">
                <a:spcAft>
                  <a:spcPts val="700"/>
                </a:spcAft>
                <a:defRPr/>
              </a:pPr>
              <a:r>
                <a:rPr lang="en-US" altLang="zh-TW" sz="3000" dirty="0">
                  <a:latin typeface="+mj-lt"/>
                  <a:ea typeface="+mj-ea"/>
                  <a:cs typeface="+mj-cs"/>
                </a:rPr>
                <a:t>Syntax of MACRO CALL 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" panose="02040503050406030204" pitchFamily="18" charset="0"/>
                  <a:ea typeface="+mj-ea"/>
                  <a:cs typeface="+mj-cs"/>
                </a:rPr>
                <a:t>- </a:t>
              </a:r>
              <a:r>
                <a:rPr lang="en-US" sz="2000" dirty="0">
                  <a:latin typeface="Cambria" panose="02040503050406030204" pitchFamily="18" charset="0"/>
                  <a:ea typeface="Verdana" pitchFamily="34" charset="0"/>
                  <a:cs typeface="Verdana" pitchFamily="34" charset="0"/>
                </a:rPr>
                <a:t>By writing the macro name in mnemonic field of an assembly statement.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" panose="02040503050406030204" pitchFamily="18" charset="0"/>
                  <a:ea typeface="+mj-ea"/>
                  <a:cs typeface="+mj-cs"/>
                </a:rPr>
                <a:t> </a:t>
              </a:r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7B73F60F-C322-4621-9B2F-4DC08B3C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233177"/>
              <a:ext cx="7399745" cy="609600"/>
            </a:xfrm>
            <a:prstGeom prst="rect">
              <a:avLst/>
            </a:prstGeom>
            <a:solidFill>
              <a:schemeClr val="accent1">
                <a:alpha val="23921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lvl="1"/>
              <a:r>
                <a:rPr lang="en-US" sz="2000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&lt; macro name&gt; </a:t>
              </a:r>
              <a:r>
                <a:rPr lang="en-US" sz="2000" b="1" dirty="0">
                  <a:solidFill>
                    <a:srgbClr val="000000"/>
                  </a:solidFill>
                  <a:latin typeface="Cambria" panose="02040503050406030204" pitchFamily="18" charset="0"/>
                </a:rPr>
                <a:t>[ &lt; actual parameters specification&gt;] </a:t>
              </a:r>
              <a:endParaRPr lang="en-IN" sz="2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39B280B-BE60-4241-889B-C4854F6182F3}"/>
              </a:ext>
            </a:extLst>
          </p:cNvPr>
          <p:cNvSpPr txBox="1"/>
          <p:nvPr/>
        </p:nvSpPr>
        <p:spPr>
          <a:xfrm>
            <a:off x="2944084" y="6485313"/>
            <a:ext cx="5264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zh-TW" i="1" dirty="0">
                <a:solidFill>
                  <a:schemeClr val="tx1"/>
                </a:solidFill>
              </a:rPr>
              <a:t>&lt;actual parameter spec&gt;</a:t>
            </a:r>
            <a:r>
              <a:rPr lang="en-US" altLang="zh-TW" dirty="0">
                <a:solidFill>
                  <a:schemeClr val="tx1"/>
                </a:solidFill>
              </a:rPr>
              <a:t> is simply an </a:t>
            </a:r>
            <a:r>
              <a:rPr lang="en-US" altLang="zh-TW" i="1" dirty="0">
                <a:solidFill>
                  <a:schemeClr val="tx1"/>
                </a:solidFill>
              </a:rPr>
              <a:t>&lt;ordinary string&gt;</a:t>
            </a:r>
          </a:p>
        </p:txBody>
      </p:sp>
    </p:spTree>
    <p:extLst>
      <p:ext uri="{BB962C8B-B14F-4D97-AF65-F5344CB8AC3E}">
        <p14:creationId xmlns:p14="http://schemas.microsoft.com/office/powerpoint/2010/main" val="30747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1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408420" y="826681"/>
            <a:ext cx="7375161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500">
                <a:solidFill>
                  <a:srgbClr val="FFFFFF"/>
                </a:solidFill>
              </a:rPr>
              <a:t>Disadvantages of Direct Linking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39580" y="3092970"/>
            <a:ext cx="10516099" cy="2693976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It is </a:t>
            </a: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necessary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to allocate, relocate, link, and load </a:t>
            </a:r>
            <a:r>
              <a:rPr lang="en-US" sz="2000" b="1" dirty="0">
                <a:solidFill>
                  <a:srgbClr val="000000"/>
                </a:solidFill>
                <a:latin typeface="Cambria" panose="02040503050406030204" pitchFamily="18" charset="0"/>
              </a:rPr>
              <a:t>ALL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the subroutines each time in order to execute a program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Loading process can be extremely time consuming.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Though smaller than the assembler, the loader absorbs a considerable amount of space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Solution :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Memory overlay or Dynamic loading.</a:t>
            </a:r>
          </a:p>
          <a:p>
            <a:pPr algn="just" eaLnBrk="1" hangingPunct="1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43447" y="6223703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8EA2FD6-37D8-4ACC-8F1F-FC0F0847BCBC}" type="slidenum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110</a:t>
            </a:fld>
            <a:endParaRPr lang="en-US">
              <a:solidFill>
                <a:srgbClr val="898989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FDC43-7DF0-40F9-9242-59FA8173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Dynamic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FFFFC-7786-4ED9-AC4B-13F50F0D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just" eaLnBrk="1" hangingPunct="1"/>
            <a:r>
              <a:rPr lang="en-US" sz="2400" dirty="0"/>
              <a:t>If the total amount of memory required by all subroutines exceeds the available memory.</a:t>
            </a:r>
          </a:p>
          <a:p>
            <a:pPr eaLnBrk="1" hangingPunct="1"/>
            <a:r>
              <a:rPr lang="en-US" sz="2400" dirty="0"/>
              <a:t>The module loader loads the procedures as they are needed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/>
              <a:t>Allocating an overlay structure</a:t>
            </a:r>
          </a:p>
          <a:p>
            <a:pPr eaLnBrk="1" hangingPunct="1"/>
            <a:r>
              <a:rPr lang="en-US" sz="2400" dirty="0"/>
              <a:t>The </a:t>
            </a:r>
            <a:r>
              <a:rPr lang="en-US" sz="2400" b="1" dirty="0">
                <a:highlight>
                  <a:srgbClr val="FFFF00"/>
                </a:highlight>
              </a:rPr>
              <a:t>Flipper or overlay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/>
              <a:t>supervisor is the </a:t>
            </a:r>
            <a:r>
              <a:rPr lang="en-US" sz="2400" b="1" dirty="0"/>
              <a:t>portion of the loader </a:t>
            </a:r>
            <a:r>
              <a:rPr lang="en-US" sz="2400" dirty="0"/>
              <a:t>that intercepts the "calls" and loads the necessary procedure.</a:t>
            </a:r>
          </a:p>
          <a:p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E55FF-00C4-4887-81D7-79B33A79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DB835BD-4C98-41E0-AB7D-5557FB1FE40F}" type="slidenum">
              <a:rPr lang="en-IN" smtClean="0"/>
              <a:pPr>
                <a:spcAft>
                  <a:spcPts val="600"/>
                </a:spcAft>
                <a:defRPr/>
              </a:pPr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687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FBE4907-4BA9-42D8-AE76-62CA398C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497" y="144780"/>
            <a:ext cx="4584023" cy="65227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2DC773-6D1B-4604-85E0-1D1C36D14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190500"/>
            <a:ext cx="7705725" cy="666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423F6-C48A-4433-B5F4-129DFBC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835BD-4C98-41E0-AB7D-5557FB1FE40F}" type="slidenum">
              <a:rPr lang="en-IN" smtClean="0"/>
              <a:pPr>
                <a:defRPr/>
              </a:pPr>
              <a:t>112</a:t>
            </a:fld>
            <a:endParaRPr lang="en-IN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4FAF897-76EA-4C18-90C4-28A8C895E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" y="3879532"/>
            <a:ext cx="1584960" cy="14773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FF0000"/>
                </a:solidFill>
                <a:latin typeface="Cambria" panose="02040503050406030204" pitchFamily="18" charset="0"/>
              </a:rPr>
              <a:t>User program issues a load-and-call </a:t>
            </a:r>
          </a:p>
          <a:p>
            <a:pPr algn="just"/>
            <a:r>
              <a:rPr lang="en-US" altLang="zh-TW" dirty="0">
                <a:solidFill>
                  <a:srgbClr val="FF0000"/>
                </a:solidFill>
                <a:latin typeface="Cambria" panose="02040503050406030204" pitchFamily="18" charset="0"/>
              </a:rPr>
              <a:t>service request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2715302-5E14-4C22-B057-3456ABCB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788" y="4082059"/>
            <a:ext cx="18197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TW" dirty="0">
                <a:solidFill>
                  <a:srgbClr val="0000FF"/>
                </a:solidFill>
                <a:latin typeface="Cambria" panose="02040503050406030204" pitchFamily="18" charset="0"/>
              </a:rPr>
              <a:t>Loads the called </a:t>
            </a:r>
          </a:p>
          <a:p>
            <a:pPr algn="just"/>
            <a:r>
              <a:rPr lang="en-US" altLang="zh-TW" dirty="0">
                <a:solidFill>
                  <a:srgbClr val="0000FF"/>
                </a:solidFill>
                <a:latin typeface="Cambria" panose="02040503050406030204" pitchFamily="18" charset="0"/>
              </a:rPr>
              <a:t>subroutine into</a:t>
            </a:r>
          </a:p>
          <a:p>
            <a:pPr algn="just"/>
            <a:r>
              <a:rPr lang="en-US" altLang="zh-TW" dirty="0">
                <a:solidFill>
                  <a:srgbClr val="0000FF"/>
                </a:solidFill>
                <a:latin typeface="Cambria" panose="02040503050406030204" pitchFamily="18" charset="0"/>
              </a:rPr>
              <a:t>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16A162-6CC1-4E7A-B5B3-184B533B06D7}"/>
              </a:ext>
            </a:extLst>
          </p:cNvPr>
          <p:cNvCxnSpPr/>
          <p:nvPr/>
        </p:nvCxnSpPr>
        <p:spPr>
          <a:xfrm>
            <a:off x="5301488" y="1517332"/>
            <a:ext cx="381000" cy="4419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 Box 4">
            <a:extLst>
              <a:ext uri="{FF2B5EF4-FFF2-40B4-BE49-F238E27FC236}">
                <a16:creationId xmlns:a16="http://schemas.microsoft.com/office/drawing/2014/main" id="{F656D2F6-573A-4EFB-8472-7FB3B56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697" y="317003"/>
            <a:ext cx="1819729" cy="11387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sz="1700" dirty="0">
                <a:solidFill>
                  <a:srgbClr val="0000FF"/>
                </a:solidFill>
                <a:latin typeface="Cambria" panose="02040503050406030204" pitchFamily="18" charset="0"/>
              </a:rPr>
              <a:t>Control is passed</a:t>
            </a:r>
          </a:p>
          <a:p>
            <a:pPr algn="just"/>
            <a:r>
              <a:rPr lang="en-US" altLang="zh-TW" sz="1700" dirty="0">
                <a:solidFill>
                  <a:srgbClr val="0000FF"/>
                </a:solidFill>
                <a:latin typeface="Cambria" panose="02040503050406030204" pitchFamily="18" charset="0"/>
              </a:rPr>
              <a:t>to the loaded</a:t>
            </a:r>
          </a:p>
          <a:p>
            <a:pPr algn="just"/>
            <a:r>
              <a:rPr lang="en-US" altLang="zh-TW" sz="1700" dirty="0">
                <a:solidFill>
                  <a:srgbClr val="0000FF"/>
                </a:solidFill>
                <a:latin typeface="Cambria" panose="02040503050406030204" pitchFamily="18" charset="0"/>
              </a:rPr>
              <a:t>Subroutine for execution</a:t>
            </a: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27EA3E41-4723-469F-A78F-1C3465650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2634" y="144780"/>
            <a:ext cx="2510095" cy="113877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sz="1700" dirty="0">
                <a:solidFill>
                  <a:srgbClr val="0000FF"/>
                </a:solidFill>
                <a:latin typeface="Cambria" panose="02040503050406030204" pitchFamily="18" charset="0"/>
              </a:rPr>
              <a:t>After execution, the control is returned</a:t>
            </a:r>
          </a:p>
          <a:p>
            <a:r>
              <a:rPr lang="en-US" altLang="zh-TW" sz="1700" dirty="0">
                <a:solidFill>
                  <a:srgbClr val="0000FF"/>
                </a:solidFill>
                <a:latin typeface="Cambria" panose="02040503050406030204" pitchFamily="18" charset="0"/>
              </a:rPr>
              <a:t>to the loader and to</a:t>
            </a:r>
          </a:p>
          <a:p>
            <a:r>
              <a:rPr lang="en-US" altLang="zh-TW" sz="1700" dirty="0">
                <a:solidFill>
                  <a:srgbClr val="0000FF"/>
                </a:solidFill>
                <a:latin typeface="Cambria" panose="02040503050406030204" pitchFamily="18" charset="0"/>
              </a:rPr>
              <a:t>the user program</a:t>
            </a: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02D8D00D-CBAF-4A4A-AB99-08A7B3FAF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9872" y="5005389"/>
            <a:ext cx="1981200" cy="8771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1700" dirty="0">
                <a:latin typeface="Cambria" panose="02040503050406030204" pitchFamily="18" charset="0"/>
              </a:rPr>
              <a:t>Next time, if the subroutine is called; it is already loaded.</a:t>
            </a:r>
          </a:p>
        </p:txBody>
      </p:sp>
    </p:spTree>
    <p:extLst>
      <p:ext uri="{BB962C8B-B14F-4D97-AF65-F5344CB8AC3E}">
        <p14:creationId xmlns:p14="http://schemas.microsoft.com/office/powerpoint/2010/main" val="130694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8 -0.01597 L 0.05859 0.132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25" grpId="0" animBg="1"/>
      <p:bldP spid="27" grpId="0" animBg="1"/>
      <p:bldP spid="2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364481" y="-304799"/>
            <a:ext cx="6272078" cy="1676603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b="1" u="sng" dirty="0"/>
              <a:t>Overlay Structure - Example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3477006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7474" y="559408"/>
            <a:ext cx="275005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95023" y="589885"/>
            <a:ext cx="2334960" cy="2703637"/>
          </a:xfrm>
          <a:prstGeom prst="rect">
            <a:avLst/>
          </a:prstGeom>
          <a:noFill/>
          <a:effectLst/>
        </p:spPr>
      </p:pic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364480" y="957170"/>
            <a:ext cx="6507480" cy="291378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1800" dirty="0">
                <a:latin typeface="Cambria" panose="02040503050406030204" pitchFamily="18" charset="0"/>
              </a:rPr>
              <a:t>Program consists of 5 modules (A{20k}, B{20k}, C{30k}, D{10k}, and E{20k}) that require </a:t>
            </a:r>
            <a:r>
              <a:rPr lang="en-US" sz="1800" dirty="0">
                <a:highlight>
                  <a:srgbClr val="00FFFF"/>
                </a:highlight>
                <a:latin typeface="Cambria" panose="02040503050406030204" pitchFamily="18" charset="0"/>
              </a:rPr>
              <a:t>100K</a:t>
            </a:r>
            <a:r>
              <a:rPr lang="en-US" sz="1800" dirty="0">
                <a:latin typeface="Cambria" panose="02040503050406030204" pitchFamily="18" charset="0"/>
              </a:rPr>
              <a:t> bytes of core memory.</a:t>
            </a:r>
          </a:p>
          <a:p>
            <a:pPr algn="just" eaLnBrk="1" hangingPunct="1">
              <a:buNone/>
            </a:pPr>
            <a:endParaRPr lang="en-US" sz="100" dirty="0">
              <a:latin typeface="Cambria" panose="02040503050406030204" pitchFamily="18" charset="0"/>
            </a:endParaRPr>
          </a:p>
          <a:p>
            <a:pPr lvl="1" algn="just"/>
            <a:r>
              <a:rPr lang="en-US" dirty="0">
                <a:latin typeface="Cambria" panose="02040503050406030204" pitchFamily="18" charset="0"/>
              </a:rPr>
              <a:t>Module A only calls B, D and E;</a:t>
            </a:r>
          </a:p>
          <a:p>
            <a:pPr lvl="1" algn="just"/>
            <a:r>
              <a:rPr lang="en-US" dirty="0">
                <a:latin typeface="Cambria" panose="02040503050406030204" pitchFamily="18" charset="0"/>
              </a:rPr>
              <a:t>Module B only calls C and E;</a:t>
            </a:r>
          </a:p>
          <a:p>
            <a:pPr lvl="1" algn="just"/>
            <a:r>
              <a:rPr lang="en-US" dirty="0">
                <a:latin typeface="Cambria" panose="02040503050406030204" pitchFamily="18" charset="0"/>
              </a:rPr>
              <a:t>Module D only calls E</a:t>
            </a:r>
          </a:p>
          <a:p>
            <a:pPr lvl="1" algn="just"/>
            <a:r>
              <a:rPr lang="en-US" dirty="0">
                <a:latin typeface="Cambria" panose="02040503050406030204" pitchFamily="18" charset="0"/>
              </a:rPr>
              <a:t>Module C and E do not call any other routines</a:t>
            </a:r>
          </a:p>
          <a:p>
            <a:pPr lvl="1" algn="just" eaLnBrk="1" hangingPunct="1">
              <a:buNone/>
            </a:pPr>
            <a:endParaRPr lang="en-US" sz="500" dirty="0">
              <a:latin typeface="Cambria" panose="02040503050406030204" pitchFamily="18" charset="0"/>
            </a:endParaRPr>
          </a:p>
          <a:p>
            <a:pPr algn="just" eaLnBrk="1" hangingPunct="1"/>
            <a:r>
              <a:rPr lang="en-US" sz="1800" dirty="0">
                <a:latin typeface="Cambria" panose="02040503050406030204" pitchFamily="18" charset="0"/>
              </a:rPr>
              <a:t>Note that modules B and D are never in used the same time; neither are C and 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3456" y="6356351"/>
            <a:ext cx="5143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ED5FFC3-CFE0-4537-8CD6-1429D54C1F3B}" type="slidenum">
              <a:rPr lang="en-US" sz="1000">
                <a:solidFill>
                  <a:srgbClr val="59595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113</a:t>
            </a:fld>
            <a:endParaRPr lang="en-US" sz="1000">
              <a:solidFill>
                <a:srgbClr val="595959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B2117F-6AF5-4094-87A7-DF55220629DF}"/>
              </a:ext>
            </a:extLst>
          </p:cNvPr>
          <p:cNvGrpSpPr/>
          <p:nvPr/>
        </p:nvGrpSpPr>
        <p:grpSpPr>
          <a:xfrm>
            <a:off x="962407" y="3742304"/>
            <a:ext cx="3053567" cy="2366742"/>
            <a:chOff x="962407" y="3742304"/>
            <a:chExt cx="3053567" cy="23667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639455-5768-4423-9AA1-1E735DAD9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5023" y="3742304"/>
              <a:ext cx="1920951" cy="236674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30CC97-F988-4792-8A8B-5A428C908C99}"/>
                </a:ext>
              </a:extLst>
            </p:cNvPr>
            <p:cNvSpPr txBox="1"/>
            <p:nvPr/>
          </p:nvSpPr>
          <p:spPr>
            <a:xfrm>
              <a:off x="962407" y="4075950"/>
              <a:ext cx="12953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Without Overlay; sequential memory allocation</a:t>
              </a:r>
              <a:endParaRPr lang="en-US" dirty="0"/>
            </a:p>
          </p:txBody>
        </p:sp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4291A4B8-ABE7-48E1-8652-5ADCD0BD080F}"/>
              </a:ext>
            </a:extLst>
          </p:cNvPr>
          <p:cNvGrpSpPr/>
          <p:nvPr/>
        </p:nvGrpSpPr>
        <p:grpSpPr>
          <a:xfrm>
            <a:off x="5697473" y="4587240"/>
            <a:ext cx="3477006" cy="2134236"/>
            <a:chOff x="395536" y="2743200"/>
            <a:chExt cx="3810000" cy="2064841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8144196B-5EBA-47CE-8089-F460835F8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2743200"/>
              <a:ext cx="685800" cy="769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Calibri" panose="020F0502020204030204"/>
                </a:rPr>
                <a:t>A</a:t>
              </a:r>
            </a:p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Calibri" panose="020F0502020204030204"/>
                </a:rPr>
                <a:t>20K</a:t>
              </a: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68F5CEC-5725-427D-90C6-4DEA045FA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536" y="2743200"/>
              <a:ext cx="685800" cy="769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200" b="1">
                  <a:solidFill>
                    <a:prstClr val="black"/>
                  </a:solidFill>
                  <a:latin typeface="Calibri" panose="020F0502020204030204"/>
                </a:rPr>
                <a:t>B</a:t>
              </a:r>
            </a:p>
            <a:p>
              <a:pPr algn="ctr"/>
              <a:r>
                <a:rPr lang="en-US" sz="2200" b="1">
                  <a:solidFill>
                    <a:prstClr val="black"/>
                  </a:solidFill>
                  <a:latin typeface="Calibri" panose="020F0502020204030204"/>
                </a:rPr>
                <a:t>20K</a:t>
              </a:r>
            </a:p>
          </p:txBody>
        </p:sp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CDBC3CE9-1A1B-49D6-9B78-DB1B59DAD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736" y="2743200"/>
              <a:ext cx="685800" cy="769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200" b="1">
                  <a:solidFill>
                    <a:prstClr val="black"/>
                  </a:solidFill>
                  <a:latin typeface="Calibri" panose="020F0502020204030204"/>
                </a:rPr>
                <a:t>C</a:t>
              </a:r>
            </a:p>
            <a:p>
              <a:pPr algn="ctr"/>
              <a:r>
                <a:rPr lang="en-US" sz="2200" b="1">
                  <a:solidFill>
                    <a:prstClr val="black"/>
                  </a:solidFill>
                  <a:latin typeface="Calibri" panose="020F0502020204030204"/>
                </a:rPr>
                <a:t>30K</a:t>
              </a:r>
            </a:p>
          </p:txBody>
        </p: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ACCB5EA6-3715-44E7-BF75-D4E946D15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4038600"/>
              <a:ext cx="685800" cy="769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200" b="1">
                  <a:solidFill>
                    <a:prstClr val="black"/>
                  </a:solidFill>
                  <a:latin typeface="Calibri" panose="020F0502020204030204"/>
                </a:rPr>
                <a:t>D</a:t>
              </a:r>
            </a:p>
            <a:p>
              <a:pPr algn="ctr"/>
              <a:r>
                <a:rPr lang="en-US" sz="2200" b="1">
                  <a:solidFill>
                    <a:prstClr val="black"/>
                  </a:solidFill>
                  <a:latin typeface="Calibri" panose="020F0502020204030204"/>
                </a:rPr>
                <a:t>10K</a:t>
              </a: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F7414CED-FF26-425F-AFA3-8A3E52B9C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536" y="4038600"/>
              <a:ext cx="685800" cy="769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200" b="1">
                  <a:solidFill>
                    <a:prstClr val="black"/>
                  </a:solidFill>
                  <a:latin typeface="Calibri" panose="020F0502020204030204"/>
                </a:rPr>
                <a:t>E</a:t>
              </a:r>
            </a:p>
            <a:p>
              <a:pPr algn="ctr"/>
              <a:r>
                <a:rPr lang="en-US" sz="2200" b="1">
                  <a:solidFill>
                    <a:prstClr val="black"/>
                  </a:solidFill>
                  <a:latin typeface="Calibri" panose="020F0502020204030204"/>
                </a:rPr>
                <a:t>20K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E965C3-3A60-4432-A0FD-60B967B38C1F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1081336" y="3127921"/>
              <a:ext cx="838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C03F6C7-865B-4C28-9E64-582B313BBCDF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38436" y="3512641"/>
              <a:ext cx="0" cy="525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7541A8-EEFA-4D7B-B439-2064C50EEE1F}"/>
                </a:ext>
              </a:extLst>
            </p:cNvPr>
            <p:cNvCxnSpPr>
              <a:stCxn id="16" idx="3"/>
              <a:endCxn id="20" idx="1"/>
            </p:cNvCxnSpPr>
            <p:nvPr/>
          </p:nvCxnSpPr>
          <p:spPr>
            <a:xfrm>
              <a:off x="1081336" y="3127921"/>
              <a:ext cx="838200" cy="1295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59D525-54C9-410F-BF8D-19D6A3C63093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2605336" y="3127921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8600D89-C475-4C62-8A95-BE47FD92C927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2262436" y="3512641"/>
              <a:ext cx="0" cy="525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F9D2BCF-62B2-436F-A20E-E7A82E437A80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>
              <a:off x="1081336" y="4423321"/>
              <a:ext cx="838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3">
            <a:extLst>
              <a:ext uri="{FF2B5EF4-FFF2-40B4-BE49-F238E27FC236}">
                <a16:creationId xmlns:a16="http://schemas.microsoft.com/office/drawing/2014/main" id="{70BFB903-2819-465D-B975-F4B871986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079" y="3936555"/>
            <a:ext cx="42225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+mj-lt"/>
                <a:ea typeface="Verdana" pitchFamily="34" charset="0"/>
                <a:cs typeface="Verdana" pitchFamily="34" charset="0"/>
              </a:rPr>
              <a:t>100k </a:t>
            </a:r>
            <a:r>
              <a:rPr lang="en-US" sz="2000" b="1" dirty="0" err="1">
                <a:solidFill>
                  <a:prstClr val="black"/>
                </a:solidFill>
                <a:latin typeface="+mj-lt"/>
                <a:ea typeface="Verdana" pitchFamily="34" charset="0"/>
                <a:cs typeface="Verdana" pitchFamily="34" charset="0"/>
              </a:rPr>
              <a:t>vs</a:t>
            </a:r>
            <a:r>
              <a:rPr lang="en-US" sz="2000" b="1" dirty="0">
                <a:solidFill>
                  <a:prstClr val="black"/>
                </a:solidFill>
                <a:latin typeface="+mj-lt"/>
                <a:ea typeface="Verdana" pitchFamily="34" charset="0"/>
                <a:cs typeface="Verdana" pitchFamily="34" charset="0"/>
              </a:rPr>
              <a:t> 70k needed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E0C723D-B1E5-4E6A-B526-11F6E445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61753" y="3574043"/>
            <a:ext cx="1407589" cy="332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9FCA5E-DB37-40D4-A748-9415CC00A4FF}"/>
              </a:ext>
            </a:extLst>
          </p:cNvPr>
          <p:cNvSpPr txBox="1"/>
          <p:nvPr/>
        </p:nvSpPr>
        <p:spPr>
          <a:xfrm>
            <a:off x="10820401" y="4401527"/>
            <a:ext cx="12953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With Overlay; Load as per need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dirty="0">
                <a:solidFill>
                  <a:srgbClr val="0000FF"/>
                </a:solidFill>
              </a:rPr>
              <a:t>Overlay Structure – Example 2 (Assembler program)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F5E7D-FC06-475D-86F6-54A88AFE4F75}" type="slidenum">
              <a:rPr lang="en-US"/>
              <a:pPr>
                <a:defRPr/>
              </a:pPr>
              <a:t>114</a:t>
            </a:fld>
            <a:endParaRPr lang="en-US"/>
          </a:p>
        </p:txBody>
      </p:sp>
      <p:sp>
        <p:nvSpPr>
          <p:cNvPr id="48143" name="TextBox 23"/>
          <p:cNvSpPr txBox="1">
            <a:spLocks noChangeArrowheads="1"/>
          </p:cNvSpPr>
          <p:nvPr/>
        </p:nvSpPr>
        <p:spPr bwMode="auto">
          <a:xfrm>
            <a:off x="6721624" y="1524000"/>
            <a:ext cx="3412976" cy="4462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200 K vs 125 K </a:t>
            </a:r>
            <a:r>
              <a:rPr lang="en-US" sz="2300" dirty="0">
                <a:solidFill>
                  <a:srgbClr val="0000FF"/>
                </a:solidFill>
              </a:rPr>
              <a:t>OR</a:t>
            </a:r>
            <a:r>
              <a:rPr lang="en-US" sz="2300" dirty="0">
                <a:solidFill>
                  <a:srgbClr val="FF0000"/>
                </a:solidFill>
              </a:rPr>
              <a:t> 140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" y="1295400"/>
            <a:ext cx="5785480" cy="22159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00" dirty="0"/>
              <a:t>Pass 1 – 				60 K</a:t>
            </a:r>
          </a:p>
          <a:p>
            <a:r>
              <a:rPr lang="en-US" sz="2300" dirty="0"/>
              <a:t>Pass 2 – 				75 K</a:t>
            </a:r>
          </a:p>
          <a:p>
            <a:r>
              <a:rPr lang="en-US" sz="2300" dirty="0"/>
              <a:t>Data structures – 			20 K</a:t>
            </a:r>
          </a:p>
          <a:p>
            <a:r>
              <a:rPr lang="en-US" sz="2300" dirty="0"/>
              <a:t>Common routines(display, search) – 	35 K</a:t>
            </a:r>
          </a:p>
          <a:p>
            <a:r>
              <a:rPr lang="en-US" sz="2300" dirty="0"/>
              <a:t>Drivers					10 K </a:t>
            </a:r>
          </a:p>
          <a:p>
            <a:r>
              <a:rPr lang="en-US" sz="2300" b="1" dirty="0"/>
              <a:t>Total - 					200 K</a:t>
            </a:r>
          </a:p>
        </p:txBody>
      </p:sp>
      <p:sp>
        <p:nvSpPr>
          <p:cNvPr id="24" name="Notched Right Arrow 23"/>
          <p:cNvSpPr/>
          <p:nvPr/>
        </p:nvSpPr>
        <p:spPr>
          <a:xfrm rot="1377671">
            <a:off x="2728980" y="3995159"/>
            <a:ext cx="3816424" cy="864096"/>
          </a:xfrm>
          <a:prstGeom prst="notched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FF00"/>
                </a:solidFill>
              </a:rPr>
              <a:t>Overlay Structure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7473"/>
              </p:ext>
            </p:extLst>
          </p:nvPr>
        </p:nvGraphicFramePr>
        <p:xfrm>
          <a:off x="6710928" y="2545080"/>
          <a:ext cx="3888432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007">
                <a:tc>
                  <a:txBody>
                    <a:bodyPr/>
                    <a:lstStyle/>
                    <a:p>
                      <a:r>
                        <a:rPr lang="en-US" sz="2200" dirty="0"/>
                        <a:t>Data Structures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20 K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07">
                <a:tc>
                  <a:txBody>
                    <a:bodyPr/>
                    <a:lstStyle/>
                    <a:p>
                      <a:r>
                        <a:rPr lang="en-US" sz="2200" dirty="0"/>
                        <a:t>Common routines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35 K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07">
                <a:tc>
                  <a:txBody>
                    <a:bodyPr/>
                    <a:lstStyle/>
                    <a:p>
                      <a:r>
                        <a:rPr lang="en-US" sz="2200" dirty="0"/>
                        <a:t>Overlay Drivers</a:t>
                      </a:r>
                    </a:p>
                    <a:p>
                      <a:pPr algn="just"/>
                      <a:r>
                        <a:rPr lang="en-US" sz="2200" dirty="0"/>
                        <a:t>(to decide</a:t>
                      </a:r>
                      <a:r>
                        <a:rPr lang="en-US" sz="2200" baseline="0" dirty="0"/>
                        <a:t> whether to load Pass 1 or 2?)</a:t>
                      </a:r>
                      <a:endParaRPr lang="en-US" sz="2200" i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 K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2200" dirty="0"/>
                        <a:t>Pass 1 OR </a:t>
                      </a:r>
                    </a:p>
                    <a:p>
                      <a:r>
                        <a:rPr lang="en-US" sz="2200" dirty="0"/>
                        <a:t>Pass 2</a:t>
                      </a:r>
                    </a:p>
                  </a:txBody>
                  <a:tcPr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30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highlight>
                            <a:srgbClr val="00FFFF"/>
                          </a:highlight>
                        </a:rPr>
                        <a:t>60 K</a:t>
                      </a:r>
                    </a:p>
                  </a:txBody>
                  <a:tcPr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30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highlight>
                            <a:srgbClr val="FFFF00"/>
                          </a:highlight>
                        </a:rPr>
                        <a:t>75 K</a:t>
                      </a:r>
                    </a:p>
                  </a:txBody>
                  <a:tcPr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30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007"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Total</a:t>
                      </a:r>
                    </a:p>
                    <a:p>
                      <a:r>
                        <a:rPr lang="en-US" sz="2200" dirty="0"/>
                        <a:t>(20 + 35 + 10 + </a:t>
                      </a:r>
                      <a:r>
                        <a:rPr lang="en-US" sz="2200" dirty="0">
                          <a:highlight>
                            <a:srgbClr val="00FFFF"/>
                          </a:highlight>
                        </a:rPr>
                        <a:t>60</a:t>
                      </a:r>
                      <a:r>
                        <a:rPr lang="en-US" sz="2200" dirty="0"/>
                        <a:t> = </a:t>
                      </a:r>
                      <a:r>
                        <a:rPr lang="en-US" sz="2200" b="1" dirty="0"/>
                        <a:t>125 K</a:t>
                      </a:r>
                      <a:r>
                        <a:rPr lang="en-US" sz="2200" dirty="0"/>
                        <a:t>) OR</a:t>
                      </a:r>
                    </a:p>
                    <a:p>
                      <a:r>
                        <a:rPr lang="en-US" sz="2200" dirty="0"/>
                        <a:t>(20 + 35 + 10 + </a:t>
                      </a:r>
                      <a:r>
                        <a:rPr lang="en-US" sz="2200" dirty="0">
                          <a:highlight>
                            <a:srgbClr val="FFFF00"/>
                          </a:highlight>
                        </a:rPr>
                        <a:t>75</a:t>
                      </a:r>
                      <a:r>
                        <a:rPr lang="en-US" sz="2200" dirty="0"/>
                        <a:t> = </a:t>
                      </a:r>
                      <a:r>
                        <a:rPr lang="en-US" sz="2200" b="1" dirty="0"/>
                        <a:t>140 K</a:t>
                      </a:r>
                      <a:r>
                        <a:rPr lang="en-US" sz="22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7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3" grpId="0" animBg="1"/>
      <p:bldP spid="2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0000FF"/>
                </a:solidFill>
              </a:rPr>
              <a:t>Linkers </a:t>
            </a:r>
            <a:r>
              <a:rPr lang="en-US" sz="2400" i="1" dirty="0"/>
              <a:t>(Performs the process of linking)</a:t>
            </a:r>
            <a:endParaRPr lang="en-US" sz="3200" i="1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822960" y="1196753"/>
            <a:ext cx="10393680" cy="2160240"/>
          </a:xfrm>
        </p:spPr>
        <p:txBody>
          <a:bodyPr>
            <a:norm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Linker is a program in a system which helps to </a:t>
            </a:r>
            <a:r>
              <a:rPr lang="en-US" sz="2200" dirty="0">
                <a:solidFill>
                  <a:srgbClr val="0000FF"/>
                </a:solidFill>
              </a:rPr>
              <a:t>link  object modules </a:t>
            </a:r>
            <a:r>
              <a:rPr lang="en-US" sz="2200" dirty="0"/>
              <a:t>of program </a:t>
            </a:r>
            <a:r>
              <a:rPr lang="en-US" sz="2200" b="1" dirty="0">
                <a:solidFill>
                  <a:srgbClr val="C00000"/>
                </a:solidFill>
              </a:rPr>
              <a:t>into a single object file</a:t>
            </a:r>
            <a:r>
              <a:rPr lang="en-US" sz="2200" dirty="0"/>
              <a:t>. 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Linkers are also called link editors. 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Linking is process of </a:t>
            </a:r>
            <a:r>
              <a:rPr lang="en-US" sz="2200" dirty="0">
                <a:solidFill>
                  <a:srgbClr val="0000FF"/>
                </a:solidFill>
              </a:rPr>
              <a:t>collecting and maintaining piece of code </a:t>
            </a:r>
            <a:r>
              <a:rPr lang="en-US" sz="2200" dirty="0"/>
              <a:t>and data </a:t>
            </a:r>
            <a:r>
              <a:rPr lang="en-US" sz="2200" b="1" dirty="0">
                <a:solidFill>
                  <a:srgbClr val="C00000"/>
                </a:solidFill>
              </a:rPr>
              <a:t>into a single file</a:t>
            </a:r>
            <a:r>
              <a:rPr lang="en-US" sz="2200" dirty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A2FD6-37D8-4ACC-8F1F-FC0F0847BCBC}" type="slidenum">
              <a:rPr lang="en-US"/>
              <a:pPr>
                <a:defRPr/>
              </a:pPr>
              <a:t>115</a:t>
            </a:fld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1578592" y="3429000"/>
            <a:ext cx="9067560" cy="1728192"/>
            <a:chOff x="54592" y="4653136"/>
            <a:chExt cx="9067560" cy="1728192"/>
          </a:xfrm>
        </p:grpSpPr>
        <p:sp>
          <p:nvSpPr>
            <p:cNvPr id="5" name="Flowchart: Multidocument 4"/>
            <p:cNvSpPr/>
            <p:nvPr/>
          </p:nvSpPr>
          <p:spPr>
            <a:xfrm>
              <a:off x="2110080" y="4869160"/>
              <a:ext cx="1313560" cy="1512168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Object Modules</a:t>
              </a:r>
            </a:p>
          </p:txBody>
        </p:sp>
        <p:sp>
          <p:nvSpPr>
            <p:cNvPr id="7" name="Right Arrow Callout 6"/>
            <p:cNvSpPr/>
            <p:nvPr/>
          </p:nvSpPr>
          <p:spPr>
            <a:xfrm>
              <a:off x="54592" y="5085184"/>
              <a:ext cx="2042737" cy="1080120"/>
            </a:xfrm>
            <a:prstGeom prst="rightArrowCallou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Assembler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9731" y="4941168"/>
              <a:ext cx="8035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  <a:latin typeface="Calibri" pitchFamily="34" charset="0"/>
                </a:rPr>
                <a:t>takes</a:t>
              </a:r>
              <a:r>
                <a:rPr lang="en-US" sz="2000" dirty="0">
                  <a:solidFill>
                    <a:srgbClr val="0000FF"/>
                  </a:solidFill>
                  <a:latin typeface="Calibri" pitchFamily="34" charset="0"/>
                </a:rPr>
                <a:t> </a:t>
              </a:r>
            </a:p>
          </p:txBody>
        </p:sp>
        <p:sp>
          <p:nvSpPr>
            <p:cNvPr id="9" name="Notched Right Arrow 8"/>
            <p:cNvSpPr/>
            <p:nvPr/>
          </p:nvSpPr>
          <p:spPr>
            <a:xfrm>
              <a:off x="3491880" y="5301208"/>
              <a:ext cx="936104" cy="504056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0" name="Right Arrow Callout 9"/>
            <p:cNvSpPr/>
            <p:nvPr/>
          </p:nvSpPr>
          <p:spPr>
            <a:xfrm>
              <a:off x="4427984" y="5013176"/>
              <a:ext cx="2016224" cy="1080120"/>
            </a:xfrm>
            <a:prstGeom prst="rightArrowCallou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Linker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61624" y="4941168"/>
              <a:ext cx="1728192" cy="11521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Executables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40251" y="4653136"/>
              <a:ext cx="86825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  <a:latin typeface="Calibri" pitchFamily="34" charset="0"/>
                </a:rPr>
                <a:t>for loader</a:t>
              </a:r>
            </a:p>
          </p:txBody>
        </p:sp>
        <p:sp>
          <p:nvSpPr>
            <p:cNvPr id="13" name="Notched Right Arrow 12"/>
            <p:cNvSpPr/>
            <p:nvPr/>
          </p:nvSpPr>
          <p:spPr>
            <a:xfrm>
              <a:off x="8186048" y="5301208"/>
              <a:ext cx="936104" cy="504056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752600" y="5589240"/>
            <a:ext cx="8461504" cy="7920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ts val="400"/>
              </a:spcBef>
              <a:buFont typeface="Arial" pitchFamily="34" charset="0"/>
              <a:buChar char="•"/>
            </a:pPr>
            <a:r>
              <a:rPr lang="en-US" sz="2300" dirty="0">
                <a:latin typeface="Calibri" pitchFamily="34" charset="0"/>
              </a:rPr>
              <a:t>Linker requires more memory space as it copy all library routines.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981200" y="-99392"/>
            <a:ext cx="8229600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200" dirty="0">
                <a:solidFill>
                  <a:srgbClr val="C00000"/>
                </a:solidFill>
                <a:latin typeface="Book Antiqua" panose="02040602050305030304" pitchFamily="18" charset="0"/>
              </a:rPr>
              <a:t>LINKING   TYPES</a:t>
            </a:r>
            <a:endParaRPr lang="en-US" sz="3200" i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64820" y="1089328"/>
            <a:ext cx="11262360" cy="2050503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</a:rPr>
              <a:t>STATIC LINKING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>
                <a:latin typeface="Cambria" panose="02040503050406030204" pitchFamily="18" charset="0"/>
              </a:rPr>
              <a:t>It is performed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during the compilation </a:t>
            </a:r>
            <a:r>
              <a:rPr lang="en-US" sz="2000" dirty="0">
                <a:latin typeface="Cambria" panose="02040503050406030204" pitchFamily="18" charset="0"/>
              </a:rPr>
              <a:t>of source program. </a:t>
            </a:r>
            <a:r>
              <a:rPr lang="en-US" sz="2000" b="1" i="1" dirty="0" err="1">
                <a:latin typeface="Cambria" panose="02040503050406030204" pitchFamily="18" charset="0"/>
                <a:ea typeface="Tahoma" pitchFamily="34" charset="0"/>
                <a:cs typeface="Times New Roman" pitchFamily="18" charset="0"/>
              </a:rPr>
              <a:t>gcc</a:t>
            </a:r>
            <a:r>
              <a:rPr lang="en-US" sz="2000" b="1" i="1" dirty="0">
                <a:latin typeface="Cambria" panose="02040503050406030204" pitchFamily="18" charset="0"/>
                <a:ea typeface="Tahoma" pitchFamily="34" charset="0"/>
                <a:cs typeface="Times New Roman" pitchFamily="18" charset="0"/>
              </a:rPr>
              <a:t>   -l</a:t>
            </a:r>
          </a:p>
          <a:p>
            <a:pPr lvl="1" algn="just">
              <a:spcBef>
                <a:spcPts val="600"/>
              </a:spcBef>
            </a:pPr>
            <a:r>
              <a:rPr lang="en-US" sz="2000" dirty="0">
                <a:latin typeface="Cambria" panose="02040503050406030204" pitchFamily="18" charset="0"/>
              </a:rPr>
              <a:t>It takes collection of </a:t>
            </a:r>
            <a:r>
              <a:rPr lang="en-US" sz="2000" dirty="0" err="1">
                <a:latin typeface="Cambria" panose="02040503050406030204" pitchFamily="18" charset="0"/>
              </a:rPr>
              <a:t>relocatable</a:t>
            </a:r>
            <a:r>
              <a:rPr lang="en-US" sz="2000" dirty="0">
                <a:latin typeface="Cambria" panose="02040503050406030204" pitchFamily="18" charset="0"/>
              </a:rPr>
              <a:t> object file and command-line argument and generate fully linked object file that can be loaded and run.</a:t>
            </a:r>
          </a:p>
          <a:p>
            <a:r>
              <a:rPr lang="en-US" sz="2000" dirty="0">
                <a:latin typeface="Cambria" panose="02040503050406030204" pitchFamily="18" charset="0"/>
              </a:rPr>
              <a:t>Static linker perform 2 major tasks: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A2FD6-37D8-4ACC-8F1F-FC0F0847BCBC}" type="slidenum">
              <a:rPr lang="en-US"/>
              <a:pPr>
                <a:defRPr/>
              </a:pPr>
              <a:t>116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83632" y="3352800"/>
            <a:ext cx="2952328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Symbol Resolution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8048" y="3352800"/>
            <a:ext cx="2952328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Relocation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97280" y="3928864"/>
            <a:ext cx="2952328" cy="1024136"/>
          </a:xfrm>
          <a:prstGeom prst="rect">
            <a:avLst/>
          </a:prstGeom>
          <a:solidFill>
            <a:srgbClr val="DCF0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Associates each symbol reference with its definition.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8048" y="3928864"/>
            <a:ext cx="2952328" cy="1633736"/>
          </a:xfrm>
          <a:prstGeom prst="rect">
            <a:avLst/>
          </a:prstGeom>
          <a:solidFill>
            <a:srgbClr val="DCF0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Relocates code and data section and modify symbol references to the relocated memory location.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828800" y="5638800"/>
            <a:ext cx="8610600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spcBef>
                <a:spcPts val="400"/>
              </a:spcBef>
            </a:pPr>
            <a:r>
              <a:rPr lang="en-US" sz="2300" dirty="0">
                <a:latin typeface="Calibri" pitchFamily="34" charset="0"/>
              </a:rPr>
              <a:t>It is faster; as it does not require the presence of library when it is run.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Linking Types</a:t>
            </a:r>
            <a:endParaRPr lang="en-US" i="1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724978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</a:rPr>
              <a:t>DYNAMIC LINKING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1900" dirty="0">
                <a:latin typeface="Cambria" panose="02040503050406030204" pitchFamily="18" charset="0"/>
              </a:rPr>
              <a:t>The loading and linking of external references are </a:t>
            </a:r>
            <a:r>
              <a:rPr lang="en-US" sz="1900" b="1" dirty="0">
                <a:latin typeface="Cambria" panose="02040503050406030204" pitchFamily="18" charset="0"/>
              </a:rPr>
              <a:t>POSTPONED</a:t>
            </a:r>
            <a:r>
              <a:rPr lang="en-US" sz="1900" dirty="0">
                <a:latin typeface="Cambria" panose="02040503050406030204" pitchFamily="18" charset="0"/>
              </a:rPr>
              <a:t> until execution OR run time.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1900" dirty="0">
                <a:latin typeface="Cambria" panose="02040503050406030204" pitchFamily="18" charset="0"/>
              </a:rPr>
              <a:t>The </a:t>
            </a:r>
            <a:r>
              <a:rPr lang="en-US" sz="1900" dirty="0">
                <a:solidFill>
                  <a:srgbClr val="2209B7"/>
                </a:solidFill>
                <a:latin typeface="Cambria" panose="02040503050406030204" pitchFamily="18" charset="0"/>
              </a:rPr>
              <a:t>loader loads only the main program</a:t>
            </a:r>
            <a:r>
              <a:rPr lang="en-US" sz="1900" dirty="0">
                <a:latin typeface="Cambria" panose="020405030504060302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1900" dirty="0">
                <a:latin typeface="Cambria" panose="02040503050406030204" pitchFamily="18" charset="0"/>
              </a:rPr>
              <a:t>It requires </a:t>
            </a:r>
            <a:r>
              <a:rPr lang="en-US" sz="1900" dirty="0">
                <a:highlight>
                  <a:srgbClr val="FFFF00"/>
                </a:highlight>
                <a:latin typeface="Cambria" panose="02040503050406030204" pitchFamily="18" charset="0"/>
              </a:rPr>
              <a:t>less memory space </a:t>
            </a:r>
            <a:r>
              <a:rPr lang="en-US" sz="1900" dirty="0">
                <a:latin typeface="Cambria" panose="02040503050406030204" pitchFamily="18" charset="0"/>
              </a:rPr>
              <a:t>as multiple program can </a:t>
            </a:r>
            <a:r>
              <a:rPr lang="en-US" sz="1900" dirty="0">
                <a:highlight>
                  <a:srgbClr val="FFFF00"/>
                </a:highlight>
                <a:latin typeface="Cambria" panose="02040503050406030204" pitchFamily="18" charset="0"/>
              </a:rPr>
              <a:t>share a single copy</a:t>
            </a:r>
            <a:r>
              <a:rPr lang="en-US" sz="1900" dirty="0">
                <a:latin typeface="Cambria" panose="02040503050406030204" pitchFamily="18" charset="0"/>
              </a:rPr>
              <a:t> of the library.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1900" dirty="0">
                <a:latin typeface="Cambria" panose="02040503050406030204" pitchFamily="18" charset="0"/>
              </a:rPr>
              <a:t>The </a:t>
            </a:r>
            <a:r>
              <a:rPr lang="en-US" sz="1900" dirty="0">
                <a:highlight>
                  <a:srgbClr val="00FF00"/>
                </a:highlight>
                <a:latin typeface="Cambria" panose="02040503050406030204" pitchFamily="18" charset="0"/>
              </a:rPr>
              <a:t>shared library </a:t>
            </a:r>
            <a:r>
              <a:rPr lang="en-US" sz="1900" dirty="0">
                <a:latin typeface="Cambria" panose="02040503050406030204" pitchFamily="18" charset="0"/>
              </a:rPr>
              <a:t>needed in the linking is stored in virtual memory to save RAM. 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1900" dirty="0">
                <a:latin typeface="Cambria" panose="02040503050406030204" pitchFamily="18" charset="0"/>
              </a:rPr>
              <a:t>In this linking we can </a:t>
            </a:r>
            <a:r>
              <a:rPr lang="en-US" sz="1900" dirty="0">
                <a:highlight>
                  <a:srgbClr val="00FFFF"/>
                </a:highlight>
                <a:latin typeface="Cambria" panose="02040503050406030204" pitchFamily="18" charset="0"/>
              </a:rPr>
              <a:t>also relocate the code </a:t>
            </a:r>
            <a:r>
              <a:rPr lang="en-US" sz="1900" dirty="0">
                <a:latin typeface="Cambria" panose="02040503050406030204" pitchFamily="18" charset="0"/>
              </a:rPr>
              <a:t>for the smooth running of code, but all the code is not relocatable. It fixes the address at run time.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Cambria" panose="02040503050406030204" pitchFamily="18" charset="0"/>
              </a:rPr>
              <a:t>A </a:t>
            </a:r>
            <a:r>
              <a:rPr lang="en-US" sz="1900" i="1" dirty="0">
                <a:latin typeface="Cambria" panose="02040503050406030204" pitchFamily="18" charset="0"/>
              </a:rPr>
              <a:t>dynamic link library</a:t>
            </a:r>
            <a:r>
              <a:rPr lang="en-US" sz="1900" dirty="0">
                <a:latin typeface="Cambria" panose="02040503050406030204" pitchFamily="18" charset="0"/>
              </a:rPr>
              <a:t> (DLL) is a collection of small programs that can be loaded when needed by larger programs and used at the same time.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8EA2FD6-37D8-4ACC-8F1F-FC0F0847BCBC}" type="slidenum">
              <a:rPr lang="en-US"/>
              <a:pPr>
                <a:spcAft>
                  <a:spcPts val="600"/>
                </a:spcAft>
                <a:defRPr/>
              </a:pPr>
              <a:t>117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6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676400" y="1153573"/>
            <a:ext cx="2400300" cy="44611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Self Relocating Programs </a:t>
            </a:r>
            <a:r>
              <a:rPr lang="en-US" sz="2400" i="1" dirty="0">
                <a:solidFill>
                  <a:srgbClr val="FFFFFF"/>
                </a:solidFill>
              </a:rPr>
              <a:t>(Capable of being loaded into memory at any address)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186802" y="2455480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897106" y="286544"/>
            <a:ext cx="6654814" cy="2837656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1800" dirty="0">
                <a:latin typeface="Cambria" panose="02040503050406030204" pitchFamily="18" charset="0"/>
              </a:rPr>
              <a:t>A program that </a:t>
            </a:r>
            <a:r>
              <a:rPr lang="en-US" sz="1800" dirty="0">
                <a:highlight>
                  <a:srgbClr val="00FFFF"/>
                </a:highlight>
                <a:latin typeface="Cambria" panose="02040503050406030204" pitchFamily="18" charset="0"/>
              </a:rPr>
              <a:t>relocates its own address</a:t>
            </a:r>
            <a:r>
              <a:rPr lang="en-US" sz="1800" dirty="0">
                <a:latin typeface="Cambria" panose="02040503050406030204" pitchFamily="18" charset="0"/>
              </a:rPr>
              <a:t>-dependent instructions and data when run.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1800" dirty="0">
                <a:latin typeface="Cambria" panose="02040503050406030204" pitchFamily="18" charset="0"/>
              </a:rPr>
              <a:t>Self-relocation is like the </a:t>
            </a:r>
            <a:r>
              <a:rPr lang="en-US" sz="1800" b="1" i="1" dirty="0">
                <a:latin typeface="Cambria" panose="02040503050406030204" pitchFamily="18" charset="0"/>
              </a:rPr>
              <a:t>relocation process; </a:t>
            </a:r>
            <a:r>
              <a:rPr lang="en-US" sz="1800" dirty="0">
                <a:latin typeface="Cambria" panose="02040503050406030204" pitchFamily="18" charset="0"/>
              </a:rPr>
              <a:t>the difference is that it is loaded itself rather than the loader in the </a:t>
            </a:r>
            <a:r>
              <a:rPr lang="en-US" sz="1800" b="1" i="1" dirty="0">
                <a:latin typeface="Cambria" panose="02040503050406030204" pitchFamily="18" charset="0"/>
              </a:rPr>
              <a:t>operating system or shell</a:t>
            </a:r>
            <a:r>
              <a:rPr lang="en-US" sz="1800" dirty="0">
                <a:latin typeface="Cambria" panose="02040503050406030204" pitchFamily="18" charset="0"/>
              </a:rPr>
              <a:t> that performs the relocation.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1800" b="1" dirty="0">
                <a:latin typeface="Cambria" panose="02040503050406030204" pitchFamily="18" charset="0"/>
              </a:rPr>
              <a:t>Examples</a:t>
            </a:r>
            <a:r>
              <a:rPr lang="en-US" sz="1800" dirty="0">
                <a:latin typeface="Cambria" panose="02040503050406030204" pitchFamily="18" charset="0"/>
              </a:rPr>
              <a:t>:  Bootloaders, Drivers, Garbage collectors, </a:t>
            </a:r>
            <a:r>
              <a:rPr lang="en-US" sz="1800" dirty="0" err="1">
                <a:latin typeface="Cambria" panose="02040503050406030204" pitchFamily="18" charset="0"/>
              </a:rPr>
              <a:t>etc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0173" y="6356351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8EA2FD6-37D8-4ACC-8F1F-FC0F0847BCBC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2A4FFB-D2C7-4BC1-ACF8-8A7BC36DB55C}"/>
              </a:ext>
            </a:extLst>
          </p:cNvPr>
          <p:cNvSpPr txBox="1">
            <a:spLocks/>
          </p:cNvSpPr>
          <p:nvPr/>
        </p:nvSpPr>
        <p:spPr>
          <a:xfrm>
            <a:off x="4897106" y="3513998"/>
            <a:ext cx="6654814" cy="252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1800" dirty="0">
                <a:solidFill>
                  <a:prstClr val="black"/>
                </a:solidFill>
                <a:latin typeface="Cambria" panose="02040503050406030204" pitchFamily="18" charset="0"/>
              </a:rPr>
              <a:t>The self-relocation process may be </a:t>
            </a:r>
            <a:r>
              <a:rPr lang="en-US" sz="1800" b="1" dirty="0">
                <a:solidFill>
                  <a:srgbClr val="0000FF"/>
                </a:solidFill>
                <a:latin typeface="Cambria" panose="02040503050406030204" pitchFamily="18" charset="0"/>
              </a:rPr>
              <a:t>either static or dynamic</a:t>
            </a:r>
            <a:r>
              <a:rPr lang="en-US" sz="1800" dirty="0">
                <a:solidFill>
                  <a:prstClr val="black"/>
                </a:solidFill>
                <a:latin typeface="Cambria" panose="02040503050406030204" pitchFamily="18" charset="0"/>
              </a:rPr>
              <a:t>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1800" dirty="0">
                <a:solidFill>
                  <a:prstClr val="black"/>
                </a:solidFill>
                <a:highlight>
                  <a:srgbClr val="00FFFF"/>
                </a:highlight>
                <a:latin typeface="Cambria" panose="02040503050406030204" pitchFamily="18" charset="0"/>
              </a:rPr>
              <a:t>Static relocation </a:t>
            </a:r>
            <a:r>
              <a:rPr lang="en-US" sz="1800" dirty="0">
                <a:solidFill>
                  <a:prstClr val="black"/>
                </a:solidFill>
                <a:latin typeface="Cambria" panose="02040503050406030204" pitchFamily="18" charset="0"/>
              </a:rPr>
              <a:t>is performed </a:t>
            </a:r>
            <a:r>
              <a:rPr lang="en-US" sz="1800" dirty="0">
                <a:solidFill>
                  <a:prstClr val="black"/>
                </a:solidFill>
                <a:highlight>
                  <a:srgbClr val="00FF00"/>
                </a:highlight>
                <a:latin typeface="Cambria" panose="02040503050406030204" pitchFamily="18" charset="0"/>
              </a:rPr>
              <a:t>before the program is executed</a:t>
            </a:r>
            <a:r>
              <a:rPr lang="en-US" sz="1800" dirty="0">
                <a:solidFill>
                  <a:prstClr val="black"/>
                </a:solidFill>
                <a:latin typeface="Cambria" panose="02040503050406030204" pitchFamily="18" charset="0"/>
              </a:rPr>
              <a:t>, whereas dynamic relocation is performed during program execution. 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1800" dirty="0">
                <a:solidFill>
                  <a:prstClr val="black"/>
                </a:solidFill>
                <a:highlight>
                  <a:srgbClr val="00FFFF"/>
                </a:highlight>
                <a:latin typeface="Cambria" panose="02040503050406030204" pitchFamily="18" charset="0"/>
              </a:rPr>
              <a:t>Dynamic relocation </a:t>
            </a:r>
            <a:r>
              <a:rPr lang="en-US" sz="1800" dirty="0">
                <a:solidFill>
                  <a:prstClr val="black"/>
                </a:solidFill>
                <a:latin typeface="Cambria" panose="02040503050406030204" pitchFamily="18" charset="0"/>
              </a:rPr>
              <a:t>may first suspend the program execution and perform the relocation or use a relocation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981200" y="422920"/>
            <a:ext cx="8229600" cy="720080"/>
          </a:xfrm>
        </p:spPr>
        <p:txBody>
          <a:bodyPr anchor="ctr">
            <a:no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Book Antiqua" panose="02040602050305030304" pitchFamily="18" charset="0"/>
              </a:rPr>
              <a:t>Unit 2 – Introduction to Macro Processors</a:t>
            </a:r>
            <a:br>
              <a:rPr lang="en-US" sz="2800" b="1" dirty="0">
                <a:latin typeface="Cambria" panose="02040503050406030204" pitchFamily="18" charset="0"/>
                <a:ea typeface="+mn-ea"/>
                <a:cs typeface="+mn-cs"/>
              </a:rPr>
            </a:br>
            <a:endParaRPr lang="en-US" sz="2700" i="1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143000" y="1200946"/>
            <a:ext cx="9345488" cy="512365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latin typeface="Book Antiqua" panose="02040602050305030304" pitchFamily="18" charset="0"/>
              </a:rPr>
              <a:t>Macro Processors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latin typeface="Book Antiqua" panose="02040602050305030304" pitchFamily="18" charset="0"/>
              </a:rPr>
              <a:t>Processing Macro definition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latin typeface="Book Antiqua" panose="02040602050305030304" pitchFamily="18" charset="0"/>
              </a:rPr>
              <a:t>Processing Macro call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latin typeface="Book Antiqua" panose="02040602050305030304" pitchFamily="18" charset="0"/>
              </a:rPr>
              <a:t>Loaders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Book Antiqua" panose="02040602050305030304" pitchFamily="18" charset="0"/>
              </a:rPr>
              <a:t>General loader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Book Antiqua" panose="02040602050305030304" pitchFamily="18" charset="0"/>
              </a:rPr>
              <a:t>Absolute loader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Book Antiqua" panose="02040602050305030304" pitchFamily="18" charset="0"/>
              </a:rPr>
              <a:t>Relocatable loader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Book Antiqua" panose="02040602050305030304" pitchFamily="18" charset="0"/>
              </a:rPr>
              <a:t>Dynamic loader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latin typeface="Book Antiqua" panose="02040602050305030304" pitchFamily="18" charset="0"/>
              </a:rPr>
              <a:t>Overlay structure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latin typeface="Book Antiqua" panose="02040602050305030304" pitchFamily="18" charset="0"/>
              </a:rPr>
              <a:t>Linkers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latin typeface="Book Antiqua" panose="02040602050305030304" pitchFamily="18" charset="0"/>
              </a:rPr>
              <a:t>Self Relocating Programs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1981200" cy="365760"/>
          </a:xfrm>
        </p:spPr>
        <p:txBody>
          <a:bodyPr/>
          <a:lstStyle/>
          <a:p>
            <a:pPr algn="r">
              <a:defRPr/>
            </a:pPr>
            <a:fld id="{C8EA2FD6-37D8-4ACC-8F1F-FC0F0847BCBC}" type="slidenum">
              <a:rPr lang="en-US"/>
              <a:pPr algn="r">
                <a:defRPr/>
              </a:pPr>
              <a:t>119</a:t>
            </a:fld>
            <a:endParaRPr lang="en-US" dirty="0"/>
          </a:p>
        </p:txBody>
      </p:sp>
      <p:pic>
        <p:nvPicPr>
          <p:cNvPr id="1026" name="Picture 2" descr="Image result for E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289" y="1973580"/>
            <a:ext cx="3268979" cy="32689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zh-TW" sz="5400" b="1"/>
              <a:t>Macro Expansion</a:t>
            </a:r>
            <a:endParaRPr lang="en-US" altLang="zh-TW" sz="5400" b="1" i="1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39150" y="2413279"/>
            <a:ext cx="10684110" cy="1240971"/>
          </a:xfrm>
        </p:spPr>
        <p:txBody>
          <a:bodyPr anchor="t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100" dirty="0">
                <a:latin typeface="Cambria" panose="02040503050406030204" pitchFamily="18" charset="0"/>
              </a:rPr>
              <a:t>Macro calls leads to macro expansion.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100" dirty="0">
                <a:latin typeface="Cambria" panose="02040503050406030204" pitchFamily="18" charset="0"/>
              </a:rPr>
              <a:t>During macro expansion, the macro call is replaced by a sequence of assembly statements.</a:t>
            </a:r>
            <a:endParaRPr lang="en-US" altLang="zh-TW" sz="2100" dirty="0">
              <a:latin typeface="Cambria" panose="02040503050406030204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>
            <a:normAutofit/>
          </a:bodyPr>
          <a:lstStyle/>
          <a:p>
            <a:pPr>
              <a:spcAft>
                <a:spcPts val="600"/>
              </a:spcAft>
              <a:defRPr/>
            </a:pPr>
            <a:fld id="{78ECD418-2E01-4ED4-9736-54A4274A08AE}" type="slidenum">
              <a:rPr lang="en-US" altLang="zh-TW">
                <a:latin typeface="Calibri" pitchFamily="34" charset="0"/>
                <a:ea typeface="+mn-ea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 altLang="zh-TW">
              <a:latin typeface="Calibri" pitchFamily="34" charset="0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40748D-10DC-41F9-93D9-82C595695441}"/>
              </a:ext>
            </a:extLst>
          </p:cNvPr>
          <p:cNvSpPr/>
          <p:nvPr/>
        </p:nvSpPr>
        <p:spPr>
          <a:xfrm>
            <a:off x="633046" y="3371154"/>
            <a:ext cx="4572000" cy="2057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Bef>
                <a:spcPts val="300"/>
              </a:spcBef>
              <a:spcAft>
                <a:spcPts val="200"/>
              </a:spcAft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MACRO</a:t>
            </a:r>
          </a:p>
          <a:p>
            <a:pPr algn="just">
              <a:spcBef>
                <a:spcPts val="3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INCR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	     &amp;MEM_VAL,  &amp;INCR_VAL,  &amp;REG</a:t>
            </a:r>
          </a:p>
          <a:p>
            <a:pPr algn="just">
              <a:spcBef>
                <a:spcPts val="3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 MOVER	     &amp;REG,  &amp;MEM_VAL</a:t>
            </a:r>
          </a:p>
          <a:p>
            <a:pPr algn="just">
              <a:spcBef>
                <a:spcPts val="3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 ADD	     &amp;REG,  &amp;INCR_VAL</a:t>
            </a:r>
          </a:p>
          <a:p>
            <a:pPr algn="just">
              <a:spcBef>
                <a:spcPts val="3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 MOVEM       &amp;REG,  &amp;MEM_VAL</a:t>
            </a:r>
          </a:p>
          <a:p>
            <a:pPr algn="just">
              <a:spcBef>
                <a:spcPts val="300"/>
              </a:spcBef>
              <a:spcAft>
                <a:spcPts val="200"/>
              </a:spcAft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MEND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Right Arrow 6">
            <a:extLst>
              <a:ext uri="{FF2B5EF4-FFF2-40B4-BE49-F238E27FC236}">
                <a16:creationId xmlns:a16="http://schemas.microsoft.com/office/drawing/2014/main" id="{A67A21CB-965D-42D5-968C-BB48BD2BA4F2}"/>
              </a:ext>
            </a:extLst>
          </p:cNvPr>
          <p:cNvSpPr/>
          <p:nvPr/>
        </p:nvSpPr>
        <p:spPr>
          <a:xfrm>
            <a:off x="5346529" y="3980754"/>
            <a:ext cx="2286000" cy="914400"/>
          </a:xfrm>
          <a:prstGeom prst="rightArrow">
            <a:avLst/>
          </a:prstGeom>
          <a:solidFill>
            <a:srgbClr val="31EF27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INCR  A, B, AREG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8EDFB-9CC2-4180-B3E8-11BC6E672C01}"/>
              </a:ext>
            </a:extLst>
          </p:cNvPr>
          <p:cNvSpPr/>
          <p:nvPr/>
        </p:nvSpPr>
        <p:spPr>
          <a:xfrm>
            <a:off x="7774012" y="3752154"/>
            <a:ext cx="2720486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 + MOVER    AREG,  A</a:t>
            </a:r>
          </a:p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 + ADD 	     AREG,  B</a:t>
            </a:r>
          </a:p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 + MOVEM   AREG,  A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13F93-95B6-4F42-AF69-C78F3DC8C07B}"/>
              </a:ext>
            </a:extLst>
          </p:cNvPr>
          <p:cNvSpPr/>
          <p:nvPr/>
        </p:nvSpPr>
        <p:spPr>
          <a:xfrm>
            <a:off x="1454065" y="5504754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Macro definition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51C85-86A4-49AB-9E41-42D20837FD15}"/>
              </a:ext>
            </a:extLst>
          </p:cNvPr>
          <p:cNvSpPr/>
          <p:nvPr/>
        </p:nvSpPr>
        <p:spPr>
          <a:xfrm>
            <a:off x="5346529" y="5504754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Macro call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349F7B-0F6D-47A8-8686-E6DE5FEF1F19}"/>
              </a:ext>
            </a:extLst>
          </p:cNvPr>
          <p:cNvSpPr/>
          <p:nvPr/>
        </p:nvSpPr>
        <p:spPr>
          <a:xfrm>
            <a:off x="7861129" y="5504754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Expanded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2076" y="0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Macro expansion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79631" y="1543262"/>
            <a:ext cx="4835769" cy="1885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Cambria" panose="02040503050406030204" pitchFamily="18" charset="0"/>
              </a:rPr>
              <a:t>Macro expansion </a:t>
            </a:r>
            <a:r>
              <a:rPr lang="en-US" sz="2000" dirty="0">
                <a:latin typeface="Cambria" panose="02040503050406030204" pitchFamily="18" charset="0"/>
              </a:rPr>
              <a:t>: Macro name with a set of actual parameters is replaced by some code.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 descr="Flowchart">
            <a:extLst>
              <a:ext uri="{FF2B5EF4-FFF2-40B4-BE49-F238E27FC236}">
                <a16:creationId xmlns:a16="http://schemas.microsoft.com/office/drawing/2014/main" id="{0686F702-0455-4D52-AAE3-F9150E7B8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0415DAE-1EC9-4E47-9550-288F94F96A1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E9A0144-7954-4051-9E29-08F581D96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547472"/>
              </p:ext>
            </p:extLst>
          </p:nvPr>
        </p:nvGraphicFramePr>
        <p:xfrm>
          <a:off x="-1743040" y="1093935"/>
          <a:ext cx="8052170" cy="241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638B5144-DEDB-4666-AC44-6F28B5D77C4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673475"/>
            <a:ext cx="8915400" cy="304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</a:rPr>
              <a:t>Lexical expansion  </a:t>
            </a: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is used to generate an assembly statement from a model statement i.e. </a:t>
            </a:r>
            <a:r>
              <a:rPr lang="en-US" sz="1900" dirty="0">
                <a:solidFill>
                  <a:srgbClr val="3333FF"/>
                </a:solidFill>
                <a:latin typeface="Cambria" panose="02040503050406030204" pitchFamily="18" charset="0"/>
              </a:rPr>
              <a:t>Replace formal parameters by actual parameters </a:t>
            </a:r>
            <a:r>
              <a:rPr lang="en-US" sz="1400" i="1" dirty="0">
                <a:solidFill>
                  <a:srgbClr val="C00000"/>
                </a:solidFill>
                <a:latin typeface="Cambria" panose="02040503050406030204" pitchFamily="18" charset="0"/>
              </a:rPr>
              <a:t>(last slide example)</a:t>
            </a:r>
            <a:endParaRPr lang="en-US" sz="1900" i="1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</a:rPr>
              <a:t>Semantic expansion / Expansion time control flow </a:t>
            </a: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is generation of statements of a specific macro call.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Determines  the order in which model statements are visited during macro expansion (IF-ELSE)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Macro Vs subroutines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BDA22C6-43A7-47DF-8B1B-643DAD27BCFB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39691"/>
              </p:ext>
            </p:extLst>
          </p:nvPr>
        </p:nvGraphicFramePr>
        <p:xfrm>
          <a:off x="643467" y="1870835"/>
          <a:ext cx="10905066" cy="44503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52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5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Macros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232057" marR="174043" marT="116028" marB="1160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Subroutines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232057" marR="174043" marT="116028" marB="1160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654"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9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 </a:t>
                      </a:r>
                      <a:r>
                        <a:rPr lang="en-US" altLang="zh-TW" sz="19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macro call </a:t>
                      </a:r>
                      <a:r>
                        <a:rPr lang="en-US" altLang="zh-TW" sz="19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leads to macro expansion during which formal parameters are substituted by actual parameters.</a:t>
                      </a:r>
                      <a:endParaRPr lang="en-US" sz="19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232057" marR="174043" marT="116028" marB="116028"/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9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 </a:t>
                      </a:r>
                      <a:r>
                        <a:rPr lang="en-US" altLang="zh-TW" sz="19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" panose="02040503050406030204" pitchFamily="18" charset="0"/>
                        </a:rPr>
                        <a:t>subroutine call </a:t>
                      </a:r>
                      <a:r>
                        <a:rPr lang="en-US" altLang="zh-TW" sz="19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also leads to formal parameters substitution; but </a:t>
                      </a:r>
                      <a:r>
                        <a:rPr lang="en-US" altLang="zh-TW" sz="1900" dirty="0">
                          <a:solidFill>
                            <a:srgbClr val="2B0AB6"/>
                          </a:solidFill>
                          <a:latin typeface="Cambria" panose="02040503050406030204" pitchFamily="18" charset="0"/>
                        </a:rPr>
                        <a:t>substitution takes place during execution. </a:t>
                      </a:r>
                      <a:endParaRPr lang="en-US" sz="1900" dirty="0">
                        <a:solidFill>
                          <a:srgbClr val="2B0AB6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232057" marR="174043" marT="116028" marB="1160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259">
                <a:tc>
                  <a:txBody>
                    <a:bodyPr/>
                    <a:lstStyle/>
                    <a:p>
                      <a:pPr algn="just"/>
                      <a:r>
                        <a:rPr kumimoji="0" lang="en-US" sz="19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Completely handled by the assembler during </a:t>
                      </a:r>
                      <a:r>
                        <a:rPr kumimoji="0" lang="en-US" sz="1900" kern="1200" baseline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assembly time.</a:t>
                      </a:r>
                      <a:endParaRPr kumimoji="0" lang="en-US" sz="1900" kern="1200" baseline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232057" marR="174043" marT="116028" marB="116028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9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Completely handled by the hardware at </a:t>
                      </a:r>
                      <a:r>
                        <a:rPr kumimoji="0" lang="en-US" sz="1900" kern="1200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" panose="02040503050406030204" pitchFamily="18" charset="0"/>
                        </a:rPr>
                        <a:t>runtime.</a:t>
                      </a:r>
                      <a:endParaRPr kumimoji="0" lang="en-US" sz="1900" kern="1200" baseline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232057" marR="174043" marT="116028" marB="1160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9"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The macro</a:t>
                      </a:r>
                      <a:r>
                        <a:rPr lang="en-US" sz="19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processor </a:t>
                      </a:r>
                      <a:r>
                        <a:rPr lang="en-US" sz="1900" baseline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generates a new copy </a:t>
                      </a:r>
                      <a:r>
                        <a:rPr lang="en-US" sz="19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of the macro and places it in the program.</a:t>
                      </a:r>
                      <a:endParaRPr lang="en-US" sz="19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232057" marR="174043" marT="116028" marB="116028"/>
                </a:tc>
                <a:tc>
                  <a:txBody>
                    <a:bodyPr/>
                    <a:lstStyle/>
                    <a:p>
                      <a:r>
                        <a:rPr kumimoji="0" lang="en-US" sz="19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Stored in memory once </a:t>
                      </a:r>
                      <a:r>
                        <a:rPr kumimoji="0" lang="en-US" sz="1900" kern="1200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" panose="02040503050406030204" pitchFamily="18" charset="0"/>
                        </a:rPr>
                        <a:t>(just one copy)</a:t>
                      </a:r>
                      <a:endParaRPr kumimoji="0" lang="en-US" sz="1900" kern="1200" baseline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232057" marR="174043" marT="116028" marB="1160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259">
                <a:tc>
                  <a:txBody>
                    <a:bodyPr/>
                    <a:lstStyle/>
                    <a:p>
                      <a:r>
                        <a:rPr kumimoji="0" lang="en-US" sz="19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Duplicated as many times as necessary. </a:t>
                      </a:r>
                    </a:p>
                    <a:p>
                      <a:pPr algn="just"/>
                      <a:r>
                        <a:rPr kumimoji="0" lang="en-US" sz="19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(this increases program size and the execution time)</a:t>
                      </a:r>
                      <a:endParaRPr kumimoji="0" lang="en-US" sz="190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232057" marR="174043" marT="116028" marB="116028"/>
                </a:tc>
                <a:tc>
                  <a:txBody>
                    <a:bodyPr/>
                    <a:lstStyle/>
                    <a:p>
                      <a:endParaRPr kumimoji="0" lang="en-US" sz="190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232057" marR="174043" marT="116028" marB="1160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1A48365-B48D-490D-A7DE-D85CC9AD2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Macro Processor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21F05AC-2996-48A9-9B40-1A0FC53D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45660" y="2452097"/>
            <a:ext cx="4184137" cy="297436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100" dirty="0">
                <a:latin typeface="Cambria" panose="02040503050406030204" pitchFamily="18" charset="0"/>
              </a:rPr>
              <a:t>Recognize macro definitions</a:t>
            </a:r>
          </a:p>
          <a:p>
            <a:pPr>
              <a:lnSpc>
                <a:spcPct val="150000"/>
              </a:lnSpc>
            </a:pPr>
            <a:r>
              <a:rPr lang="en-US" altLang="zh-TW" sz="2100" dirty="0">
                <a:latin typeface="Cambria" panose="02040503050406030204" pitchFamily="18" charset="0"/>
              </a:rPr>
              <a:t>Save the macro definition</a:t>
            </a:r>
          </a:p>
          <a:p>
            <a:pPr>
              <a:lnSpc>
                <a:spcPct val="150000"/>
              </a:lnSpc>
            </a:pPr>
            <a:r>
              <a:rPr lang="en-US" altLang="zh-TW" sz="2100" dirty="0">
                <a:latin typeface="Cambria" panose="02040503050406030204" pitchFamily="18" charset="0"/>
              </a:rPr>
              <a:t>Recognize macro calls</a:t>
            </a:r>
          </a:p>
          <a:p>
            <a:pPr>
              <a:lnSpc>
                <a:spcPct val="150000"/>
              </a:lnSpc>
            </a:pPr>
            <a:r>
              <a:rPr lang="en-US" altLang="zh-TW" sz="2100" dirty="0">
                <a:latin typeface="Cambria" panose="02040503050406030204" pitchFamily="18" charset="0"/>
              </a:rPr>
              <a:t>Expand macro calls</a:t>
            </a:r>
          </a:p>
        </p:txBody>
      </p:sp>
      <p:pic>
        <p:nvPicPr>
          <p:cNvPr id="21511" name="Picture 16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40383" y="1154895"/>
            <a:ext cx="4533345" cy="311667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</p:spPr>
      </p:pic>
      <p:sp>
        <p:nvSpPr>
          <p:cNvPr id="2150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392584" y="6356350"/>
            <a:ext cx="9612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9CC34E7-F699-4CA3-B038-ED6CE70469BD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058856" y="5274063"/>
            <a:ext cx="8010749" cy="1143000"/>
            <a:chOff x="685800" y="4724400"/>
            <a:chExt cx="8010749" cy="1143000"/>
          </a:xfrm>
        </p:grpSpPr>
        <p:sp>
          <p:nvSpPr>
            <p:cNvPr id="21512" name="Text Box 4"/>
            <p:cNvSpPr txBox="1">
              <a:spLocks noChangeArrowheads="1"/>
            </p:cNvSpPr>
            <p:nvPr/>
          </p:nvSpPr>
          <p:spPr bwMode="auto">
            <a:xfrm>
              <a:off x="685800" y="4724400"/>
              <a:ext cx="1371600" cy="10310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TW" sz="20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Source Code</a:t>
              </a:r>
            </a:p>
            <a:p>
              <a:pPr algn="ctr">
                <a:spcAft>
                  <a:spcPts val="600"/>
                </a:spcAft>
              </a:pPr>
              <a:r>
                <a:rPr lang="en-US" altLang="zh-TW" sz="16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(with macro)</a:t>
              </a:r>
            </a:p>
          </p:txBody>
        </p:sp>
        <p:sp>
          <p:nvSpPr>
            <p:cNvPr id="21513" name="Text Box 5"/>
            <p:cNvSpPr txBox="1">
              <a:spLocks noChangeArrowheads="1"/>
            </p:cNvSpPr>
            <p:nvPr/>
          </p:nvSpPr>
          <p:spPr bwMode="auto">
            <a:xfrm>
              <a:off x="2667000" y="4876800"/>
              <a:ext cx="1524000" cy="714375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Macro Processor</a:t>
              </a:r>
            </a:p>
          </p:txBody>
        </p:sp>
        <p:sp>
          <p:nvSpPr>
            <p:cNvPr id="21514" name="AutoShape 6"/>
            <p:cNvSpPr>
              <a:spLocks noChangeArrowheads="1"/>
            </p:cNvSpPr>
            <p:nvPr/>
          </p:nvSpPr>
          <p:spPr bwMode="auto">
            <a:xfrm>
              <a:off x="762000" y="4724400"/>
              <a:ext cx="1295400" cy="1143000"/>
            </a:xfrm>
            <a:prstGeom prst="flowChartDocument">
              <a:avLst/>
            </a:prstGeom>
            <a:noFill/>
            <a:ln w="12700">
              <a:solidFill>
                <a:schemeClr val="bg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515" name="Text Box 7"/>
            <p:cNvSpPr txBox="1">
              <a:spLocks noChangeArrowheads="1"/>
            </p:cNvSpPr>
            <p:nvPr/>
          </p:nvSpPr>
          <p:spPr bwMode="auto">
            <a:xfrm>
              <a:off x="4724400" y="4876800"/>
              <a:ext cx="1219200" cy="7016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TW" sz="20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Expanded Code</a:t>
              </a:r>
            </a:p>
          </p:txBody>
        </p:sp>
        <p:sp>
          <p:nvSpPr>
            <p:cNvPr id="21516" name="AutoShape 8"/>
            <p:cNvSpPr>
              <a:spLocks noChangeArrowheads="1"/>
            </p:cNvSpPr>
            <p:nvPr/>
          </p:nvSpPr>
          <p:spPr bwMode="auto">
            <a:xfrm>
              <a:off x="4724400" y="4876800"/>
              <a:ext cx="1219200" cy="762000"/>
            </a:xfrm>
            <a:prstGeom prst="flowChartDocument">
              <a:avLst/>
            </a:prstGeom>
            <a:noFill/>
            <a:ln w="12700">
              <a:solidFill>
                <a:schemeClr val="bg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517" name="Text Box 9"/>
            <p:cNvSpPr txBox="1">
              <a:spLocks noChangeArrowheads="1"/>
            </p:cNvSpPr>
            <p:nvPr/>
          </p:nvSpPr>
          <p:spPr bwMode="auto">
            <a:xfrm>
              <a:off x="6324600" y="4876800"/>
              <a:ext cx="1524000" cy="714375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Compiler or Assembler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2057400" y="5181600"/>
              <a:ext cx="609600" cy="0"/>
            </a:xfrm>
            <a:prstGeom prst="line">
              <a:avLst/>
            </a:prstGeom>
            <a:noFill/>
            <a:ln w="12700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519" name="Line 11"/>
            <p:cNvSpPr>
              <a:spLocks noChangeShapeType="1"/>
            </p:cNvSpPr>
            <p:nvPr/>
          </p:nvSpPr>
          <p:spPr bwMode="auto">
            <a:xfrm>
              <a:off x="4191000" y="5181600"/>
              <a:ext cx="533400" cy="0"/>
            </a:xfrm>
            <a:prstGeom prst="line">
              <a:avLst/>
            </a:prstGeom>
            <a:noFill/>
            <a:ln w="12700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520" name="Line 12"/>
            <p:cNvSpPr>
              <a:spLocks noChangeShapeType="1"/>
            </p:cNvSpPr>
            <p:nvPr/>
          </p:nvSpPr>
          <p:spPr bwMode="auto">
            <a:xfrm>
              <a:off x="5943600" y="5181600"/>
              <a:ext cx="381000" cy="0"/>
            </a:xfrm>
            <a:prstGeom prst="line">
              <a:avLst/>
            </a:prstGeom>
            <a:noFill/>
            <a:ln w="12700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521" name="Line 13"/>
            <p:cNvSpPr>
              <a:spLocks noChangeShapeType="1"/>
            </p:cNvSpPr>
            <p:nvPr/>
          </p:nvSpPr>
          <p:spPr bwMode="auto">
            <a:xfrm>
              <a:off x="7848600" y="5181600"/>
              <a:ext cx="304800" cy="0"/>
            </a:xfrm>
            <a:prstGeom prst="line">
              <a:avLst/>
            </a:prstGeom>
            <a:noFill/>
            <a:ln w="12700">
              <a:solidFill>
                <a:schemeClr val="bg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522" name="Text Box 14"/>
            <p:cNvSpPr txBox="1">
              <a:spLocks noChangeArrowheads="1"/>
            </p:cNvSpPr>
            <p:nvPr/>
          </p:nvSpPr>
          <p:spPr bwMode="auto">
            <a:xfrm>
              <a:off x="8213725" y="4918075"/>
              <a:ext cx="48282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TW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obj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65439" y="1132194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  <a:defRPr/>
            </a:pPr>
            <a:r>
              <a:rPr lang="en-US" altLang="zh-TW" sz="2500" b="1" dirty="0">
                <a:latin typeface="Cambria" panose="02040503050406030204" pitchFamily="18" charset="0"/>
              </a:rPr>
              <a:t>MACRO EXPANSION</a:t>
            </a:r>
          </a:p>
          <a:p>
            <a:pPr marL="5143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500" dirty="0">
                <a:latin typeface="Cambria" panose="02040503050406030204" pitchFamily="18" charset="0"/>
              </a:rPr>
              <a:t>Macro Assembler</a:t>
            </a:r>
          </a:p>
          <a:p>
            <a:pPr marL="5143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500" dirty="0">
                <a:latin typeface="Cambria" panose="02040503050406030204" pitchFamily="18" charset="0"/>
              </a:rPr>
              <a:t>Macro Preprocessor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9D3F6F5E-A13B-4ADE-B654-CDE358734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3752DA7-2081-4051-836D-F2186968541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AB259-814D-40A2-A5BA-4B3D6DA1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BE811F-BE69-47DF-888F-3B51B8A38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623286"/>
              </p:ext>
            </p:extLst>
          </p:nvPr>
        </p:nvGraphicFramePr>
        <p:xfrm>
          <a:off x="241300" y="136525"/>
          <a:ext cx="11709400" cy="6243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98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DB560D-AC29-464D-B20B-9A196B920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45AADA-2EC2-444A-9162-2AE6A1F2A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7949D5D-3072-4C70-AE8C-A53349AE4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DC282FB-79D1-46BA-A5A6-A58956072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B37E378-8222-4FC8-A9F1-ACD3190C6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061E99F-1A46-4E96-812E-B54A8161E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F0F75D-4A4E-4B7A-BC56-F1667D3AB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1C8203-B63C-409D-8AC8-B7B541BA4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78DDAC-471C-4038-9B69-980C86606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2AC03AD-729D-4B73-B175-47067A128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CC2B22-BC65-45F6-ADE8-E2E739417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8ADB3F2-68ED-41AF-A0ED-564C4FFAA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9D8D979-95F9-4E18-9EB4-4CEE416DA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4A4A03C-487A-4BBC-8FAB-C407457E4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A140994-AE1F-4FB2-91D0-0E2FB34803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5C5B1D-E232-46BF-A67D-D246AFDB4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5D9FC3-7A02-4659-9067-E413ACEA6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B5AC866-1958-4ADD-864E-F5A71DE76C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AtOnc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457200"/>
            <a:ext cx="7772400" cy="1143000"/>
          </a:xfrm>
          <a:ln w="28575">
            <a:solidFill>
              <a:schemeClr val="bg1"/>
            </a:solidFill>
            <a:tailEnd type="arrow"/>
          </a:ln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Ordinary strings - Example</a:t>
            </a:r>
          </a:p>
        </p:txBody>
      </p:sp>
      <p:sp>
        <p:nvSpPr>
          <p:cNvPr id="27660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EB859-4D87-4D23-A942-FAFEBC6C84AB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dirty="0"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914400"/>
            <a:ext cx="3810000" cy="41148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Source</a:t>
            </a:r>
            <a:endParaRPr lang="en-US" altLang="zh-TW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	MACRO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	STRG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		STA	DATA1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		STB	DATA2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		STX	DATA3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	MEND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	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STRG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	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STRG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	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/>
              <a:t>	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324600" y="914400"/>
            <a:ext cx="3810000" cy="411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i="1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Expanded source</a:t>
            </a:r>
            <a:endParaRPr kumimoji="1" lang="en-US" altLang="zh-TW" sz="2000">
              <a:solidFill>
                <a:prstClr val="black"/>
              </a:solidFill>
              <a:latin typeface="Times New Roman" pitchFamily="18" charset="0"/>
              <a:ea typeface="新細明體" pitchFamily="18" charset="-12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	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	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	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		STA	DATA1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		STB	DATA2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		STX	DATA3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	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		STA	DATA1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		STB	DATA2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		STX	DATA3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	.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781800" y="2209800"/>
            <a:ext cx="330200" cy="1189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72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{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781800" y="3687764"/>
            <a:ext cx="558800" cy="1189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720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</a:rPr>
              <a:t>{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05243" y="5181600"/>
            <a:ext cx="92706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000" kern="0" dirty="0">
                <a:solidFill>
                  <a:srgbClr val="FF0000"/>
                </a:solidFill>
                <a:latin typeface="Bookman Old Style"/>
                <a:ea typeface="標楷體" panose="03000509000000000000" pitchFamily="65" charset="-120"/>
              </a:rPr>
              <a:t>Values of formal parameters depend on the kind of parameter.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6629400" y="2286000"/>
            <a:ext cx="2895600" cy="1371600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prstClr val="black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6629400" y="3810000"/>
            <a:ext cx="2895600" cy="1371600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prstClr val="black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7658" name="Straight Arrow Connector 10"/>
          <p:cNvCxnSpPr>
            <a:cxnSpLocks noChangeShapeType="1"/>
          </p:cNvCxnSpPr>
          <p:nvPr/>
        </p:nvCxnSpPr>
        <p:spPr bwMode="auto">
          <a:xfrm flipV="1">
            <a:off x="2971800" y="2971800"/>
            <a:ext cx="35814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59" name="Straight Arrow Connector 12"/>
          <p:cNvCxnSpPr>
            <a:cxnSpLocks noChangeShapeType="1"/>
          </p:cNvCxnSpPr>
          <p:nvPr/>
        </p:nvCxnSpPr>
        <p:spPr bwMode="auto">
          <a:xfrm flipV="1">
            <a:off x="2971800" y="4038600"/>
            <a:ext cx="3657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Formal Parameters: Positional Parameters</a:t>
            </a:r>
            <a:endParaRPr lang="en-IN" sz="4000" i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292B4F-44AA-446D-83AB-6974526852C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46221" y="2559090"/>
            <a:ext cx="5294924" cy="3797260"/>
          </a:xfrm>
        </p:spPr>
        <p:txBody>
          <a:bodyPr wrap="square" anchor="t">
            <a:noAutofit/>
          </a:bodyPr>
          <a:lstStyle/>
          <a:p>
            <a:pPr marL="228600" lvl="1" algn="just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defRPr/>
            </a:pPr>
            <a:r>
              <a:rPr lang="en-US" altLang="zh-TW" sz="1900" dirty="0">
                <a:latin typeface="Cambria" panose="02040503050406030204" pitchFamily="18" charset="0"/>
              </a:rPr>
              <a:t>Positional parameter is written as : </a:t>
            </a:r>
          </a:p>
          <a:p>
            <a:pPr marL="0" lvl="1" indent="0" algn="just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buNone/>
              <a:defRPr/>
            </a:pPr>
            <a:endParaRPr lang="en-US" altLang="zh-TW" sz="1900" dirty="0">
              <a:latin typeface="Cambria" panose="02040503050406030204" pitchFamily="18" charset="0"/>
            </a:endParaRP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US" altLang="zh-TW" sz="1900" dirty="0">
                <a:latin typeface="Cambria" panose="02040503050406030204" pitchFamily="18" charset="0"/>
              </a:rPr>
              <a:t>&lt;parameter kind&gt; is absent 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US" altLang="zh-TW" sz="1900" dirty="0">
                <a:latin typeface="Cambria" panose="02040503050406030204" pitchFamily="18" charset="0"/>
              </a:rPr>
              <a:t>Value of a positional formal parameter is determined by the rule of </a:t>
            </a:r>
            <a:r>
              <a:rPr lang="en-US" altLang="zh-TW" sz="1900" dirty="0">
                <a:solidFill>
                  <a:srgbClr val="C00000"/>
                </a:solidFill>
                <a:latin typeface="Cambria" panose="02040503050406030204" pitchFamily="18" charset="0"/>
              </a:rPr>
              <a:t>positional association</a:t>
            </a:r>
            <a:r>
              <a:rPr lang="en-US" altLang="zh-TW" sz="1900" dirty="0">
                <a:latin typeface="Cambria" panose="02040503050406030204" pitchFamily="18" charset="0"/>
              </a:rPr>
              <a:t>.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US" altLang="zh-TW" sz="1900" dirty="0">
                <a:latin typeface="Cambria" panose="02040503050406030204" pitchFamily="18" charset="0"/>
              </a:rPr>
              <a:t>Ordinal positions of formal and actual parameters should be same.</a:t>
            </a:r>
          </a:p>
          <a:p>
            <a:pPr marL="273050" lvl="1" algn="just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accent1"/>
              </a:buClr>
              <a:buNone/>
              <a:defRPr/>
            </a:pPr>
            <a:endParaRPr lang="en-US" altLang="zh-TW" sz="1900" dirty="0">
              <a:latin typeface="Cambria" panose="02040503050406030204" pitchFamily="18" charset="0"/>
            </a:endParaRPr>
          </a:p>
          <a:p>
            <a:pPr marL="273050" lvl="1" algn="just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accent1"/>
              </a:buClr>
              <a:buNone/>
              <a:defRPr/>
            </a:pPr>
            <a:endParaRPr lang="en-US" altLang="zh-TW" sz="1900" dirty="0">
              <a:latin typeface="Cambria" panose="020405030504060302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126966C-AADE-44AF-84A6-66C7458FF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83" y="3086100"/>
            <a:ext cx="4724400" cy="685800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1900" b="1" i="1" dirty="0">
                <a:solidFill>
                  <a:srgbClr val="FF3300"/>
                </a:solidFill>
              </a:rPr>
              <a:t>&amp; &lt;parameter name&gt;</a:t>
            </a:r>
            <a:r>
              <a:rPr lang="en-US" altLang="zh-TW" sz="1900" b="1" dirty="0">
                <a:solidFill>
                  <a:srgbClr val="FF3300"/>
                </a:solidFill>
              </a:rPr>
              <a:t> i.e. &amp;TEST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5A30B-D7C9-41D5-9AF9-0E08A671F5B6}"/>
              </a:ext>
            </a:extLst>
          </p:cNvPr>
          <p:cNvSpPr txBox="1"/>
          <p:nvPr/>
        </p:nvSpPr>
        <p:spPr>
          <a:xfrm>
            <a:off x="6184314" y="2416230"/>
            <a:ext cx="5294924" cy="2139047"/>
          </a:xfrm>
          <a:prstGeom prst="rect">
            <a:avLst/>
          </a:prstGeom>
          <a:solidFill>
            <a:srgbClr val="FDFBCD">
              <a:alpha val="47843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of macro definition:</a:t>
            </a:r>
          </a:p>
          <a:p>
            <a:pPr algn="just"/>
            <a:r>
              <a:rPr lang="en-US" sz="1900" b="1" dirty="0">
                <a:solidFill>
                  <a:srgbClr val="FF3300"/>
                </a:solidFill>
                <a:latin typeface="+mj-lt"/>
              </a:rPr>
              <a:t>MACRO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+mj-lt"/>
              </a:rPr>
              <a:t>  INCR	&amp;MEM_VAL,  &amp;INCR_VAL,  &amp;REG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+mj-lt"/>
              </a:rPr>
              <a:t>  MOVER	&amp;REG,  &amp;MEM_VAL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+mj-lt"/>
              </a:rPr>
              <a:t>  ADD	&amp;REG,  &amp;INCR_VAL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+mj-lt"/>
              </a:rPr>
              <a:t>  MOVEM	&amp;REG,  &amp;MEM_VAL</a:t>
            </a:r>
          </a:p>
          <a:p>
            <a:pPr algn="just"/>
            <a:r>
              <a:rPr lang="en-US" sz="1900" b="1" dirty="0">
                <a:solidFill>
                  <a:srgbClr val="FF3300"/>
                </a:solidFill>
                <a:latin typeface="+mj-lt"/>
              </a:rPr>
              <a:t>MEND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14B4E-2BAD-465F-9634-1F90C66C4D52}"/>
              </a:ext>
            </a:extLst>
          </p:cNvPr>
          <p:cNvSpPr txBox="1"/>
          <p:nvPr/>
        </p:nvSpPr>
        <p:spPr>
          <a:xfrm>
            <a:off x="6184314" y="4609178"/>
            <a:ext cx="529492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Consider the macro CALL - INCR A, B, AREG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B24044B-C430-49EC-9510-AB245D43102B}"/>
              </a:ext>
            </a:extLst>
          </p:cNvPr>
          <p:cNvSpPr txBox="1">
            <a:spLocks noChangeArrowheads="1"/>
          </p:cNvSpPr>
          <p:nvPr/>
        </p:nvSpPr>
        <p:spPr>
          <a:xfrm>
            <a:off x="6184314" y="5085643"/>
            <a:ext cx="4605606" cy="165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Values of formal parameters are :</a:t>
            </a:r>
          </a:p>
          <a:p>
            <a:pPr lvl="1" algn="just">
              <a:buFontTx/>
              <a:buNone/>
            </a:pPr>
            <a:r>
              <a:rPr lang="en-US" sz="1900" b="1" u="sng" dirty="0">
                <a:solidFill>
                  <a:srgbClr val="FF3300"/>
                </a:solidFill>
                <a:latin typeface="+mj-lt"/>
              </a:rPr>
              <a:t>Formal parameter</a:t>
            </a:r>
            <a:r>
              <a:rPr lang="en-US" sz="1900" b="1" dirty="0">
                <a:solidFill>
                  <a:srgbClr val="FF3300"/>
                </a:solidFill>
                <a:latin typeface="+mj-lt"/>
              </a:rPr>
              <a:t>	</a:t>
            </a:r>
            <a:r>
              <a:rPr lang="en-US" sz="1900" b="1" u="sng" dirty="0">
                <a:solidFill>
                  <a:srgbClr val="FF3300"/>
                </a:solidFill>
                <a:latin typeface="+mj-lt"/>
              </a:rPr>
              <a:t>Value</a:t>
            </a:r>
          </a:p>
          <a:p>
            <a:pPr lvl="1" algn="just">
              <a:buFontTx/>
              <a:buNone/>
            </a:pPr>
            <a:r>
              <a:rPr lang="en-US" sz="1900" b="1" dirty="0">
                <a:solidFill>
                  <a:srgbClr val="FF3300"/>
                </a:solidFill>
                <a:latin typeface="+mj-lt"/>
              </a:rPr>
              <a:t>      	MEM_VAL	   A</a:t>
            </a:r>
          </a:p>
          <a:p>
            <a:pPr lvl="1" algn="just">
              <a:buFontTx/>
              <a:buNone/>
            </a:pPr>
            <a:r>
              <a:rPr lang="en-US" sz="1900" b="1" dirty="0">
                <a:solidFill>
                  <a:srgbClr val="FF3300"/>
                </a:solidFill>
                <a:latin typeface="+mj-lt"/>
              </a:rPr>
              <a:t>		INCR_VAL	   B</a:t>
            </a:r>
          </a:p>
          <a:p>
            <a:pPr lvl="1" algn="just">
              <a:buFontTx/>
              <a:buNone/>
            </a:pPr>
            <a:r>
              <a:rPr lang="en-US" sz="1900" b="1" dirty="0">
                <a:solidFill>
                  <a:srgbClr val="FF3300"/>
                </a:solidFill>
                <a:latin typeface="+mj-lt"/>
              </a:rPr>
              <a:t>		REG		  AREG</a:t>
            </a:r>
          </a:p>
        </p:txBody>
      </p:sp>
    </p:spTree>
    <p:extLst>
      <p:ext uri="{BB962C8B-B14F-4D97-AF65-F5344CB8AC3E}">
        <p14:creationId xmlns:p14="http://schemas.microsoft.com/office/powerpoint/2010/main" val="140931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Course Objectives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6A987E66-C0DD-4391-93E4-385C0C40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To understand basics of </a:t>
            </a:r>
            <a:r>
              <a:rPr lang="en-US" b="1" dirty="0">
                <a:solidFill>
                  <a:srgbClr val="2209B7"/>
                </a:solidFill>
                <a:latin typeface="Cambria" panose="02040503050406030204" pitchFamily="18" charset="0"/>
                <a:cs typeface="Arial" charset="0"/>
              </a:rPr>
              <a:t>System Programming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To learn and understand 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  <a:cs typeface="Arial" charset="0"/>
              </a:rPr>
              <a:t>data structures 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used in design of system software.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To understand </a:t>
            </a:r>
            <a:r>
              <a:rPr lang="en-US" b="1" dirty="0">
                <a:solidFill>
                  <a:srgbClr val="2209B7"/>
                </a:solidFill>
                <a:latin typeface="Cambria" panose="02040503050406030204" pitchFamily="18" charset="0"/>
                <a:cs typeface="Arial" charset="0"/>
              </a:rPr>
              <a:t>functions of operating system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To learn and understand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cs typeface="Arial" charset="0"/>
              </a:rPr>
              <a:t>process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  <a:cs typeface="Arial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cs typeface="Arial" charset="0"/>
              </a:rPr>
              <a:t>resource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  <a:cs typeface="Arial" charset="0"/>
              </a:rPr>
              <a:t> 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and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cs typeface="Arial" charset="0"/>
              </a:rPr>
              <a:t>memory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 management.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1FB42-870E-4F1C-A8F1-A648F463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Formal Parameters: Keyword Parameters</a:t>
            </a:r>
            <a:endParaRPr lang="en-IN" sz="4000" i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292B4F-44AA-446D-83AB-6974526852C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46221" y="2474682"/>
            <a:ext cx="5294924" cy="3797260"/>
          </a:xfrm>
        </p:spPr>
        <p:txBody>
          <a:bodyPr wrap="square" anchor="t">
            <a:noAutofit/>
          </a:bodyPr>
          <a:lstStyle/>
          <a:p>
            <a:pPr marL="228600" lvl="1" algn="just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defRPr/>
            </a:pPr>
            <a:r>
              <a:rPr lang="en-US" altLang="zh-TW" sz="1900" dirty="0">
                <a:latin typeface="Cambria" panose="02040503050406030204" pitchFamily="18" charset="0"/>
              </a:rPr>
              <a:t>Keyword parameter is written as : </a:t>
            </a:r>
          </a:p>
          <a:p>
            <a:pPr marL="228600" lvl="1" algn="just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defRPr/>
            </a:pPr>
            <a:endParaRPr lang="en-US" altLang="zh-TW" sz="2000" dirty="0">
              <a:latin typeface="Cambria" panose="02040503050406030204" pitchFamily="18" charset="0"/>
            </a:endParaRPr>
          </a:p>
          <a:p>
            <a:pPr marL="0" lvl="1" indent="0" algn="just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None/>
              <a:defRPr/>
            </a:pPr>
            <a:endParaRPr lang="en-US" altLang="zh-TW" sz="2000" dirty="0">
              <a:latin typeface="Cambria" panose="02040503050406030204" pitchFamily="18" charset="0"/>
            </a:endParaRP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r>
              <a:rPr lang="en-US" altLang="zh-TW" sz="1900" dirty="0">
                <a:latin typeface="Cambria" panose="02040503050406030204" pitchFamily="18" charset="0"/>
              </a:rPr>
              <a:t>&lt;parameter name&gt; is an ordinary string</a:t>
            </a: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r>
              <a:rPr lang="en-US" altLang="zh-TW" sz="1900" dirty="0">
                <a:latin typeface="Cambria" panose="02040503050406030204" pitchFamily="18" charset="0"/>
              </a:rPr>
              <a:t>&lt;parameter kind&gt; is the string </a:t>
            </a:r>
            <a:r>
              <a:rPr lang="en-US" altLang="zh-TW" sz="1900" b="1" dirty="0">
                <a:solidFill>
                  <a:srgbClr val="C00000"/>
                </a:solidFill>
                <a:latin typeface="Cambria" panose="02040503050406030204" pitchFamily="18" charset="0"/>
              </a:rPr>
              <a:t>‘=‘</a:t>
            </a: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r>
              <a:rPr lang="en-US" altLang="zh-TW" sz="1900" dirty="0">
                <a:latin typeface="Cambria" panose="02040503050406030204" pitchFamily="18" charset="0"/>
              </a:rPr>
              <a:t>Value of a keyword formal parameter is determined by the rule of </a:t>
            </a:r>
            <a:r>
              <a:rPr lang="en-US" altLang="zh-TW" sz="1900" dirty="0">
                <a:solidFill>
                  <a:srgbClr val="C00000"/>
                </a:solidFill>
                <a:latin typeface="Cambria" panose="02040503050406030204" pitchFamily="18" charset="0"/>
              </a:rPr>
              <a:t>keyword association</a:t>
            </a:r>
            <a:r>
              <a:rPr lang="en-US" altLang="zh-TW" sz="1900" dirty="0">
                <a:latin typeface="Cambria" panose="020405030504060302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r>
              <a:rPr lang="en-US" altLang="zh-TW" sz="1900" dirty="0">
                <a:latin typeface="Cambria" panose="02040503050406030204" pitchFamily="18" charset="0"/>
              </a:rPr>
              <a:t>&lt;actual parameter spec&gt; is –</a:t>
            </a:r>
          </a:p>
          <a:p>
            <a:pPr algn="ctr">
              <a:spcAft>
                <a:spcPts val="200"/>
              </a:spcAft>
              <a:buNone/>
            </a:pPr>
            <a:r>
              <a:rPr lang="en-US" altLang="zh-TW" sz="1900" dirty="0">
                <a:solidFill>
                  <a:srgbClr val="2209B7"/>
                </a:solidFill>
                <a:latin typeface="Cambria" panose="02040503050406030204" pitchFamily="18" charset="0"/>
              </a:rPr>
              <a:t>&lt;formal parameter name&gt; = &lt;ordinary string&gt;</a:t>
            </a: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r>
              <a:rPr lang="en-US" altLang="zh-TW" sz="1900" dirty="0">
                <a:latin typeface="Cambria" panose="02040503050406030204" pitchFamily="18" charset="0"/>
              </a:rPr>
              <a:t>Ordinal positions of formal and actual parameters may be different.</a:t>
            </a:r>
          </a:p>
          <a:p>
            <a:pPr marL="273050" lvl="1" algn="just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None/>
              <a:defRPr/>
            </a:pPr>
            <a:endParaRPr lang="en-US" altLang="zh-TW" sz="2000" dirty="0">
              <a:latin typeface="Cambria" panose="02040503050406030204" pitchFamily="18" charset="0"/>
            </a:endParaRPr>
          </a:p>
          <a:p>
            <a:pPr marL="273050" lvl="1" algn="just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None/>
              <a:defRPr/>
            </a:pPr>
            <a:endParaRPr lang="en-US" altLang="zh-TW" sz="2000" dirty="0">
              <a:latin typeface="Cambria" panose="020405030504060302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126966C-AADE-44AF-84A6-66C7458FF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83" y="3071393"/>
            <a:ext cx="4724400" cy="536331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1900" b="1" i="1" dirty="0">
                <a:solidFill>
                  <a:srgbClr val="FF3300"/>
                </a:solidFill>
              </a:rPr>
              <a:t>&amp; &lt;parameter name=&gt;</a:t>
            </a:r>
            <a:r>
              <a:rPr lang="en-US" altLang="zh-TW" sz="1900" b="1" dirty="0">
                <a:solidFill>
                  <a:srgbClr val="FF3300"/>
                </a:solidFill>
              </a:rPr>
              <a:t> i.e. &amp;TEST=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5A30B-D7C9-41D5-9AF9-0E08A671F5B6}"/>
              </a:ext>
            </a:extLst>
          </p:cNvPr>
          <p:cNvSpPr txBox="1"/>
          <p:nvPr/>
        </p:nvSpPr>
        <p:spPr>
          <a:xfrm>
            <a:off x="6184314" y="2416230"/>
            <a:ext cx="5787292" cy="2123658"/>
          </a:xfrm>
          <a:prstGeom prst="rect">
            <a:avLst/>
          </a:prstGeom>
          <a:solidFill>
            <a:srgbClr val="FDFBCD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of macro definition:</a:t>
            </a:r>
          </a:p>
          <a:p>
            <a:pPr algn="just"/>
            <a:r>
              <a:rPr lang="en-US" sz="1900" b="1" dirty="0">
                <a:solidFill>
                  <a:srgbClr val="FF3300"/>
                </a:solidFill>
                <a:latin typeface="+mj-lt"/>
              </a:rPr>
              <a:t>MACRO</a:t>
            </a:r>
          </a:p>
          <a:p>
            <a:pPr lvl="1" algn="just"/>
            <a:r>
              <a:rPr lang="en-US" sz="1900" dirty="0">
                <a:solidFill>
                  <a:srgbClr val="000000"/>
                </a:solidFill>
                <a:latin typeface="+mj-lt"/>
              </a:rPr>
              <a:t>  INCR	</a:t>
            </a:r>
            <a:r>
              <a:rPr lang="en-US" sz="1900" b="1" dirty="0">
                <a:solidFill>
                  <a:srgbClr val="0000FF"/>
                </a:solidFill>
              </a:rPr>
              <a:t>&amp;MEM_VAL=, </a:t>
            </a:r>
            <a:r>
              <a:rPr lang="en-US" sz="1900" b="1" dirty="0">
                <a:solidFill>
                  <a:srgbClr val="C00000"/>
                </a:solidFill>
              </a:rPr>
              <a:t>&amp;INCR_VAL=, </a:t>
            </a:r>
            <a:r>
              <a:rPr lang="en-US" sz="1900" b="1" dirty="0">
                <a:solidFill>
                  <a:srgbClr val="00B050"/>
                </a:solidFill>
              </a:rPr>
              <a:t>&amp;REG=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+mj-lt"/>
              </a:rPr>
              <a:t>  MOVER	&amp;REG,  &amp;MEM_VAL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+mj-lt"/>
              </a:rPr>
              <a:t>  ADD	&amp;REG,  &amp;INCR_VAL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+mj-lt"/>
              </a:rPr>
              <a:t>  MOVEM	&amp;REG,  &amp;MEM_VAL</a:t>
            </a:r>
          </a:p>
          <a:p>
            <a:pPr algn="just"/>
            <a:r>
              <a:rPr lang="en-US" sz="1900" b="1" dirty="0">
                <a:solidFill>
                  <a:srgbClr val="FF3300"/>
                </a:solidFill>
                <a:latin typeface="+mj-lt"/>
              </a:rPr>
              <a:t>MEND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14B4E-2BAD-465F-9634-1F90C66C4D52}"/>
              </a:ext>
            </a:extLst>
          </p:cNvPr>
          <p:cNvSpPr txBox="1"/>
          <p:nvPr/>
        </p:nvSpPr>
        <p:spPr>
          <a:xfrm>
            <a:off x="6184314" y="4651519"/>
            <a:ext cx="5787292" cy="17297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en-US" altLang="zh-TW" sz="1900" dirty="0">
                <a:latin typeface="+mj-lt"/>
                <a:ea typeface="+mj-ea"/>
                <a:cs typeface="+mj-cs"/>
              </a:rPr>
              <a:t>Consider the macro CALLs – </a:t>
            </a:r>
          </a:p>
          <a:p>
            <a:pPr algn="just" eaLnBrk="1" hangingPunct="1">
              <a:buFontTx/>
              <a:buNone/>
            </a:pPr>
            <a:endParaRPr lang="en-US" altLang="zh-TW" sz="1900" dirty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</a:pPr>
            <a:r>
              <a:rPr lang="en-US" sz="1900" b="1" dirty="0"/>
              <a:t>INCR       </a:t>
            </a:r>
            <a:r>
              <a:rPr lang="en-US" sz="1900" b="1" dirty="0">
                <a:solidFill>
                  <a:srgbClr val="0000FF"/>
                </a:solidFill>
              </a:rPr>
              <a:t>MEM_VAL=A</a:t>
            </a:r>
            <a:r>
              <a:rPr lang="en-US" sz="1900" b="1" dirty="0"/>
              <a:t>, </a:t>
            </a:r>
            <a:r>
              <a:rPr lang="en-US" sz="1900" b="1" dirty="0">
                <a:solidFill>
                  <a:srgbClr val="C00000"/>
                </a:solidFill>
              </a:rPr>
              <a:t>INCR_VAL=B</a:t>
            </a:r>
            <a:r>
              <a:rPr lang="en-US" sz="1900" b="1" dirty="0"/>
              <a:t>, REG=AREG</a:t>
            </a:r>
          </a:p>
          <a:p>
            <a:pPr algn="just">
              <a:lnSpc>
                <a:spcPct val="90000"/>
              </a:lnSpc>
            </a:pPr>
            <a:endParaRPr lang="en-US" sz="1900" b="1" dirty="0"/>
          </a:p>
          <a:p>
            <a:pPr algn="just">
              <a:lnSpc>
                <a:spcPct val="90000"/>
              </a:lnSpc>
            </a:pPr>
            <a:r>
              <a:rPr lang="en-US" sz="1900" b="1" dirty="0"/>
              <a:t>INCR       </a:t>
            </a:r>
            <a:r>
              <a:rPr lang="en-US" sz="1900" b="1" dirty="0">
                <a:solidFill>
                  <a:srgbClr val="C00000"/>
                </a:solidFill>
              </a:rPr>
              <a:t>INCR_VAL=B</a:t>
            </a:r>
            <a:r>
              <a:rPr lang="en-US" sz="1900" b="1" dirty="0"/>
              <a:t>, </a:t>
            </a:r>
            <a:r>
              <a:rPr lang="en-US" sz="1900" b="1" dirty="0">
                <a:solidFill>
                  <a:srgbClr val="00B050"/>
                </a:solidFill>
              </a:rPr>
              <a:t>REG=AREG</a:t>
            </a:r>
            <a:r>
              <a:rPr lang="en-US" sz="1900" b="1" dirty="0"/>
              <a:t>, </a:t>
            </a:r>
            <a:r>
              <a:rPr lang="en-US" sz="1900" b="1" dirty="0">
                <a:solidFill>
                  <a:srgbClr val="0000FF"/>
                </a:solidFill>
              </a:rPr>
              <a:t>MEM_VAL=A</a:t>
            </a:r>
          </a:p>
          <a:p>
            <a:pPr algn="just">
              <a:lnSpc>
                <a:spcPct val="90000"/>
              </a:lnSpc>
            </a:pP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4804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75CCF2-CCB1-4AE3-87C6-AB645202A6BE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29264" y="135890"/>
            <a:ext cx="7772400" cy="1007110"/>
          </a:xfr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tailEnd type="arrow"/>
          </a:ln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zh-TW" sz="2800" dirty="0">
                <a:solidFill>
                  <a:schemeClr val="tx1"/>
                </a:solidFill>
              </a:rPr>
              <a:t>Default specifications of parameters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6864" y="1541585"/>
            <a:ext cx="10558272" cy="4338710"/>
          </a:xfrm>
        </p:spPr>
        <p:txBody>
          <a:bodyPr/>
          <a:lstStyle/>
          <a:p>
            <a:pPr marL="274320" lvl="1" indent="0" algn="just" eaLnBrk="1" hangingPunct="1"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Default is used in the absence of an explicit specification.</a:t>
            </a:r>
          </a:p>
          <a:p>
            <a:pPr algn="just" eaLnBrk="1" hangingPunct="1">
              <a:buFontTx/>
              <a:buNone/>
            </a:pPr>
            <a:r>
              <a:rPr lang="en-US" altLang="zh-TW" sz="2200" dirty="0"/>
              <a:t>	Syntax :</a:t>
            </a:r>
          </a:p>
          <a:p>
            <a:pPr algn="ctr" eaLnBrk="1" hangingPunct="1">
              <a:buFontTx/>
              <a:buNone/>
            </a:pPr>
            <a:r>
              <a:rPr lang="en-US" altLang="zh-TW" sz="2200" b="1" dirty="0"/>
              <a:t>&amp;&lt;parameter name&gt; [ </a:t>
            </a:r>
            <a:r>
              <a:rPr lang="en-US" altLang="zh-TW" sz="2200" b="1" dirty="0">
                <a:solidFill>
                  <a:srgbClr val="FF3300"/>
                </a:solidFill>
              </a:rPr>
              <a:t>=</a:t>
            </a:r>
            <a:r>
              <a:rPr lang="en-US" altLang="zh-TW" sz="2200" b="1" dirty="0">
                <a:solidFill>
                  <a:srgbClr val="0000FF"/>
                </a:solidFill>
              </a:rPr>
              <a:t>[&lt;default value&gt;]</a:t>
            </a:r>
            <a:r>
              <a:rPr lang="en-US" altLang="zh-TW" sz="2200" b="1" dirty="0"/>
              <a:t>]</a:t>
            </a:r>
          </a:p>
          <a:p>
            <a:pPr algn="ctr" eaLnBrk="1" hangingPunct="1">
              <a:buFontTx/>
              <a:buNone/>
            </a:pPr>
            <a:endParaRPr lang="en-US" altLang="zh-TW" sz="2400" b="1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of macro definition: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MACRO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INCR_D	</a:t>
            </a:r>
            <a:r>
              <a:rPr lang="en-US" dirty="0">
                <a:solidFill>
                  <a:srgbClr val="0000FF"/>
                </a:solidFill>
              </a:rPr>
              <a:t>&amp;MEM_VAL=,  </a:t>
            </a:r>
            <a:r>
              <a:rPr lang="en-US" dirty="0">
                <a:solidFill>
                  <a:srgbClr val="C00000"/>
                </a:solidFill>
              </a:rPr>
              <a:t>&amp;INCR_VAL=</a:t>
            </a:r>
            <a:r>
              <a:rPr lang="en-US" dirty="0">
                <a:solidFill>
                  <a:srgbClr val="000000"/>
                </a:solidFill>
              </a:rPr>
              <a:t>,  </a:t>
            </a:r>
            <a:r>
              <a:rPr lang="en-US" dirty="0">
                <a:solidFill>
                  <a:srgbClr val="00B050"/>
                </a:solidFill>
              </a:rPr>
              <a:t>&amp;REG=AREG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MOVER	&amp;REG,  &amp;MEM_VAL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ADD	&amp;REG,  &amp;INCR_VAL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MOVEM	&amp;REG,  &amp;MEM_VAL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MEND</a:t>
            </a:r>
          </a:p>
          <a:p>
            <a:pPr eaLnBrk="1" hangingPunct="1">
              <a:buFontTx/>
              <a:buNone/>
            </a:pPr>
            <a:endParaRPr lang="en-US" altLang="zh-TW" sz="2400" b="1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5915464" y="3722077"/>
            <a:ext cx="1590821" cy="5334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algn="ctr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992BD-C864-4AF9-A5F0-7459FBCF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835D2-1028-42B6-B524-B656A5E9B0E6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76DDA-D2DB-4949-9EF8-4C74D3A03E20}"/>
              </a:ext>
            </a:extLst>
          </p:cNvPr>
          <p:cNvSpPr txBox="1"/>
          <p:nvPr/>
        </p:nvSpPr>
        <p:spPr>
          <a:xfrm>
            <a:off x="318086" y="100565"/>
            <a:ext cx="5777913" cy="21390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Macro definition with </a:t>
            </a: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Cambria" panose="02040503050406030204" pitchFamily="18" charset="0"/>
              </a:rPr>
              <a:t>POSITIONAL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paramater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sz="1900" b="1" dirty="0">
                <a:solidFill>
                  <a:srgbClr val="FF3300"/>
                </a:solidFill>
                <a:latin typeface="Cambria" panose="02040503050406030204" pitchFamily="18" charset="0"/>
              </a:rPr>
              <a:t>MACRO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 INCR           </a:t>
            </a: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</a:rPr>
              <a:t>&amp;MEM_VAL,  &amp;INCR_VAL,  &amp;REG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 MOVER      &amp;REG,  &amp;MEM_VAL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 ADD            &amp;REG,  &amp;INCR_VAL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 MOVEM     &amp;REG,  &amp;MEM_VAL</a:t>
            </a:r>
          </a:p>
          <a:p>
            <a:pPr algn="just"/>
            <a:r>
              <a:rPr lang="en-US" sz="1900" b="1" dirty="0">
                <a:solidFill>
                  <a:srgbClr val="FF3300"/>
                </a:solidFill>
                <a:latin typeface="Cambria" panose="02040503050406030204" pitchFamily="18" charset="0"/>
              </a:rPr>
              <a:t>MEND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A9FA4-FC76-4595-820D-B2A4E7BBACE5}"/>
              </a:ext>
            </a:extLst>
          </p:cNvPr>
          <p:cNvSpPr txBox="1"/>
          <p:nvPr/>
        </p:nvSpPr>
        <p:spPr>
          <a:xfrm>
            <a:off x="6404708" y="874706"/>
            <a:ext cx="4645857" cy="384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en-US" altLang="zh-TW" sz="1900" dirty="0">
                <a:solidFill>
                  <a:srgbClr val="0000FF"/>
                </a:solidFill>
                <a:latin typeface="Cambria" panose="02040503050406030204" pitchFamily="18" charset="0"/>
                <a:ea typeface="+mj-ea"/>
                <a:cs typeface="+mj-cs"/>
              </a:rPr>
              <a:t>Macro CALL - INCR A, B, AREG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5761C-303B-47EF-BD10-2F2FFA230486}"/>
              </a:ext>
            </a:extLst>
          </p:cNvPr>
          <p:cNvSpPr txBox="1"/>
          <p:nvPr/>
        </p:nvSpPr>
        <p:spPr>
          <a:xfrm>
            <a:off x="299329" y="2428815"/>
            <a:ext cx="5787292" cy="21390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Macro definition with </a:t>
            </a: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</a:rPr>
              <a:t>KEYWORD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parameter</a:t>
            </a:r>
          </a:p>
          <a:p>
            <a:pPr algn="just"/>
            <a:r>
              <a:rPr lang="en-US" sz="1900" b="1" dirty="0">
                <a:solidFill>
                  <a:srgbClr val="FF3300"/>
                </a:solidFill>
                <a:latin typeface="Cambria" panose="02040503050406030204" pitchFamily="18" charset="0"/>
              </a:rPr>
              <a:t>MACRO</a:t>
            </a:r>
          </a:p>
          <a:p>
            <a:pPr lvl="1" algn="just"/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 INCR	</a:t>
            </a:r>
            <a:r>
              <a:rPr lang="en-US" sz="1900" b="1" dirty="0">
                <a:solidFill>
                  <a:srgbClr val="0000FF"/>
                </a:solidFill>
                <a:latin typeface="Cambria" panose="02040503050406030204" pitchFamily="18" charset="0"/>
              </a:rPr>
              <a:t>&amp;MEM_VAL=, </a:t>
            </a:r>
            <a:r>
              <a:rPr lang="en-US" sz="1900" b="1" dirty="0">
                <a:solidFill>
                  <a:srgbClr val="C00000"/>
                </a:solidFill>
                <a:latin typeface="Cambria" panose="02040503050406030204" pitchFamily="18" charset="0"/>
              </a:rPr>
              <a:t>&amp;INCR_VAL=, </a:t>
            </a:r>
            <a:r>
              <a:rPr lang="en-US" sz="1900" b="1" dirty="0">
                <a:solidFill>
                  <a:srgbClr val="057D1C"/>
                </a:solidFill>
                <a:latin typeface="Cambria" panose="02040503050406030204" pitchFamily="18" charset="0"/>
              </a:rPr>
              <a:t>&amp;REG=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 MOVER	&amp;REG,  &amp;MEM_VAL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 ADD	&amp;REG,  &amp;INCR_VAL</a:t>
            </a:r>
          </a:p>
          <a:p>
            <a:pPr lvl="1" algn="just" eaLnBrk="1" hangingPunct="1"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 MOVEM	&amp;REG,  &amp;MEM_VAL</a:t>
            </a:r>
          </a:p>
          <a:p>
            <a:pPr algn="just"/>
            <a:r>
              <a:rPr lang="en-US" sz="1900" b="1" dirty="0">
                <a:solidFill>
                  <a:srgbClr val="FF3300"/>
                </a:solidFill>
                <a:latin typeface="Cambria" panose="02040503050406030204" pitchFamily="18" charset="0"/>
              </a:rPr>
              <a:t>MEND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406C8-9519-4933-B607-5E2772AC6EFF}"/>
              </a:ext>
            </a:extLst>
          </p:cNvPr>
          <p:cNvSpPr txBox="1"/>
          <p:nvPr/>
        </p:nvSpPr>
        <p:spPr>
          <a:xfrm>
            <a:off x="6404708" y="2677466"/>
            <a:ext cx="5116732" cy="13388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en-US" altLang="zh-TW" sz="1900" dirty="0">
                <a:latin typeface="Cambria" panose="02040503050406030204" pitchFamily="18" charset="0"/>
                <a:ea typeface="+mj-ea"/>
                <a:cs typeface="+mj-cs"/>
              </a:rPr>
              <a:t>Macro CALLs – </a:t>
            </a:r>
          </a:p>
          <a:p>
            <a:pPr algn="just" eaLnBrk="1" hangingPunct="1">
              <a:buFontTx/>
              <a:buNone/>
            </a:pPr>
            <a:endParaRPr lang="en-US" altLang="zh-TW" sz="500" dirty="0">
              <a:latin typeface="Cambria" panose="02040503050406030204" pitchFamily="18" charset="0"/>
              <a:ea typeface="+mj-ea"/>
              <a:cs typeface="+mj-cs"/>
            </a:endParaRPr>
          </a:p>
          <a:p>
            <a:pPr algn="just"/>
            <a:r>
              <a:rPr lang="en-US" sz="1900" dirty="0">
                <a:latin typeface="Cambria" panose="02040503050406030204" pitchFamily="18" charset="0"/>
              </a:rPr>
              <a:t>INCR   </a:t>
            </a:r>
            <a:r>
              <a:rPr 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MEM_VAL=A</a:t>
            </a:r>
            <a:r>
              <a:rPr lang="en-US" sz="1900" dirty="0">
                <a:latin typeface="Cambria" panose="02040503050406030204" pitchFamily="18" charset="0"/>
              </a:rPr>
              <a:t>, </a:t>
            </a:r>
            <a:r>
              <a:rPr 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INCR_VAL=B</a:t>
            </a:r>
            <a:r>
              <a:rPr lang="en-US" sz="1900" dirty="0">
                <a:latin typeface="Cambria" panose="02040503050406030204" pitchFamily="18" charset="0"/>
              </a:rPr>
              <a:t>, REG=AREG</a:t>
            </a:r>
          </a:p>
          <a:p>
            <a:pPr algn="just"/>
            <a:endParaRPr lang="en-US" sz="1000" dirty="0">
              <a:latin typeface="Cambria" panose="02040503050406030204" pitchFamily="18" charset="0"/>
            </a:endParaRPr>
          </a:p>
          <a:p>
            <a:pPr algn="just"/>
            <a:r>
              <a:rPr lang="en-US" sz="1900" dirty="0">
                <a:latin typeface="Cambria" panose="02040503050406030204" pitchFamily="18" charset="0"/>
              </a:rPr>
              <a:t>INCR   </a:t>
            </a:r>
            <a:r>
              <a:rPr 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INCR_VAL=B</a:t>
            </a:r>
            <a:r>
              <a:rPr lang="en-US" sz="1900" dirty="0">
                <a:latin typeface="Cambria" panose="02040503050406030204" pitchFamily="18" charset="0"/>
              </a:rPr>
              <a:t>, </a:t>
            </a:r>
            <a:r>
              <a:rPr lang="en-US" sz="1900" dirty="0">
                <a:solidFill>
                  <a:srgbClr val="057D1C"/>
                </a:solidFill>
                <a:latin typeface="Cambria" panose="02040503050406030204" pitchFamily="18" charset="0"/>
              </a:rPr>
              <a:t>REG=AREG</a:t>
            </a:r>
            <a:r>
              <a:rPr lang="en-US" sz="1900" dirty="0">
                <a:latin typeface="Cambria" panose="02040503050406030204" pitchFamily="18" charset="0"/>
              </a:rPr>
              <a:t>, </a:t>
            </a:r>
            <a:r>
              <a:rPr 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MEM_VAL=A</a:t>
            </a:r>
          </a:p>
          <a:p>
            <a:pPr algn="just"/>
            <a:endParaRPr lang="en-US" sz="900" dirty="0"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FF727-78C8-4DCB-B182-66F761BB9035}"/>
              </a:ext>
            </a:extLst>
          </p:cNvPr>
          <p:cNvSpPr txBox="1"/>
          <p:nvPr/>
        </p:nvSpPr>
        <p:spPr>
          <a:xfrm>
            <a:off x="270802" y="4757065"/>
            <a:ext cx="6133906" cy="19343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Macro definition with </a:t>
            </a: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99FEE"/>
                </a:highlight>
                <a:latin typeface="Cambria" panose="02040503050406030204" pitchFamily="18" charset="0"/>
              </a:rPr>
              <a:t>KEYWORD-DEFAULT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parameter</a:t>
            </a:r>
            <a:endParaRPr lang="en-US" sz="1900" dirty="0">
              <a:solidFill>
                <a:srgbClr val="FF3300"/>
              </a:solidFill>
              <a:latin typeface="Cambria" panose="020405030504060302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900" dirty="0">
                <a:solidFill>
                  <a:srgbClr val="FF3300"/>
                </a:solidFill>
                <a:latin typeface="Cambria" panose="02040503050406030204" pitchFamily="18" charset="0"/>
              </a:rPr>
              <a:t>MACRO</a:t>
            </a:r>
          </a:p>
          <a:p>
            <a:pPr lvl="1" algn="just">
              <a:lnSpc>
                <a:spcPct val="90000"/>
              </a:lnSpc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INCR_D     </a:t>
            </a:r>
            <a:r>
              <a:rPr lang="en-US" sz="1900" b="1" dirty="0">
                <a:solidFill>
                  <a:srgbClr val="0000FF"/>
                </a:solidFill>
                <a:latin typeface="Cambria" panose="02040503050406030204" pitchFamily="18" charset="0"/>
              </a:rPr>
              <a:t>&amp;MEM_VAL=, &amp;</a:t>
            </a:r>
            <a:r>
              <a:rPr lang="en-US" sz="1900" b="1" dirty="0">
                <a:solidFill>
                  <a:srgbClr val="C00000"/>
                </a:solidFill>
                <a:latin typeface="Cambria" panose="02040503050406030204" pitchFamily="18" charset="0"/>
              </a:rPr>
              <a:t>INCR_VAL=</a:t>
            </a: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</a:rPr>
              <a:t>,  </a:t>
            </a:r>
            <a:r>
              <a:rPr lang="en-US" sz="1900" b="1" dirty="0">
                <a:solidFill>
                  <a:srgbClr val="057D1C"/>
                </a:solidFill>
                <a:latin typeface="Cambria" panose="02040503050406030204" pitchFamily="18" charset="0"/>
              </a:rPr>
              <a:t>&amp;REG=AREG</a:t>
            </a:r>
          </a:p>
          <a:p>
            <a:pPr lvl="1" algn="just">
              <a:lnSpc>
                <a:spcPct val="90000"/>
              </a:lnSpc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MOVER	&amp;REG,  &amp;MEM_VAL</a:t>
            </a:r>
          </a:p>
          <a:p>
            <a:pPr lvl="1" algn="just">
              <a:lnSpc>
                <a:spcPct val="90000"/>
              </a:lnSpc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ADD	&amp;REG,  &amp;INCR_VAL</a:t>
            </a:r>
          </a:p>
          <a:p>
            <a:pPr lvl="1" algn="just">
              <a:lnSpc>
                <a:spcPct val="90000"/>
              </a:lnSpc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MOVEM	&amp;REG,  &amp;MEM_VAL</a:t>
            </a:r>
          </a:p>
          <a:p>
            <a:pPr algn="just">
              <a:lnSpc>
                <a:spcPct val="90000"/>
              </a:lnSpc>
            </a:pPr>
            <a:r>
              <a:rPr lang="en-US" sz="1900" dirty="0">
                <a:solidFill>
                  <a:srgbClr val="FF3300"/>
                </a:solidFill>
                <a:latin typeface="Cambria" panose="02040503050406030204" pitchFamily="18" charset="0"/>
              </a:rPr>
              <a:t>MEND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4D89F-B9E9-4032-999E-2E8A3FB065CA}"/>
              </a:ext>
            </a:extLst>
          </p:cNvPr>
          <p:cNvSpPr txBox="1"/>
          <p:nvPr/>
        </p:nvSpPr>
        <p:spPr>
          <a:xfrm>
            <a:off x="6571176" y="4869609"/>
            <a:ext cx="5231617" cy="16466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en-US" altLang="zh-TW" sz="1900" dirty="0">
                <a:latin typeface="Cambria" panose="02040503050406030204" pitchFamily="18" charset="0"/>
                <a:ea typeface="+mj-ea"/>
                <a:cs typeface="+mj-cs"/>
              </a:rPr>
              <a:t>Macro CALLs – </a:t>
            </a:r>
          </a:p>
          <a:p>
            <a:pPr algn="just" eaLnBrk="1" hangingPunct="1">
              <a:buFontTx/>
              <a:buNone/>
            </a:pPr>
            <a:endParaRPr lang="en-US" altLang="zh-TW" sz="500" dirty="0">
              <a:latin typeface="Cambria" panose="02040503050406030204" pitchFamily="18" charset="0"/>
              <a:ea typeface="+mj-ea"/>
              <a:cs typeface="+mj-cs"/>
            </a:endParaRPr>
          </a:p>
          <a:p>
            <a:pPr algn="just"/>
            <a:r>
              <a:rPr lang="en-US" sz="1900" dirty="0">
                <a:latin typeface="Cambria" panose="02040503050406030204" pitchFamily="18" charset="0"/>
              </a:rPr>
              <a:t>INCR_D   </a:t>
            </a:r>
            <a:r>
              <a:rPr 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MEM_VAL=A</a:t>
            </a:r>
            <a:r>
              <a:rPr lang="en-US" sz="1900" dirty="0">
                <a:latin typeface="Cambria" panose="02040503050406030204" pitchFamily="18" charset="0"/>
              </a:rPr>
              <a:t>,  </a:t>
            </a:r>
            <a:r>
              <a:rPr 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INCR_VAL=B</a:t>
            </a:r>
            <a:endParaRPr lang="en-US" sz="1900" dirty="0">
              <a:latin typeface="Cambria" panose="02040503050406030204" pitchFamily="18" charset="0"/>
            </a:endParaRPr>
          </a:p>
          <a:p>
            <a:pPr algn="just"/>
            <a:endParaRPr lang="en-US" sz="1000" dirty="0"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sz="1900" dirty="0">
                <a:latin typeface="Cambria" panose="02040503050406030204" pitchFamily="18" charset="0"/>
              </a:rPr>
              <a:t>INCR_D  </a:t>
            </a:r>
            <a:r>
              <a:rPr 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INCR_VAL=B, </a:t>
            </a:r>
            <a:r>
              <a:rPr 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MEM_VAL=A</a:t>
            </a:r>
          </a:p>
          <a:p>
            <a:pPr algn="just"/>
            <a:endParaRPr lang="en-US" sz="1000" dirty="0"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sz="1900" dirty="0">
                <a:latin typeface="Cambria" panose="02040503050406030204" pitchFamily="18" charset="0"/>
              </a:rPr>
              <a:t>INCR_D   </a:t>
            </a:r>
            <a:r>
              <a:rPr 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INCR_VAL=B, </a:t>
            </a:r>
            <a:r>
              <a:rPr 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MEM_VAL=A, </a:t>
            </a:r>
            <a:r>
              <a:rPr lang="en-US" sz="1900" dirty="0">
                <a:solidFill>
                  <a:srgbClr val="057D1C"/>
                </a:solidFill>
                <a:latin typeface="Cambria" panose="02040503050406030204" pitchFamily="18" charset="0"/>
              </a:rPr>
              <a:t>REG=BREG</a:t>
            </a:r>
          </a:p>
        </p:txBody>
      </p:sp>
    </p:spTree>
    <p:extLst>
      <p:ext uri="{BB962C8B-B14F-4D97-AF65-F5344CB8AC3E}">
        <p14:creationId xmlns:p14="http://schemas.microsoft.com/office/powerpoint/2010/main" val="31220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75CCF2-CCB1-4AE3-87C6-AB645202A6BE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29264" y="135890"/>
            <a:ext cx="7772400" cy="1007110"/>
          </a:xfr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tailEnd type="arrow"/>
          </a:ln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zh-TW" sz="2800" dirty="0">
                <a:solidFill>
                  <a:schemeClr val="tx1"/>
                </a:solidFill>
              </a:rPr>
              <a:t>Default specifications of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18F6F-E1E4-48C1-92B6-ACAC07860E9B}"/>
              </a:ext>
            </a:extLst>
          </p:cNvPr>
          <p:cNvSpPr txBox="1"/>
          <p:nvPr/>
        </p:nvSpPr>
        <p:spPr>
          <a:xfrm>
            <a:off x="254548" y="1437700"/>
            <a:ext cx="6512012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solidFill>
                  <a:srgbClr val="FF3300"/>
                </a:solidFill>
              </a:rPr>
              <a:t>MACRO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solidFill>
                  <a:srgbClr val="000000"/>
                </a:solidFill>
              </a:rPr>
              <a:t>INCR_D	</a:t>
            </a:r>
            <a:r>
              <a:rPr lang="en-US" sz="2000" dirty="0">
                <a:solidFill>
                  <a:srgbClr val="0000FF"/>
                </a:solidFill>
              </a:rPr>
              <a:t>&amp;MEM_VAL=, </a:t>
            </a:r>
            <a:r>
              <a:rPr lang="en-US" sz="2000" dirty="0">
                <a:solidFill>
                  <a:srgbClr val="C00000"/>
                </a:solidFill>
              </a:rPr>
              <a:t>&amp;INCR_VAL=,  </a:t>
            </a:r>
            <a:r>
              <a:rPr lang="en-US" sz="1900" dirty="0">
                <a:solidFill>
                  <a:srgbClr val="00B050"/>
                </a:solidFill>
              </a:rPr>
              <a:t>&amp;REG=AREG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solidFill>
                  <a:srgbClr val="000000"/>
                </a:solidFill>
              </a:rPr>
              <a:t>MOVER	&amp;REG,  &amp;MEM_VAL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solidFill>
                  <a:srgbClr val="000000"/>
                </a:solidFill>
              </a:rPr>
              <a:t>ADD	&amp;REG,  &amp;INCR_VAL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solidFill>
                  <a:srgbClr val="000000"/>
                </a:solidFill>
              </a:rPr>
              <a:t>MOVEM	&amp;REG,  &amp;MEM_VAL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solidFill>
                  <a:srgbClr val="FF3300"/>
                </a:solidFill>
              </a:rPr>
              <a:t>MEND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FC76E-6FD9-47AD-B5E1-91B0855B84DF}"/>
              </a:ext>
            </a:extLst>
          </p:cNvPr>
          <p:cNvSpPr txBox="1"/>
          <p:nvPr/>
        </p:nvSpPr>
        <p:spPr>
          <a:xfrm>
            <a:off x="266427" y="3979169"/>
            <a:ext cx="4978634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altLang="zh-TW" sz="1900" b="1" dirty="0">
                <a:latin typeface="+mj-lt"/>
                <a:ea typeface="+mj-ea"/>
                <a:cs typeface="+mj-cs"/>
              </a:rPr>
              <a:t>MACRO CALL </a:t>
            </a:r>
            <a:r>
              <a:rPr lang="en-US" altLang="zh-TW" sz="1600" b="1" i="1" dirty="0">
                <a:latin typeface="+mj-lt"/>
                <a:ea typeface="+mj-ea"/>
                <a:cs typeface="+mj-cs"/>
              </a:rPr>
              <a:t>(possibility 1) </a:t>
            </a:r>
            <a:r>
              <a:rPr lang="en-US" altLang="zh-TW" sz="1900" b="1" dirty="0">
                <a:latin typeface="+mj-lt"/>
                <a:ea typeface="+mj-ea"/>
                <a:cs typeface="+mj-cs"/>
              </a:rPr>
              <a:t>:</a:t>
            </a:r>
          </a:p>
          <a:p>
            <a:pPr eaLnBrk="1" hangingPunct="1">
              <a:buFontTx/>
              <a:buNone/>
              <a:defRPr/>
            </a:pPr>
            <a:r>
              <a:rPr lang="en-US" sz="1900" b="1" dirty="0"/>
              <a:t>INCR_D  </a:t>
            </a:r>
            <a:r>
              <a:rPr lang="en-US" sz="1900" dirty="0">
                <a:solidFill>
                  <a:srgbClr val="0000FF"/>
                </a:solidFill>
              </a:rPr>
              <a:t>MEM_VAL=A</a:t>
            </a:r>
            <a:r>
              <a:rPr lang="en-US" sz="1900" b="1" dirty="0"/>
              <a:t>,  </a:t>
            </a:r>
            <a:r>
              <a:rPr lang="en-US" sz="1900" dirty="0">
                <a:solidFill>
                  <a:srgbClr val="C00000"/>
                </a:solidFill>
              </a:rPr>
              <a:t>INCR_VAL=B</a:t>
            </a:r>
          </a:p>
          <a:p>
            <a:pPr eaLnBrk="1" hangingPunct="1">
              <a:buFontTx/>
              <a:buNone/>
              <a:defRPr/>
            </a:pPr>
            <a:endParaRPr lang="en-US" sz="1900" b="1" dirty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sz="1900" b="1" dirty="0">
                <a:latin typeface="+mj-lt"/>
                <a:ea typeface="+mj-ea"/>
                <a:cs typeface="+mj-cs"/>
              </a:rPr>
              <a:t>Output:</a:t>
            </a:r>
          </a:p>
          <a:p>
            <a:pPr eaLnBrk="1" hangingPunct="1">
              <a:buFontTx/>
              <a:buNone/>
              <a:defRPr/>
            </a:pPr>
            <a:r>
              <a:rPr lang="en-US" sz="1900" dirty="0"/>
              <a:t>+ MOVER      AREG,  A</a:t>
            </a:r>
          </a:p>
          <a:p>
            <a:pPr eaLnBrk="1" hangingPunct="1">
              <a:buFontTx/>
              <a:buNone/>
              <a:defRPr/>
            </a:pPr>
            <a:r>
              <a:rPr lang="en-US" sz="1900" dirty="0"/>
              <a:t>+ ADD	       AREG,  B</a:t>
            </a:r>
          </a:p>
          <a:p>
            <a:pPr eaLnBrk="1" hangingPunct="1">
              <a:buFontTx/>
              <a:buNone/>
              <a:defRPr/>
            </a:pPr>
            <a:r>
              <a:rPr lang="en-US" sz="1900" dirty="0"/>
              <a:t>+ MOVEM     AREG,  A</a:t>
            </a:r>
            <a:endParaRPr lang="en-US" sz="19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AE3DD-1B7A-4702-AC61-A6D4BAEEDE3E}"/>
              </a:ext>
            </a:extLst>
          </p:cNvPr>
          <p:cNvSpPr txBox="1"/>
          <p:nvPr/>
        </p:nvSpPr>
        <p:spPr>
          <a:xfrm>
            <a:off x="6895984" y="1447471"/>
            <a:ext cx="5041467" cy="2169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altLang="zh-TW" sz="1900" b="1" dirty="0">
                <a:latin typeface="+mj-lt"/>
                <a:ea typeface="+mj-ea"/>
                <a:cs typeface="+mj-cs"/>
              </a:rPr>
              <a:t>MACRO CALL</a:t>
            </a:r>
            <a:r>
              <a:rPr lang="en-US" altLang="zh-TW" sz="2000" b="1" i="1" dirty="0">
                <a:latin typeface="+mj-lt"/>
                <a:ea typeface="+mj-ea"/>
                <a:cs typeface="+mj-cs"/>
              </a:rPr>
              <a:t> </a:t>
            </a:r>
            <a:r>
              <a:rPr lang="en-US" altLang="zh-TW" sz="1600" b="1" i="1" dirty="0">
                <a:latin typeface="+mj-lt"/>
                <a:ea typeface="+mj-ea"/>
                <a:cs typeface="+mj-cs"/>
              </a:rPr>
              <a:t>(possibility 2) :</a:t>
            </a:r>
          </a:p>
          <a:p>
            <a:pPr eaLnBrk="1" hangingPunct="1">
              <a:buFontTx/>
              <a:buNone/>
              <a:defRPr/>
            </a:pPr>
            <a:r>
              <a:rPr lang="en-US" sz="1900" b="1" dirty="0"/>
              <a:t>INCR_D  </a:t>
            </a:r>
            <a:r>
              <a:rPr lang="en-US" sz="1900" dirty="0">
                <a:solidFill>
                  <a:srgbClr val="C00000"/>
                </a:solidFill>
              </a:rPr>
              <a:t>INCR_VAL=B, </a:t>
            </a:r>
            <a:r>
              <a:rPr lang="en-US" sz="1900" dirty="0">
                <a:solidFill>
                  <a:srgbClr val="0000FF"/>
                </a:solidFill>
              </a:rPr>
              <a:t>MEM_VAL=A</a:t>
            </a:r>
            <a:endParaRPr lang="en-US" sz="1900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sz="1900" b="1" dirty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sz="1900" b="1" dirty="0">
                <a:latin typeface="+mj-lt"/>
                <a:ea typeface="+mj-ea"/>
                <a:cs typeface="+mj-cs"/>
              </a:rPr>
              <a:t>Output:</a:t>
            </a:r>
          </a:p>
          <a:p>
            <a:pPr eaLnBrk="1" hangingPunct="1">
              <a:buFontTx/>
              <a:buNone/>
              <a:defRPr/>
            </a:pPr>
            <a:r>
              <a:rPr lang="en-US" sz="1900" dirty="0"/>
              <a:t>+ MOVER      AREG,  A</a:t>
            </a:r>
          </a:p>
          <a:p>
            <a:pPr eaLnBrk="1" hangingPunct="1">
              <a:buFontTx/>
              <a:buNone/>
              <a:defRPr/>
            </a:pPr>
            <a:r>
              <a:rPr lang="en-US" sz="1900" dirty="0"/>
              <a:t>+ ADD	       AREG,  B</a:t>
            </a:r>
          </a:p>
          <a:p>
            <a:pPr eaLnBrk="1" hangingPunct="1">
              <a:buFontTx/>
              <a:buNone/>
              <a:defRPr/>
            </a:pPr>
            <a:r>
              <a:rPr lang="en-US" sz="1900" dirty="0"/>
              <a:t>+ MOVEM     AREG,  A</a:t>
            </a:r>
            <a:endParaRPr lang="en-US" sz="19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B22D1-13E2-4E96-BEA3-0506DBF87F9E}"/>
              </a:ext>
            </a:extLst>
          </p:cNvPr>
          <p:cNvSpPr txBox="1"/>
          <p:nvPr/>
        </p:nvSpPr>
        <p:spPr>
          <a:xfrm>
            <a:off x="5908431" y="3921767"/>
            <a:ext cx="6017142" cy="2169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altLang="zh-TW" sz="2000" b="1" dirty="0">
                <a:latin typeface="+mj-lt"/>
                <a:ea typeface="+mj-ea"/>
                <a:cs typeface="+mj-cs"/>
              </a:rPr>
              <a:t>MACRO CALL </a:t>
            </a:r>
            <a:r>
              <a:rPr lang="en-US" altLang="zh-TW" sz="1600" b="1" i="1" dirty="0">
                <a:latin typeface="+mj-lt"/>
                <a:ea typeface="+mj-ea"/>
                <a:cs typeface="+mj-cs"/>
              </a:rPr>
              <a:t>(possibility 3) :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/>
              <a:t>INCR_D  </a:t>
            </a:r>
            <a:r>
              <a:rPr lang="en-US" sz="2000" dirty="0">
                <a:solidFill>
                  <a:srgbClr val="C00000"/>
                </a:solidFill>
              </a:rPr>
              <a:t>INCR_VAL=B, </a:t>
            </a:r>
            <a:r>
              <a:rPr lang="en-US" sz="2000" dirty="0">
                <a:solidFill>
                  <a:srgbClr val="0000FF"/>
                </a:solidFill>
              </a:rPr>
              <a:t>MEM_VAL=A, </a:t>
            </a:r>
            <a:r>
              <a:rPr lang="en-US" sz="1900" dirty="0">
                <a:solidFill>
                  <a:srgbClr val="00B050"/>
                </a:solidFill>
              </a:rPr>
              <a:t>REG=BREG</a:t>
            </a:r>
          </a:p>
          <a:p>
            <a:pPr eaLnBrk="1" hangingPunct="1">
              <a:buFontTx/>
              <a:buNone/>
              <a:defRPr/>
            </a:pPr>
            <a:endParaRPr lang="en-US" b="1" dirty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latin typeface="+mj-lt"/>
                <a:ea typeface="+mj-ea"/>
                <a:cs typeface="+mj-cs"/>
              </a:rPr>
              <a:t>Output:</a:t>
            </a:r>
          </a:p>
          <a:p>
            <a:pPr eaLnBrk="1" hangingPunct="1">
              <a:buFontTx/>
              <a:buNone/>
              <a:defRPr/>
            </a:pPr>
            <a:r>
              <a:rPr lang="en-US" sz="1900" dirty="0"/>
              <a:t>+ MOVER      BREG,  A</a:t>
            </a:r>
          </a:p>
          <a:p>
            <a:pPr eaLnBrk="1" hangingPunct="1">
              <a:buFontTx/>
              <a:buNone/>
              <a:defRPr/>
            </a:pPr>
            <a:r>
              <a:rPr lang="en-US" sz="1900" dirty="0"/>
              <a:t>+ ADD	       BREG,  B</a:t>
            </a:r>
          </a:p>
          <a:p>
            <a:pPr eaLnBrk="1" hangingPunct="1">
              <a:buFontTx/>
              <a:buNone/>
              <a:defRPr/>
            </a:pPr>
            <a:r>
              <a:rPr lang="en-US" sz="1900" dirty="0"/>
              <a:t>+ MOVEM     BREG,  A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DF72EB-D4BE-468F-BD71-011AF273B272}"/>
              </a:ext>
            </a:extLst>
          </p:cNvPr>
          <p:cNvSpPr txBox="1"/>
          <p:nvPr/>
        </p:nvSpPr>
        <p:spPr>
          <a:xfrm>
            <a:off x="2866292" y="6443254"/>
            <a:ext cx="609834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</a:rPr>
              <a:t>The third call overrides the default value for REG with BREG.</a:t>
            </a:r>
          </a:p>
        </p:txBody>
      </p:sp>
    </p:spTree>
    <p:extLst>
      <p:ext uri="{BB962C8B-B14F-4D97-AF65-F5344CB8AC3E}">
        <p14:creationId xmlns:p14="http://schemas.microsoft.com/office/powerpoint/2010/main" val="25213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1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235" name="Rectangle 255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927" y="1209086"/>
            <a:ext cx="4301859" cy="4064925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500" dirty="0"/>
              <a:t>MACROs with mixed parameter lists</a:t>
            </a:r>
            <a:br>
              <a:rPr lang="en-US" altLang="zh-TW" sz="3500" dirty="0"/>
            </a:br>
            <a:br>
              <a:rPr lang="en-US" altLang="zh-TW" sz="3500" dirty="0"/>
            </a:br>
            <a:r>
              <a:rPr lang="en-US" altLang="zh-TW" sz="2000" dirty="0">
                <a:latin typeface="Cambria" panose="02040503050406030204" pitchFamily="18" charset="0"/>
              </a:rPr>
              <a:t>(Positional parameters </a:t>
            </a:r>
            <a:r>
              <a:rPr lang="en-US" altLang="zh-TW" sz="2000" b="1" dirty="0">
                <a:latin typeface="Cambria" panose="02040503050406030204" pitchFamily="18" charset="0"/>
              </a:rPr>
              <a:t>followed by </a:t>
            </a:r>
            <a:r>
              <a:rPr lang="en-US" altLang="zh-TW" sz="2000" dirty="0">
                <a:latin typeface="Cambria" panose="02040503050406030204" pitchFamily="18" charset="0"/>
              </a:rPr>
              <a:t>default or keyword parameters)</a:t>
            </a:r>
            <a:r>
              <a:rPr lang="en-US" altLang="zh-TW" sz="3500" dirty="0"/>
              <a:t> 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259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4" name="Slide Number Placeholder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854440" y="649224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DEF3E5E-E4BB-467E-B8F4-EDF7CE38290E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692257-A5F4-4044-8493-F729A095E9E9}"/>
              </a:ext>
            </a:extLst>
          </p:cNvPr>
          <p:cNvSpPr txBox="1"/>
          <p:nvPr/>
        </p:nvSpPr>
        <p:spPr>
          <a:xfrm>
            <a:off x="5300003" y="33562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ambria" panose="02040503050406030204" pitchFamily="18" charset="0"/>
              </a:rPr>
              <a:t>Example macro call:  </a:t>
            </a:r>
            <a:r>
              <a:rPr lang="en-US" sz="2000" b="1" dirty="0">
                <a:latin typeface="Cambria" panose="02040503050406030204" pitchFamily="18" charset="0"/>
              </a:rPr>
              <a:t>SUM</a:t>
            </a:r>
            <a:r>
              <a:rPr lang="en-US" sz="2000" dirty="0">
                <a:latin typeface="Cambria" panose="02040503050406030204" pitchFamily="18" charset="0"/>
              </a:rPr>
              <a:t>  A, B, C=50, D=E</a:t>
            </a:r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71855E-4FFE-4127-A2AC-BB90EC44EF08}"/>
              </a:ext>
            </a:extLst>
          </p:cNvPr>
          <p:cNvSpPr txBox="1"/>
          <p:nvPr/>
        </p:nvSpPr>
        <p:spPr>
          <a:xfrm>
            <a:off x="5300003" y="943611"/>
            <a:ext cx="5278902" cy="2701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TW" sz="2100" dirty="0">
                <a:highlight>
                  <a:srgbClr val="00FFFF"/>
                </a:highlight>
                <a:latin typeface="+mj-lt"/>
                <a:ea typeface="+mj-ea"/>
                <a:cs typeface="+mj-cs"/>
              </a:rPr>
              <a:t>Other uses of parameters: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TW" sz="2100" dirty="0">
              <a:highlight>
                <a:srgbClr val="00FFFF"/>
              </a:highlight>
              <a:latin typeface="+mj-lt"/>
              <a:ea typeface="+mj-ea"/>
              <a:cs typeface="+mj-cs"/>
            </a:endParaRPr>
          </a:p>
          <a:p>
            <a:pPr algn="just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sz="2100" dirty="0">
                <a:solidFill>
                  <a:srgbClr val="FF3300"/>
                </a:solidFill>
              </a:rPr>
              <a:t>MACRO</a:t>
            </a:r>
          </a:p>
          <a:p>
            <a:pPr lvl="1" algn="just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sz="2100" b="1" dirty="0">
                <a:solidFill>
                  <a:srgbClr val="000000"/>
                </a:solidFill>
              </a:rPr>
              <a:t>CALC</a:t>
            </a: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>
                <a:solidFill>
                  <a:srgbClr val="2209B7"/>
                </a:solidFill>
              </a:rPr>
              <a:t>&amp;X,  &amp;Y,  &amp;OP=MULT, &amp;LAB=</a:t>
            </a:r>
          </a:p>
          <a:p>
            <a:pPr lvl="1" algn="just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&amp;LAB	MOVER	     AREG,  &amp;X</a:t>
            </a:r>
          </a:p>
          <a:p>
            <a:pPr algn="just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&amp;OP	     AREG,  &amp;Y</a:t>
            </a:r>
          </a:p>
          <a:p>
            <a:pPr algn="just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MOVEM	     AREG,  &amp;X</a:t>
            </a:r>
          </a:p>
          <a:p>
            <a:pPr algn="just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sz="2100" dirty="0">
                <a:solidFill>
                  <a:srgbClr val="FF3300"/>
                </a:solidFill>
              </a:rPr>
              <a:t>MEND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A715F9-2C77-488D-A8F0-0D07A8E86162}"/>
              </a:ext>
            </a:extLst>
          </p:cNvPr>
          <p:cNvSpPr txBox="1"/>
          <p:nvPr/>
        </p:nvSpPr>
        <p:spPr>
          <a:xfrm>
            <a:off x="5300003" y="388228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highlight>
                  <a:srgbClr val="00FF00"/>
                </a:highlight>
                <a:latin typeface="Cambria" panose="02040503050406030204" pitchFamily="18" charset="0"/>
              </a:rPr>
              <a:t>Consider Macro call as</a:t>
            </a:r>
            <a:r>
              <a:rPr lang="en-US" sz="2000" dirty="0">
                <a:latin typeface="Cambria" panose="02040503050406030204" pitchFamily="18" charset="0"/>
              </a:rPr>
              <a:t> : CALC   A,  B,  LAB=LOOP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5D5FB6-1C08-44C5-BEBA-752A2EBAA277}"/>
              </a:ext>
            </a:extLst>
          </p:cNvPr>
          <p:cNvSpPr txBox="1"/>
          <p:nvPr/>
        </p:nvSpPr>
        <p:spPr>
          <a:xfrm>
            <a:off x="5316972" y="4554480"/>
            <a:ext cx="5261933" cy="16440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mbria" panose="02040503050406030204" pitchFamily="18" charset="0"/>
              </a:rPr>
              <a:t>Macro expansion output: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</a:pPr>
            <a:r>
              <a:rPr lang="en-US" sz="2000" dirty="0">
                <a:solidFill>
                  <a:srgbClr val="2B0AB6"/>
                </a:solidFill>
                <a:latin typeface="Cambria" panose="02040503050406030204" pitchFamily="18" charset="0"/>
              </a:rPr>
              <a:t>LOOP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	MOVER	    AREG,  A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lang="en-US" sz="2000" dirty="0">
                <a:solidFill>
                  <a:srgbClr val="2B0AB6"/>
                </a:solidFill>
                <a:latin typeface="Cambria" panose="02040503050406030204" pitchFamily="18" charset="0"/>
              </a:rPr>
              <a:t>MULT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	    AREG,  B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	MOVEM     AREG,  A</a:t>
            </a:r>
            <a:endParaRPr lang="en-US" sz="2000" dirty="0">
              <a:solidFill>
                <a:srgbClr val="FF33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8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5E079A-79F7-410A-9932-A1139C56718D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84417" y="188644"/>
            <a:ext cx="2413780" cy="940540"/>
          </a:xfrm>
          <a:ln w="28575">
            <a:solidFill>
              <a:schemeClr val="bg1"/>
            </a:solidFill>
            <a:tailEnd type="arrow"/>
          </a:ln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zh-TW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ALP with Macros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959" y="667921"/>
            <a:ext cx="6145237" cy="5522157"/>
          </a:xfrm>
          <a:solidFill>
            <a:srgbClr val="00CC66">
              <a:alpha val="41176"/>
            </a:srgb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FF3300"/>
                </a:solidFill>
                <a:latin typeface="Cambria" panose="02040503050406030204" pitchFamily="18" charset="0"/>
              </a:rPr>
              <a:t>MACRO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</a:rPr>
              <a:t>INCR	&amp;MEM_VAL,  &amp;INCR_VAL,  &amp;REG=AREG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</a:rPr>
              <a:t>MOVER	&amp;REG,  &amp;MEM_VAL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</a:rPr>
              <a:t>ADD	&amp;REG,  &amp;INCR_VAL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</a:rPr>
              <a:t>MOVEM	&amp;REG,  &amp;MEM_VAL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FF3300"/>
                </a:solidFill>
                <a:latin typeface="Cambria" panose="02040503050406030204" pitchFamily="18" charset="0"/>
              </a:rPr>
              <a:t>MEND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latin typeface="Cambria" panose="02040503050406030204" pitchFamily="18" charset="0"/>
              </a:rPr>
              <a:t>START  400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latin typeface="Cambria" panose="02040503050406030204" pitchFamily="18" charset="0"/>
              </a:rPr>
              <a:t>ADD BREG, =‘4’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latin typeface="Cambria" panose="02040503050406030204" pitchFamily="18" charset="0"/>
              </a:rPr>
              <a:t>MOVEM BREG, X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latin typeface="Cambria" panose="02040503050406030204" pitchFamily="18" charset="0"/>
              </a:rPr>
              <a:t>SUB CREG, = ‘5’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latin typeface="Cambria" panose="02040503050406030204" pitchFamily="18" charset="0"/>
              </a:rPr>
              <a:t>MOVEM CREG, Y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ambria" panose="02040503050406030204" pitchFamily="18" charset="0"/>
              </a:rPr>
              <a:t>INCR   A, B, REG=DREG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latin typeface="Cambria" panose="02040503050406030204" pitchFamily="18" charset="0"/>
              </a:rPr>
              <a:t>END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37014" y="1339939"/>
            <a:ext cx="4819590" cy="3907303"/>
          </a:xfrm>
          <a:prstGeom prst="rect">
            <a:avLst/>
          </a:prstGeom>
          <a:solidFill>
            <a:srgbClr val="FCE9AF">
              <a:alpha val="40000"/>
            </a:srgbClr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FF3300"/>
                </a:solidFill>
                <a:latin typeface="Cambria" panose="02040503050406030204" pitchFamily="18" charset="0"/>
                <a:ea typeface="新細明體" pitchFamily="18" charset="-120"/>
              </a:rPr>
              <a:t>  MACRO EXPANSION - OUTPUT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endParaRPr lang="en-US" sz="1900" b="1" dirty="0">
              <a:solidFill>
                <a:srgbClr val="000000"/>
              </a:solidFill>
              <a:latin typeface="Cambria" panose="02040503050406030204" pitchFamily="18" charset="0"/>
              <a:ea typeface="新細明體" pitchFamily="18" charset="-120"/>
            </a:endParaRP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  <a:ea typeface="新細明體" pitchFamily="18" charset="-120"/>
              </a:rPr>
              <a:t>  START  400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  <a:ea typeface="新細明體" pitchFamily="18" charset="-120"/>
              </a:rPr>
              <a:t>  ADD   BREG,  =‘1’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  <a:ea typeface="新細明體" pitchFamily="18" charset="-120"/>
              </a:rPr>
              <a:t>  MOVEM  BREG,  X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  <a:ea typeface="新細明體" pitchFamily="18" charset="-120"/>
              </a:rPr>
              <a:t>  SUB   CREG,  = ‘5’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  <a:ea typeface="新細明體" pitchFamily="18" charset="-120"/>
              </a:rPr>
              <a:t>  MOVEM  CREG,  Y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FF"/>
                </a:solidFill>
                <a:latin typeface="Cambria" panose="02040503050406030204" pitchFamily="18" charset="0"/>
                <a:ea typeface="新細明體" pitchFamily="18" charset="-120"/>
              </a:rPr>
              <a:t>	+ MOVER	DREG,  A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FF"/>
                </a:solidFill>
                <a:latin typeface="Cambria" panose="02040503050406030204" pitchFamily="18" charset="0"/>
                <a:ea typeface="新細明體" pitchFamily="18" charset="-120"/>
              </a:rPr>
              <a:t>	+ ADD	DREG,  B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FF"/>
                </a:solidFill>
                <a:latin typeface="Cambria" panose="02040503050406030204" pitchFamily="18" charset="0"/>
                <a:ea typeface="新細明體" pitchFamily="18" charset="-120"/>
              </a:rPr>
              <a:t>	+ MOVEM	DREG,  A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END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716945-88E1-4D84-B656-E8AF1B1CC3D1}"/>
              </a:ext>
            </a:extLst>
          </p:cNvPr>
          <p:cNvCxnSpPr>
            <a:cxnSpLocks/>
          </p:cNvCxnSpPr>
          <p:nvPr/>
        </p:nvCxnSpPr>
        <p:spPr>
          <a:xfrm>
            <a:off x="2250831" y="3305908"/>
            <a:ext cx="0" cy="18252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D5862E-5A1A-484B-9DBC-25078FA1A966}"/>
              </a:ext>
            </a:extLst>
          </p:cNvPr>
          <p:cNvCxnSpPr>
            <a:cxnSpLocks/>
          </p:cNvCxnSpPr>
          <p:nvPr/>
        </p:nvCxnSpPr>
        <p:spPr>
          <a:xfrm>
            <a:off x="9119669" y="2077175"/>
            <a:ext cx="0" cy="15522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4E35AC-BAAC-47B0-B137-395B1A5AA7C3}"/>
              </a:ext>
            </a:extLst>
          </p:cNvPr>
          <p:cNvGrpSpPr/>
          <p:nvPr/>
        </p:nvGrpSpPr>
        <p:grpSpPr>
          <a:xfrm>
            <a:off x="9744045" y="3809455"/>
            <a:ext cx="1733994" cy="801012"/>
            <a:chOff x="6096000" y="2758114"/>
            <a:chExt cx="3140615" cy="801012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E9739A9-D689-4219-92DE-E805CAEC3E06}"/>
                </a:ext>
              </a:extLst>
            </p:cNvPr>
            <p:cNvSpPr/>
            <p:nvPr/>
          </p:nvSpPr>
          <p:spPr>
            <a:xfrm>
              <a:off x="6096000" y="2758114"/>
              <a:ext cx="264942" cy="801012"/>
            </a:xfrm>
            <a:prstGeom prst="rightBrac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A2860D-89B9-4128-B96F-9A6B68F9F8AE}"/>
                </a:ext>
              </a:extLst>
            </p:cNvPr>
            <p:cNvSpPr/>
            <p:nvPr/>
          </p:nvSpPr>
          <p:spPr>
            <a:xfrm>
              <a:off x="6493414" y="2758114"/>
              <a:ext cx="2743201" cy="652634"/>
            </a:xfrm>
            <a:prstGeom prst="rect">
              <a:avLst/>
            </a:prstGeom>
            <a:solidFill>
              <a:srgbClr val="FBFB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Output of INCR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50D29B-E52F-4A7C-9A7E-5E580C766B6C}"/>
              </a:ext>
            </a:extLst>
          </p:cNvPr>
          <p:cNvCxnSpPr>
            <a:cxnSpLocks/>
          </p:cNvCxnSpPr>
          <p:nvPr/>
        </p:nvCxnSpPr>
        <p:spPr>
          <a:xfrm flipH="1">
            <a:off x="373585" y="5754191"/>
            <a:ext cx="2341480" cy="0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50BC3F-95D6-48AA-B41D-D79A644C8A61}"/>
              </a:ext>
            </a:extLst>
          </p:cNvPr>
          <p:cNvSpPr/>
          <p:nvPr/>
        </p:nvSpPr>
        <p:spPr>
          <a:xfrm>
            <a:off x="2846070" y="0"/>
            <a:ext cx="1838472" cy="1090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MEM_VAL = A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INCR_VAL = B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REG = DREG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D8A18-97F4-4F73-95B5-A614A0DD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22" y="5489575"/>
            <a:ext cx="54578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5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Recap of the 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56690" y="419101"/>
            <a:ext cx="6180082" cy="593725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Macros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Macro definition; Macro call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Macro expansion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Lexical substitution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Semantic substitution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Formal parameter types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>
                <a:solidFill>
                  <a:srgbClr val="C00000"/>
                </a:solidFill>
                <a:highlight>
                  <a:srgbClr val="FFFF00"/>
                </a:highlight>
                <a:latin typeface="Cambria" panose="02040503050406030204" pitchFamily="18" charset="0"/>
              </a:rPr>
              <a:t>(prefixed with &amp;)</a:t>
            </a:r>
            <a:endParaRPr lang="en-US" sz="2200" i="1" dirty="0">
              <a:solidFill>
                <a:srgbClr val="C00000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</a:rPr>
              <a:t>Positional parameters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</a:rPr>
              <a:t>Keyword parameters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</a:rPr>
              <a:t>Default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schemeClr val="bg1"/>
                </a:solidFill>
              </a:rPr>
              <a:pPr>
                <a:spcAft>
                  <a:spcPts val="600"/>
                </a:spcAft>
                <a:defRPr/>
              </a:pPr>
              <a:t>26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5E079A-79F7-410A-9932-A1139C56718D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51692"/>
            <a:ext cx="7772400" cy="562708"/>
          </a:xfrm>
          <a:ln w="28575">
            <a:solidFill>
              <a:schemeClr val="bg1"/>
            </a:solidFill>
            <a:tailEnd type="arrow"/>
          </a:ln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zh-TW" sz="2200" dirty="0">
                <a:solidFill>
                  <a:srgbClr val="0000FF"/>
                </a:solidFill>
              </a:rPr>
              <a:t>NESTED macro calls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6864" y="990600"/>
            <a:ext cx="9317736" cy="1447800"/>
          </a:xfrm>
        </p:spPr>
        <p:txBody>
          <a:bodyPr>
            <a:normAutofit/>
          </a:bodyPr>
          <a:lstStyle/>
          <a:p>
            <a:pPr lvl="1" algn="just" eaLnBrk="1" hangingPunct="1"/>
            <a:r>
              <a:rPr lang="en-US" altLang="zh-TW" sz="2000" dirty="0">
                <a:solidFill>
                  <a:schemeClr val="tx1"/>
                </a:solidFill>
                <a:latin typeface="Cambria" panose="02040503050406030204" pitchFamily="18" charset="0"/>
              </a:rPr>
              <a:t>Model statement in a macro calls another macro.</a:t>
            </a:r>
          </a:p>
          <a:p>
            <a:pPr lvl="1" algn="just" eaLnBrk="1" hangingPunct="1"/>
            <a:r>
              <a:rPr lang="en-US" altLang="zh-TW" sz="2000" dirty="0">
                <a:solidFill>
                  <a:schemeClr val="tx1"/>
                </a:solidFill>
                <a:latin typeface="Cambria" panose="02040503050406030204" pitchFamily="18" charset="0"/>
              </a:rPr>
              <a:t>Expansion of nested macro calls follows LIFO rule.</a:t>
            </a:r>
          </a:p>
          <a:p>
            <a:pPr lvl="1" algn="just" eaLnBrk="1" hangingPunct="1"/>
            <a:r>
              <a:rPr lang="en-US" altLang="zh-TW" sz="2000" dirty="0">
                <a:solidFill>
                  <a:srgbClr val="0000FF"/>
                </a:solidFill>
                <a:latin typeface="Cambria" panose="02040503050406030204" pitchFamily="18" charset="0"/>
              </a:rPr>
              <a:t>Example macro definition</a:t>
            </a:r>
            <a:r>
              <a:rPr lang="en-US" altLang="zh-TW" sz="2000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F0599-C0C7-4BEC-B8B2-C2D2B5B08404}"/>
              </a:ext>
            </a:extLst>
          </p:cNvPr>
          <p:cNvSpPr txBox="1"/>
          <p:nvPr/>
        </p:nvSpPr>
        <p:spPr>
          <a:xfrm>
            <a:off x="2839994" y="2585581"/>
            <a:ext cx="6512012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solidFill>
                  <a:srgbClr val="FF3300"/>
                </a:solidFill>
              </a:rPr>
              <a:t>MACRO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solidFill>
                  <a:srgbClr val="000000"/>
                </a:solidFill>
              </a:rPr>
              <a:t>COMPUTE	&amp;FIRST, &amp;SEC</a:t>
            </a:r>
            <a:endParaRPr lang="en-US" sz="1900" dirty="0">
              <a:solidFill>
                <a:srgbClr val="00B050"/>
              </a:solidFill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solidFill>
                  <a:srgbClr val="000000"/>
                </a:solidFill>
              </a:rPr>
              <a:t>MOVEM	BREG,  TMP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solidFill>
                  <a:srgbClr val="000000"/>
                </a:solidFill>
              </a:rPr>
              <a:t>INCR	&amp;FIRST, &amp;SEC, &amp;REG=BREG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solidFill>
                  <a:srgbClr val="000000"/>
                </a:solidFill>
              </a:rPr>
              <a:t>MOVER	BREG, TMP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solidFill>
                  <a:srgbClr val="FF3300"/>
                </a:solidFill>
              </a:rPr>
              <a:t>MEND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0F212-6906-45E0-8024-C029A7C8660C}"/>
              </a:ext>
            </a:extLst>
          </p:cNvPr>
          <p:cNvSpPr txBox="1"/>
          <p:nvPr/>
        </p:nvSpPr>
        <p:spPr>
          <a:xfrm>
            <a:off x="2716393" y="522501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highlight>
                  <a:srgbClr val="00FF00"/>
                </a:highlight>
                <a:latin typeface="Cambria" panose="02040503050406030204" pitchFamily="18" charset="0"/>
              </a:rPr>
              <a:t>Consider Macro call as</a:t>
            </a:r>
            <a:r>
              <a:rPr lang="en-US" sz="2000" dirty="0">
                <a:latin typeface="Cambria" panose="02040503050406030204" pitchFamily="18" charset="0"/>
              </a:rPr>
              <a:t> : COMPUTE  X,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5E079A-79F7-410A-9932-A1139C56718D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71897" y="114537"/>
            <a:ext cx="2413780" cy="940540"/>
          </a:xfrm>
          <a:ln w="28575">
            <a:solidFill>
              <a:schemeClr val="bg1"/>
            </a:solidFill>
            <a:tailEnd type="arrow"/>
          </a:ln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zh-TW" sz="2200" dirty="0">
                <a:solidFill>
                  <a:srgbClr val="0000FF"/>
                </a:solidFill>
              </a:rPr>
              <a:t>NESTED macro calls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0308" y="118988"/>
            <a:ext cx="6145237" cy="6237361"/>
          </a:xfrm>
          <a:solidFill>
            <a:srgbClr val="00CC66">
              <a:alpha val="41176"/>
            </a:srgb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FF3300"/>
                </a:solidFill>
                <a:latin typeface="Cambria" panose="02040503050406030204" pitchFamily="18" charset="0"/>
              </a:rPr>
              <a:t>MACRO</a:t>
            </a: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</a:rPr>
              <a:t>INCR		&amp;MEM_VAL,  &amp;INCR_VAL,  &amp;REG=AREG</a:t>
            </a: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</a:rPr>
              <a:t>MOVER	&amp;REG,  &amp;MEM_VAL</a:t>
            </a: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</a:rPr>
              <a:t>ADD		&amp;REG,  &amp;INCR_VAL</a:t>
            </a: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</a:rPr>
              <a:t>MOVEM	&amp;REG,  &amp;MEM_VAL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FF3300"/>
                </a:solidFill>
                <a:latin typeface="Cambria" panose="02040503050406030204" pitchFamily="18" charset="0"/>
              </a:rPr>
              <a:t>MEND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FF3300"/>
                </a:solidFill>
                <a:latin typeface="Cambria" panose="02040503050406030204" pitchFamily="18" charset="0"/>
              </a:rPr>
              <a:t>MACRO</a:t>
            </a: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</a:rPr>
              <a:t>COMPUTE	&amp;FIRST,   &amp;SEC</a:t>
            </a: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</a:rPr>
              <a:t>MOVEM	BREG,  TMP</a:t>
            </a: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ambria" panose="02040503050406030204" pitchFamily="18" charset="0"/>
              </a:rPr>
              <a:t>INCR		&amp;FIRST,  &amp;SEC, &amp;REG=BREG</a:t>
            </a: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</a:rPr>
              <a:t>MOVER	BREG,  TMP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FF3300"/>
                </a:solidFill>
                <a:latin typeface="Cambria" panose="02040503050406030204" pitchFamily="18" charset="0"/>
              </a:rPr>
              <a:t>MEND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sz="1800" b="1" dirty="0">
                <a:latin typeface="Cambria" panose="02040503050406030204" pitchFamily="18" charset="0"/>
              </a:rPr>
              <a:t>START  400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sz="1800" b="1" dirty="0">
                <a:latin typeface="Cambria" panose="02040503050406030204" pitchFamily="18" charset="0"/>
              </a:rPr>
              <a:t>ADD BREG, =‘4’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sz="1800" b="1" dirty="0">
                <a:latin typeface="Cambria" panose="02040503050406030204" pitchFamily="18" charset="0"/>
              </a:rPr>
              <a:t>MOVEM BREG, X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sz="1800" b="1" dirty="0">
                <a:latin typeface="Cambria" panose="02040503050406030204" pitchFamily="18" charset="0"/>
              </a:rPr>
              <a:t>SUB CREG, = ‘5’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sz="1800" b="1" dirty="0">
                <a:latin typeface="Cambria" panose="02040503050406030204" pitchFamily="18" charset="0"/>
              </a:rPr>
              <a:t>MOVEM CREG, Y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ambria" panose="02040503050406030204" pitchFamily="18" charset="0"/>
              </a:rPr>
              <a:t>COMPUTE  X, Y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sz="1800" b="1" dirty="0">
                <a:latin typeface="Cambria" panose="02040503050406030204" pitchFamily="18" charset="0"/>
              </a:rPr>
              <a:t>END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62102" y="1691639"/>
            <a:ext cx="4819590" cy="4664710"/>
          </a:xfrm>
          <a:prstGeom prst="rect">
            <a:avLst/>
          </a:prstGeom>
          <a:solidFill>
            <a:srgbClr val="FCE9AF">
              <a:alpha val="40000"/>
            </a:srgbClr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FF3300"/>
                </a:solidFill>
                <a:latin typeface="Cambria" panose="02040503050406030204" pitchFamily="18" charset="0"/>
                <a:ea typeface="新細明體" pitchFamily="18" charset="-120"/>
              </a:rPr>
              <a:t>  MACRO EXPANSION - OUTPUT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endParaRPr lang="en-US" sz="1900" b="1" dirty="0">
              <a:solidFill>
                <a:srgbClr val="000000"/>
              </a:solidFill>
              <a:latin typeface="Cambria" panose="02040503050406030204" pitchFamily="18" charset="0"/>
              <a:ea typeface="新細明體" pitchFamily="18" charset="-120"/>
            </a:endParaRP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  <a:ea typeface="新細明體" pitchFamily="18" charset="-120"/>
              </a:rPr>
              <a:t>  START  400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  <a:ea typeface="新細明體" pitchFamily="18" charset="-120"/>
              </a:rPr>
              <a:t>  ADD   BREG,  =‘1’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  <a:ea typeface="新細明體" pitchFamily="18" charset="-120"/>
              </a:rPr>
              <a:t>  MOVEM  BREG,  X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  <a:ea typeface="新細明體" pitchFamily="18" charset="-120"/>
              </a:rPr>
              <a:t>  SUB   CREG,  = ‘5’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  <a:ea typeface="新細明體" pitchFamily="18" charset="-120"/>
              </a:rPr>
              <a:t>  MOVEM  CREG,  Y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00"/>
                </a:solidFill>
                <a:latin typeface="Cambria" panose="02040503050406030204" pitchFamily="18" charset="0"/>
                <a:ea typeface="新細明體" pitchFamily="18" charset="-120"/>
              </a:rPr>
              <a:t>	</a:t>
            </a:r>
            <a:r>
              <a:rPr lang="en-US" sz="1900" b="1" dirty="0">
                <a:solidFill>
                  <a:srgbClr val="7030A0"/>
                </a:solidFill>
                <a:latin typeface="Cambria" panose="02040503050406030204" pitchFamily="18" charset="0"/>
                <a:ea typeface="新細明體" pitchFamily="18" charset="-120"/>
              </a:rPr>
              <a:t>+ MOVEM	BREG,  TMP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FF"/>
                </a:solidFill>
                <a:latin typeface="Cambria" panose="02040503050406030204" pitchFamily="18" charset="0"/>
                <a:ea typeface="新細明體" pitchFamily="18" charset="-120"/>
              </a:rPr>
              <a:t>	+ MOVER	BREG,  X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FF"/>
                </a:solidFill>
                <a:latin typeface="Cambria" panose="02040503050406030204" pitchFamily="18" charset="0"/>
                <a:ea typeface="新細明體" pitchFamily="18" charset="-120"/>
              </a:rPr>
              <a:t>	+ ADD	BREG,  Y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FF"/>
                </a:solidFill>
                <a:latin typeface="Cambria" panose="02040503050406030204" pitchFamily="18" charset="0"/>
                <a:ea typeface="新細明體" pitchFamily="18" charset="-120"/>
              </a:rPr>
              <a:t>	+ MOVEM	BREG,  X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srgbClr val="0000FF"/>
                </a:solidFill>
                <a:latin typeface="Cambria" panose="02040503050406030204" pitchFamily="18" charset="0"/>
                <a:ea typeface="新細明體" pitchFamily="18" charset="-120"/>
              </a:rPr>
              <a:t>	</a:t>
            </a:r>
            <a:r>
              <a:rPr lang="en-US" sz="1900" b="1" dirty="0">
                <a:solidFill>
                  <a:srgbClr val="7030A0"/>
                </a:solidFill>
                <a:latin typeface="Cambria" panose="02040503050406030204" pitchFamily="18" charset="0"/>
                <a:ea typeface="新細明體" pitchFamily="18" charset="-120"/>
              </a:rPr>
              <a:t>+ MOVER 	BREG, TMP</a:t>
            </a:r>
          </a:p>
          <a:p>
            <a:pPr marL="274320" indent="-274320" algn="just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sz="1900" b="1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  END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716945-88E1-4D84-B656-E8AF1B1CC3D1}"/>
              </a:ext>
            </a:extLst>
          </p:cNvPr>
          <p:cNvCxnSpPr/>
          <p:nvPr/>
        </p:nvCxnSpPr>
        <p:spPr>
          <a:xfrm>
            <a:off x="2461846" y="3981157"/>
            <a:ext cx="0" cy="14208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D5862E-5A1A-484B-9DBC-25078FA1A966}"/>
              </a:ext>
            </a:extLst>
          </p:cNvPr>
          <p:cNvCxnSpPr>
            <a:cxnSpLocks/>
          </p:cNvCxnSpPr>
          <p:nvPr/>
        </p:nvCxnSpPr>
        <p:spPr>
          <a:xfrm>
            <a:off x="9344757" y="2428875"/>
            <a:ext cx="0" cy="15522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884E6E-F497-41E2-9F1F-D22F90B9B06C}"/>
              </a:ext>
            </a:extLst>
          </p:cNvPr>
          <p:cNvCxnSpPr>
            <a:cxnSpLocks/>
          </p:cNvCxnSpPr>
          <p:nvPr/>
        </p:nvCxnSpPr>
        <p:spPr>
          <a:xfrm>
            <a:off x="3742006" y="2757268"/>
            <a:ext cx="3559126" cy="14208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B15700-3F66-4F38-AED9-F9B629C6111C}"/>
              </a:ext>
            </a:extLst>
          </p:cNvPr>
          <p:cNvCxnSpPr>
            <a:cxnSpLocks/>
          </p:cNvCxnSpPr>
          <p:nvPr/>
        </p:nvCxnSpPr>
        <p:spPr>
          <a:xfrm>
            <a:off x="3569384" y="3429000"/>
            <a:ext cx="3731748" cy="21418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4E35AC-BAAC-47B0-B137-395B1A5AA7C3}"/>
              </a:ext>
            </a:extLst>
          </p:cNvPr>
          <p:cNvGrpSpPr/>
          <p:nvPr/>
        </p:nvGrpSpPr>
        <p:grpSpPr>
          <a:xfrm>
            <a:off x="9910319" y="4526915"/>
            <a:ext cx="1733994" cy="801012"/>
            <a:chOff x="6096000" y="2758114"/>
            <a:chExt cx="3140615" cy="801012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E9739A9-D689-4219-92DE-E805CAEC3E06}"/>
                </a:ext>
              </a:extLst>
            </p:cNvPr>
            <p:cNvSpPr/>
            <p:nvPr/>
          </p:nvSpPr>
          <p:spPr>
            <a:xfrm>
              <a:off x="6096000" y="2758114"/>
              <a:ext cx="264942" cy="801012"/>
            </a:xfrm>
            <a:prstGeom prst="rightBrac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A2860D-89B9-4128-B96F-9A6B68F9F8AE}"/>
                </a:ext>
              </a:extLst>
            </p:cNvPr>
            <p:cNvSpPr/>
            <p:nvPr/>
          </p:nvSpPr>
          <p:spPr>
            <a:xfrm>
              <a:off x="6493414" y="2758114"/>
              <a:ext cx="2743201" cy="652634"/>
            </a:xfrm>
            <a:prstGeom prst="rect">
              <a:avLst/>
            </a:prstGeom>
            <a:solidFill>
              <a:srgbClr val="FBFB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Output of INCR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6F065D-F897-4105-9907-5F6EDF4CECF6}"/>
              </a:ext>
            </a:extLst>
          </p:cNvPr>
          <p:cNvSpPr/>
          <p:nvPr/>
        </p:nvSpPr>
        <p:spPr>
          <a:xfrm>
            <a:off x="3905006" y="2005708"/>
            <a:ext cx="1530252" cy="6036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FIRST = X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SEC =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50D29B-E52F-4A7C-9A7E-5E580C766B6C}"/>
              </a:ext>
            </a:extLst>
          </p:cNvPr>
          <p:cNvCxnSpPr>
            <a:cxnSpLocks/>
          </p:cNvCxnSpPr>
          <p:nvPr/>
        </p:nvCxnSpPr>
        <p:spPr>
          <a:xfrm flipH="1">
            <a:off x="457991" y="5852665"/>
            <a:ext cx="1679673" cy="0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50BC3F-95D6-48AA-B41D-D79A644C8A61}"/>
              </a:ext>
            </a:extLst>
          </p:cNvPr>
          <p:cNvSpPr/>
          <p:nvPr/>
        </p:nvSpPr>
        <p:spPr>
          <a:xfrm>
            <a:off x="6405196" y="114536"/>
            <a:ext cx="2638792" cy="1090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MEM_VAL = FIRST i.e. X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INCR_VAL = SEC i.e. Y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REG = BREG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8F1EB6-42FF-45E5-B4F6-350864CE1E1D}"/>
              </a:ext>
            </a:extLst>
          </p:cNvPr>
          <p:cNvCxnSpPr>
            <a:cxnSpLocks/>
          </p:cNvCxnSpPr>
          <p:nvPr/>
        </p:nvCxnSpPr>
        <p:spPr>
          <a:xfrm flipH="1">
            <a:off x="739310" y="3266244"/>
            <a:ext cx="4537673" cy="0"/>
          </a:xfrm>
          <a:prstGeom prst="straightConnector1">
            <a:avLst/>
          </a:prstGeom>
          <a:ln w="28575">
            <a:solidFill>
              <a:srgbClr val="002060"/>
            </a:solidFill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  <a:prstGeom prst="ellipse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Advanced Macro Facilities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2200" dirty="0"/>
              <a:t>[</a:t>
            </a:r>
            <a:r>
              <a:rPr lang="en-US" altLang="zh-TW" sz="2200" dirty="0"/>
              <a:t>Supports semantic expansions]</a:t>
            </a:r>
            <a:br>
              <a:rPr lang="en-US" altLang="zh-TW" sz="3600" dirty="0">
                <a:solidFill>
                  <a:schemeClr val="tx1"/>
                </a:solidFill>
              </a:rPr>
            </a:br>
            <a:endParaRPr lang="en-US" sz="36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81119" y="5832405"/>
            <a:ext cx="1673352" cy="317090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D292B4F-44AA-446D-83AB-6974526852C9}" type="slidenum">
              <a:rPr lang="en-US" sz="15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29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DA1B73-CBEE-4B94-BC49-71E658CB0830}"/>
              </a:ext>
            </a:extLst>
          </p:cNvPr>
          <p:cNvSpPr txBox="1">
            <a:spLocks noChangeArrowheads="1"/>
          </p:cNvSpPr>
          <p:nvPr/>
        </p:nvSpPr>
        <p:spPr>
          <a:xfrm>
            <a:off x="4788448" y="873313"/>
            <a:ext cx="6243176" cy="47805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900" dirty="0">
                <a:latin typeface="Cambria" panose="02040503050406030204" pitchFamily="18" charset="0"/>
              </a:rPr>
              <a:t>Synchronizes the Flow of control during Macro expansion</a:t>
            </a:r>
          </a:p>
          <a:p>
            <a:pPr marL="274320" lvl="1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</a:pPr>
            <a:r>
              <a:rPr 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US" sz="1900" dirty="0">
                <a:solidFill>
                  <a:schemeClr val="tx1"/>
                </a:solidFill>
                <a:highlight>
                  <a:srgbClr val="F99FEE"/>
                </a:highlight>
                <a:latin typeface="Cambria" panose="02040503050406030204" pitchFamily="18" charset="0"/>
              </a:rPr>
              <a:t>default flow </a:t>
            </a:r>
            <a:r>
              <a:rPr 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of control during macro expansion is </a:t>
            </a:r>
            <a:r>
              <a:rPr lang="en-US" sz="1900" dirty="0">
                <a:solidFill>
                  <a:schemeClr val="tx1"/>
                </a:solidFill>
                <a:highlight>
                  <a:srgbClr val="F99FEE"/>
                </a:highlight>
                <a:latin typeface="Cambria" panose="02040503050406030204" pitchFamily="18" charset="0"/>
              </a:rPr>
              <a:t>sequential</a:t>
            </a:r>
            <a:r>
              <a:rPr 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</a:p>
          <a:p>
            <a:pPr marL="274320" lvl="1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</a:pPr>
            <a:r>
              <a:rPr 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A </a:t>
            </a:r>
            <a:r>
              <a:rPr lang="en-US" sz="1900" dirty="0">
                <a:solidFill>
                  <a:schemeClr val="tx1"/>
                </a:solidFill>
                <a:highlight>
                  <a:srgbClr val="00FFFF"/>
                </a:highlight>
                <a:latin typeface="Cambria" panose="02040503050406030204" pitchFamily="18" charset="0"/>
              </a:rPr>
              <a:t>preprocessor statement </a:t>
            </a:r>
            <a:r>
              <a:rPr 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can </a:t>
            </a:r>
            <a:r>
              <a:rPr 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alter the flow of control </a:t>
            </a:r>
            <a:r>
              <a:rPr 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during the expansion such that :</a:t>
            </a:r>
          </a:p>
          <a:p>
            <a:pPr marL="548640" lvl="2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</a:pPr>
            <a:r>
              <a:rPr lang="en-US" sz="1900" dirty="0">
                <a:latin typeface="Cambria" panose="02040503050406030204" pitchFamily="18" charset="0"/>
              </a:rPr>
              <a:t>Some model statement are NEVER VISITED– Conditional Expansion</a:t>
            </a:r>
          </a:p>
          <a:p>
            <a:pPr marL="548640" lvl="2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</a:pPr>
            <a:r>
              <a:rPr lang="en-US" sz="1900" dirty="0">
                <a:latin typeface="Cambria" panose="02040503050406030204" pitchFamily="18" charset="0"/>
              </a:rPr>
              <a:t>Some model statements are REPEATEDLY VISITED– Expansion Time Loop</a:t>
            </a:r>
            <a:endParaRPr lang="en-US" altLang="zh-TW" sz="1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8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Course Outcomes</a:t>
            </a:r>
          </a:p>
        </p:txBody>
      </p:sp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6A987E66-C0DD-4391-93E4-385C0C40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dirty="0">
                <a:solidFill>
                  <a:srgbClr val="2209B7"/>
                </a:solidFill>
                <a:latin typeface="Cambria" panose="02040503050406030204" pitchFamily="18" charset="0"/>
                <a:cs typeface="Arial" charset="0"/>
              </a:rPr>
              <a:t>Analyze and synthesize 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system software</a:t>
            </a:r>
          </a:p>
          <a:p>
            <a:pPr lvl="0" fontAlgn="base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Understand the working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Arial" charset="0"/>
              </a:rPr>
              <a:t>Assemblers and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Arial" charset="0"/>
              </a:rPr>
              <a:t>Macroprocessors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cs typeface="Arial" charset="0"/>
            </a:endParaRPr>
          </a:p>
          <a:p>
            <a:pPr lvl="0" fontAlgn="base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Understand 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  <a:cs typeface="Arial" charset="0"/>
              </a:rPr>
              <a:t>functions of operating system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.</a:t>
            </a:r>
          </a:p>
          <a:p>
            <a:pPr lvl="0" fontAlgn="base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Do the </a:t>
            </a:r>
            <a:r>
              <a:rPr lang="en-US" dirty="0">
                <a:solidFill>
                  <a:srgbClr val="2209B7"/>
                </a:solidFill>
                <a:latin typeface="Cambria" panose="02040503050406030204" pitchFamily="18" charset="0"/>
                <a:cs typeface="Arial" charset="0"/>
              </a:rPr>
              <a:t>programming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 for process and thread </a:t>
            </a:r>
            <a:r>
              <a:rPr lang="en-US" dirty="0">
                <a:solidFill>
                  <a:srgbClr val="2209B7"/>
                </a:solidFill>
                <a:latin typeface="Cambria" panose="02040503050406030204" pitchFamily="18" charset="0"/>
                <a:cs typeface="Arial" charset="0"/>
              </a:rPr>
              <a:t>management in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3778A-3F85-4E08-A55F-802AFA82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0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428" y="61508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Advanced Macro facilities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6" name="Graphic 75" descr="Flowchart">
            <a:extLst>
              <a:ext uri="{FF2B5EF4-FFF2-40B4-BE49-F238E27FC236}">
                <a16:creationId xmlns:a16="http://schemas.microsoft.com/office/drawing/2014/main" id="{7B826D11-E85C-4A17-8861-A4655823A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253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341428" y="6356350"/>
            <a:ext cx="1012371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292B4F-44AA-446D-83AB-6974526852C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FBEA113-1439-41BB-9D8B-55C2AF8B85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1873" y="1387071"/>
            <a:ext cx="7854387" cy="3614535"/>
          </a:xfrm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900" dirty="0">
                <a:latin typeface="Cambria" panose="02040503050406030204" pitchFamily="18" charset="0"/>
              </a:rPr>
              <a:t>Preprocessor statement and various methods such as: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Alteration of flow control</a:t>
            </a:r>
          </a:p>
          <a:p>
            <a:pPr lvl="1" algn="just">
              <a:lnSpc>
                <a:spcPct val="100000"/>
              </a:lnSpc>
            </a:pPr>
            <a:r>
              <a:rPr lang="en-US" sz="1900" dirty="0">
                <a:latin typeface="Cambria" panose="02040503050406030204" pitchFamily="18" charset="0"/>
              </a:rPr>
              <a:t>Sequencing Symbols(SS) (</a:t>
            </a:r>
            <a:r>
              <a:rPr lang="en-US" sz="1800" i="1" dirty="0">
                <a:latin typeface="Cambria" panose="02040503050406030204" pitchFamily="18" charset="0"/>
              </a:rPr>
              <a:t>prefixed with a dot .)</a:t>
            </a:r>
            <a:endParaRPr lang="en-US" sz="1900" i="1" dirty="0">
              <a:latin typeface="Cambria" panose="020405030504060302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1900" dirty="0">
                <a:latin typeface="Cambria" panose="02040503050406030204" pitchFamily="18" charset="0"/>
              </a:rPr>
              <a:t>Assembler IF(AIF) – Conditional jump</a:t>
            </a:r>
          </a:p>
          <a:p>
            <a:pPr lvl="1" algn="just">
              <a:lnSpc>
                <a:spcPct val="100000"/>
              </a:lnSpc>
            </a:pPr>
            <a:r>
              <a:rPr lang="en-US" sz="1900" dirty="0">
                <a:latin typeface="Cambria" panose="02040503050406030204" pitchFamily="18" charset="0"/>
              </a:rPr>
              <a:t>Assembler GO(AGO) – Unconditional jump</a:t>
            </a:r>
          </a:p>
          <a:p>
            <a:pPr lvl="1" algn="just">
              <a:lnSpc>
                <a:spcPct val="100000"/>
              </a:lnSpc>
            </a:pPr>
            <a:r>
              <a:rPr lang="en-US" sz="1900" dirty="0">
                <a:latin typeface="Cambria" panose="02040503050406030204" pitchFamily="18" charset="0"/>
              </a:rPr>
              <a:t>ANOP – Assembler No operation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Expansion time variables </a:t>
            </a:r>
            <a:r>
              <a:rPr lang="en-US" sz="1900" dirty="0">
                <a:latin typeface="Cambria" panose="02040503050406030204" pitchFamily="18" charset="0"/>
              </a:rPr>
              <a:t>– Local and Global (LCL, GBL)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Attributes of parameters </a:t>
            </a:r>
            <a:r>
              <a:rPr lang="en-US" sz="1900" dirty="0">
                <a:latin typeface="Cambria" panose="02040503050406030204" pitchFamily="18" charset="0"/>
              </a:rPr>
              <a:t>– Instruction length, type and size</a:t>
            </a:r>
          </a:p>
          <a:p>
            <a:pPr algn="just">
              <a:lnSpc>
                <a:spcPct val="150000"/>
              </a:lnSpc>
            </a:pPr>
            <a:endParaRPr lang="en-US" sz="1900" dirty="0">
              <a:latin typeface="Cambria" panose="02040503050406030204" pitchFamily="18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7E1481B-6534-4DC1-8650-9D4FA6E5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0800" y="4651377"/>
            <a:ext cx="4104249" cy="2196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AA7896-F37B-4C16-A05C-5AF987E70B8C}"/>
              </a:ext>
            </a:extLst>
          </p:cNvPr>
          <p:cNvCxnSpPr>
            <a:cxnSpLocks/>
          </p:cNvCxnSpPr>
          <p:nvPr/>
        </p:nvCxnSpPr>
        <p:spPr>
          <a:xfrm>
            <a:off x="9245049" y="5264373"/>
            <a:ext cx="460424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00BE76-B697-48FF-AEBA-AFFD14B5AE3C}"/>
              </a:ext>
            </a:extLst>
          </p:cNvPr>
          <p:cNvSpPr/>
          <p:nvPr/>
        </p:nvSpPr>
        <p:spPr>
          <a:xfrm>
            <a:off x="9679682" y="4997673"/>
            <a:ext cx="16764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Sequencing Symbol</a:t>
            </a:r>
          </a:p>
        </p:txBody>
      </p:sp>
    </p:spTree>
    <p:extLst>
      <p:ext uri="{BB962C8B-B14F-4D97-AF65-F5344CB8AC3E}">
        <p14:creationId xmlns:p14="http://schemas.microsoft.com/office/powerpoint/2010/main" val="377352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29B7F9-F6FE-4E9C-8668-4FA1897E135B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-76200"/>
            <a:ext cx="8382000" cy="1143000"/>
          </a:xfrm>
          <a:ln w="28575">
            <a:solidFill>
              <a:schemeClr val="bg1"/>
            </a:solidFill>
            <a:tailEnd type="arrow"/>
          </a:ln>
        </p:spPr>
        <p:txBody>
          <a:bodyPr anchor="ctr">
            <a:normAutofit/>
          </a:bodyPr>
          <a:lstStyle/>
          <a:p>
            <a:pPr eaLnBrk="1" hangingPunct="1"/>
            <a:r>
              <a:rPr lang="en-US" altLang="zh-TW" sz="2400" dirty="0">
                <a:solidFill>
                  <a:srgbClr val="0000FF"/>
                </a:solidFill>
              </a:rPr>
              <a:t>Adv. Macros – ALTERATION OF FLOW CONTROL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6864" y="1143000"/>
            <a:ext cx="10507628" cy="2590800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 eaLnBrk="1" hangingPunct="1">
              <a:buNone/>
            </a:pPr>
            <a:r>
              <a:rPr lang="en-US" altLang="zh-TW" sz="2100" dirty="0"/>
              <a:t>Expansion time </a:t>
            </a:r>
            <a:r>
              <a:rPr lang="en-US" altLang="zh-TW" sz="2100" dirty="0">
                <a:solidFill>
                  <a:srgbClr val="FF0000"/>
                </a:solidFill>
              </a:rPr>
              <a:t>Sequencing Symbols</a:t>
            </a:r>
          </a:p>
          <a:p>
            <a:pPr algn="just" eaLnBrk="1" hangingPunct="1"/>
            <a:r>
              <a:rPr lang="en-US" altLang="zh-TW" sz="2100" dirty="0"/>
              <a:t>Sequencing Symbols (SS) :       </a:t>
            </a:r>
            <a:r>
              <a:rPr lang="en-US" altLang="zh-TW" sz="2100" b="1" dirty="0">
                <a:solidFill>
                  <a:srgbClr val="0000FF"/>
                </a:solidFill>
              </a:rPr>
              <a:t>. &lt;ordinary string&gt;</a:t>
            </a:r>
          </a:p>
          <a:p>
            <a:pPr eaLnBrk="1" hangingPunct="1"/>
            <a:r>
              <a:rPr lang="en-US" altLang="zh-TW" sz="2100" dirty="0"/>
              <a:t>SS appears in label field in macro body</a:t>
            </a:r>
          </a:p>
          <a:p>
            <a:pPr eaLnBrk="1" hangingPunct="1"/>
            <a:r>
              <a:rPr lang="en-US" altLang="zh-TW" sz="2100" dirty="0"/>
              <a:t>It is used as an operand field of AIF or AGO stmt.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100" dirty="0"/>
              <a:t>It </a:t>
            </a:r>
            <a:r>
              <a:rPr lang="en-US" altLang="zh-TW" sz="2100" b="1" dirty="0">
                <a:solidFill>
                  <a:srgbClr val="FF0000"/>
                </a:solidFill>
              </a:rPr>
              <a:t>never appears </a:t>
            </a:r>
            <a:r>
              <a:rPr lang="en-US" altLang="zh-TW" sz="2100" dirty="0"/>
              <a:t>in the expanded form of a model statement.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16864" y="3962400"/>
            <a:ext cx="10507628" cy="21336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365760" lvl="1" indent="-228600" algn="just"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</a:pPr>
            <a:r>
              <a:rPr lang="en-US" altLang="zh-TW" sz="2100" dirty="0">
                <a:solidFill>
                  <a:prstClr val="black"/>
                </a:solidFill>
                <a:latin typeface="Gill Sans MT"/>
                <a:ea typeface="新細明體" panose="02020500000000000000" pitchFamily="18" charset="-120"/>
              </a:rPr>
              <a:t>Expansion time </a:t>
            </a:r>
            <a:r>
              <a:rPr lang="en-US" altLang="zh-TW" sz="2100" dirty="0">
                <a:solidFill>
                  <a:srgbClr val="FF0000"/>
                </a:solidFill>
                <a:latin typeface="Gill Sans MT"/>
                <a:ea typeface="新細明體" panose="02020500000000000000" pitchFamily="18" charset="-120"/>
              </a:rPr>
              <a:t>statements</a:t>
            </a:r>
            <a:r>
              <a:rPr lang="en-US" altLang="zh-TW" sz="2100" dirty="0">
                <a:solidFill>
                  <a:prstClr val="black"/>
                </a:solidFill>
                <a:latin typeface="Gill Sans MT"/>
                <a:ea typeface="新細明體" panose="02020500000000000000" pitchFamily="18" charset="-120"/>
              </a:rPr>
              <a:t> AIF,  AGO &amp; ANOP</a:t>
            </a:r>
          </a:p>
          <a:p>
            <a:pPr marL="274320" indent="-274320" algn="just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  <a:defRPr/>
            </a:pPr>
            <a:r>
              <a:rPr lang="en-US" altLang="zh-TW" sz="2100" dirty="0">
                <a:solidFill>
                  <a:srgbClr val="FF0000"/>
                </a:solidFill>
                <a:latin typeface="Gill Sans MT"/>
                <a:ea typeface="新細明體" panose="02020500000000000000" pitchFamily="18" charset="-120"/>
              </a:rPr>
              <a:t>AIF</a:t>
            </a:r>
            <a:r>
              <a:rPr lang="en-US" altLang="zh-TW" sz="2100" dirty="0">
                <a:solidFill>
                  <a:prstClr val="black"/>
                </a:solidFill>
                <a:latin typeface="Gill Sans MT"/>
                <a:ea typeface="新細明體" panose="02020500000000000000" pitchFamily="18" charset="-120"/>
              </a:rPr>
              <a:t> (&lt;expression&gt;)  &lt;sequencing symbol&gt; </a:t>
            </a:r>
            <a:r>
              <a:rPr lang="en-US" altLang="zh-TW" sz="2100" dirty="0">
                <a:solidFill>
                  <a:srgbClr val="0000FF"/>
                </a:solidFill>
                <a:latin typeface="Gill Sans MT"/>
                <a:ea typeface="新細明體" panose="02020500000000000000" pitchFamily="18" charset="-120"/>
              </a:rPr>
              <a:t>(relational expression involving ordinary strings, formal parameters &amp; expansion time variables)</a:t>
            </a:r>
          </a:p>
          <a:p>
            <a:pPr marL="27432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  <a:defRPr/>
            </a:pPr>
            <a:r>
              <a:rPr lang="en-US" altLang="zh-TW" sz="2100" dirty="0">
                <a:solidFill>
                  <a:srgbClr val="FF0000"/>
                </a:solidFill>
                <a:latin typeface="Gill Sans MT"/>
                <a:ea typeface="新細明體" panose="02020500000000000000" pitchFamily="18" charset="-120"/>
              </a:rPr>
              <a:t>AGO</a:t>
            </a:r>
            <a:r>
              <a:rPr lang="en-US" altLang="zh-TW" sz="2100" dirty="0">
                <a:solidFill>
                  <a:prstClr val="black"/>
                </a:solidFill>
                <a:latin typeface="Gill Sans MT"/>
                <a:ea typeface="新細明體" panose="02020500000000000000" pitchFamily="18" charset="-120"/>
              </a:rPr>
              <a:t> &lt; sequencing symbol &gt; -- unconditional transfer</a:t>
            </a:r>
          </a:p>
          <a:p>
            <a:pPr marL="27432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  <a:defRPr/>
            </a:pPr>
            <a:r>
              <a:rPr lang="en-US" altLang="zh-TW" sz="2100" dirty="0">
                <a:solidFill>
                  <a:prstClr val="black"/>
                </a:solidFill>
                <a:latin typeface="Gill Sans MT"/>
                <a:ea typeface="新細明體" panose="02020500000000000000" pitchFamily="18" charset="-120"/>
              </a:rPr>
              <a:t>&lt; sequencing symbol &gt; </a:t>
            </a:r>
            <a:r>
              <a:rPr lang="en-US" altLang="zh-TW" sz="2100" dirty="0">
                <a:solidFill>
                  <a:srgbClr val="FF0000"/>
                </a:solidFill>
                <a:latin typeface="Gill Sans MT"/>
                <a:ea typeface="新細明體" panose="02020500000000000000" pitchFamily="18" charset="-120"/>
              </a:rPr>
              <a:t>ANOP</a:t>
            </a:r>
            <a:r>
              <a:rPr lang="en-US" altLang="zh-TW" sz="2100" dirty="0">
                <a:solidFill>
                  <a:prstClr val="black"/>
                </a:solidFill>
                <a:latin typeface="Gill Sans MT"/>
                <a:ea typeface="新細明體" panose="02020500000000000000" pitchFamily="18" charset="-120"/>
              </a:rPr>
              <a:t> – defines the SS    </a:t>
            </a:r>
            <a:r>
              <a:rPr lang="en-US" altLang="zh-TW" sz="2100" dirty="0">
                <a:solidFill>
                  <a:prstClr val="black"/>
                </a:solidFill>
                <a:highlight>
                  <a:srgbClr val="FFFF00"/>
                </a:highlight>
                <a:latin typeface="Gill Sans MT"/>
                <a:ea typeface="新細明體" panose="02020500000000000000" pitchFamily="18" charset="-120"/>
              </a:rPr>
              <a:t>.TEST  ANOP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65BFD06-ECC1-4F4B-9622-A1D95B8A6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9725" y="1066800"/>
            <a:ext cx="4104249" cy="2196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sz="4000" dirty="0">
                <a:solidFill>
                  <a:srgbClr val="FFFFFF"/>
                </a:solidFill>
              </a:rPr>
              <a:t>Adv. Macros – EXPANSION TIME VARIABLES(EV)	</a:t>
            </a:r>
            <a:br>
              <a:rPr lang="en-US" altLang="zh-TW" sz="4000" dirty="0">
                <a:solidFill>
                  <a:srgbClr val="FFFFFF"/>
                </a:solidFill>
              </a:rPr>
            </a:br>
            <a:r>
              <a:rPr lang="en-US" altLang="zh-TW" sz="3100" dirty="0">
                <a:solidFill>
                  <a:srgbClr val="FFFFFF"/>
                </a:solidFill>
              </a:rPr>
              <a:t>LCL, GBL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292B4F-44AA-446D-83AB-6974526852C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56606" y="2559089"/>
            <a:ext cx="10257900" cy="3551785"/>
          </a:xfrm>
        </p:spPr>
        <p:txBody>
          <a:bodyPr wrap="square" anchor="t">
            <a:normAutofit/>
          </a:bodyPr>
          <a:lstStyle/>
          <a:p>
            <a:pPr algn="just"/>
            <a:r>
              <a:rPr lang="en-US" altLang="zh-TW" sz="2000" dirty="0">
                <a:latin typeface="Cambria" panose="02040503050406030204" pitchFamily="18" charset="0"/>
              </a:rPr>
              <a:t>Used during macro expansion.</a:t>
            </a:r>
          </a:p>
          <a:p>
            <a:pPr algn="just" eaLnBrk="1" hangingPunct="1"/>
            <a:r>
              <a:rPr lang="en-US" altLang="zh-TW" sz="2000" dirty="0">
                <a:latin typeface="Cambria" panose="02040503050406030204" pitchFamily="18" charset="0"/>
              </a:rPr>
              <a:t>A local EV is for a particular macro call. </a:t>
            </a:r>
          </a:p>
          <a:p>
            <a:pPr algn="just"/>
            <a:r>
              <a:rPr lang="en-US" altLang="zh-TW" sz="2000" dirty="0">
                <a:latin typeface="Cambria" panose="02040503050406030204" pitchFamily="18" charset="0"/>
              </a:rPr>
              <a:t>A global EV exists across all macro calls situated in a program.</a:t>
            </a:r>
          </a:p>
          <a:p>
            <a:pPr algn="just" eaLnBrk="1" hangingPunct="1"/>
            <a:r>
              <a:rPr lang="en-US" altLang="zh-TW" sz="2000" dirty="0">
                <a:latin typeface="Cambria" panose="02040503050406030204" pitchFamily="18" charset="0"/>
              </a:rPr>
              <a:t>Syntax :</a:t>
            </a:r>
          </a:p>
          <a:p>
            <a:pPr lvl="1" algn="just" eaLnBrk="1" hangingPunct="1">
              <a:spcAft>
                <a:spcPts val="500"/>
              </a:spcAft>
            </a:pPr>
            <a:r>
              <a:rPr lang="en-US" altLang="zh-TW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LCL</a:t>
            </a:r>
            <a:r>
              <a:rPr lang="en-US" altLang="zh-TW" sz="2000" b="1" dirty="0">
                <a:latin typeface="Cambria" panose="02040503050406030204" pitchFamily="18" charset="0"/>
              </a:rPr>
              <a:t>    &amp;&lt; EV name&gt; </a:t>
            </a:r>
          </a:p>
          <a:p>
            <a:pPr lvl="1" algn="just" eaLnBrk="1" hangingPunct="1">
              <a:spcAft>
                <a:spcPts val="500"/>
              </a:spcAft>
            </a:pPr>
            <a:r>
              <a:rPr lang="en-US" altLang="zh-TW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GBL</a:t>
            </a:r>
            <a:r>
              <a:rPr lang="en-US" altLang="zh-TW" sz="2000" b="1" dirty="0">
                <a:latin typeface="Cambria" panose="02040503050406030204" pitchFamily="18" charset="0"/>
              </a:rPr>
              <a:t>    &amp;&lt; EV name&gt;</a:t>
            </a:r>
          </a:p>
          <a:p>
            <a:pPr algn="just"/>
            <a:r>
              <a:rPr lang="en-US" altLang="zh-TW" sz="2000" dirty="0">
                <a:latin typeface="Cambria" panose="02040503050406030204" pitchFamily="18" charset="0"/>
              </a:rPr>
              <a:t>Values of EV’s are manipulated using SET i.e. </a:t>
            </a:r>
            <a:r>
              <a:rPr lang="en-US" altLang="zh-TW" sz="2000" dirty="0">
                <a:solidFill>
                  <a:srgbClr val="3333FF"/>
                </a:solidFill>
                <a:latin typeface="Cambria" panose="02040503050406030204" pitchFamily="18" charset="0"/>
              </a:rPr>
              <a:t>&lt;EV name&gt;   </a:t>
            </a:r>
            <a:r>
              <a:rPr lang="en-US" altLang="zh-TW" sz="2000" dirty="0">
                <a:solidFill>
                  <a:srgbClr val="FF0000"/>
                </a:solidFill>
                <a:latin typeface="Cambria" panose="02040503050406030204" pitchFamily="18" charset="0"/>
              </a:rPr>
              <a:t>SET</a:t>
            </a:r>
            <a:r>
              <a:rPr lang="en-US" altLang="zh-TW" sz="2000" dirty="0">
                <a:latin typeface="Cambria" panose="02040503050406030204" pitchFamily="18" charset="0"/>
              </a:rPr>
              <a:t>   </a:t>
            </a:r>
            <a:r>
              <a:rPr lang="en-US" altLang="zh-TW" sz="2000" dirty="0">
                <a:solidFill>
                  <a:srgbClr val="3333FF"/>
                </a:solidFill>
                <a:latin typeface="Cambria" panose="02040503050406030204" pitchFamily="18" charset="0"/>
              </a:rPr>
              <a:t>&lt;SET-expression&gt;</a:t>
            </a:r>
            <a:endParaRPr lang="en-US" altLang="zh-TW" sz="2000" dirty="0">
              <a:latin typeface="Cambria" panose="02040503050406030204" pitchFamily="18" charset="0"/>
            </a:endParaRPr>
          </a:p>
          <a:p>
            <a:pPr algn="just"/>
            <a:r>
              <a:rPr lang="en-US" altLang="zh-TW" sz="2000" dirty="0">
                <a:latin typeface="Cambria" panose="02040503050406030204" pitchFamily="18" charset="0"/>
              </a:rPr>
              <a:t>Value of EV is </a:t>
            </a:r>
            <a:r>
              <a:rPr lang="en-US" altLang="zh-TW" sz="2000" i="1" u="sng" dirty="0">
                <a:latin typeface="Cambria" panose="02040503050406030204" pitchFamily="18" charset="0"/>
              </a:rPr>
              <a:t>used in any field</a:t>
            </a:r>
            <a:r>
              <a:rPr lang="en-US" altLang="zh-TW" sz="2000" dirty="0">
                <a:latin typeface="Cambria" panose="02040503050406030204" pitchFamily="18" charset="0"/>
              </a:rPr>
              <a:t> of model statement and in the expression of an AIF stmt.</a:t>
            </a:r>
          </a:p>
          <a:p>
            <a:pPr marL="0" indent="0" eaLnBrk="1" hangingPunct="1">
              <a:buNone/>
            </a:pPr>
            <a:endParaRPr lang="en-US" altLang="zh-TW" sz="2000" dirty="0">
              <a:latin typeface="Cambria" panose="02040503050406030204" pitchFamily="18" charset="0"/>
            </a:endParaRPr>
          </a:p>
          <a:p>
            <a:pPr lvl="1" eaLnBrk="1" hangingPunct="1"/>
            <a:endParaRPr lang="en-US" altLang="zh-TW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-76200"/>
            <a:ext cx="7772400" cy="1143000"/>
          </a:xfrm>
          <a:ln w="28575">
            <a:solidFill>
              <a:schemeClr val="bg1"/>
            </a:solidFill>
            <a:tailEnd type="arrow"/>
          </a:ln>
        </p:spPr>
        <p:txBody>
          <a:bodyPr anchor="ctr">
            <a:normAutofit/>
          </a:bodyPr>
          <a:lstStyle/>
          <a:p>
            <a:pPr eaLnBrk="1" hangingPunct="1"/>
            <a:r>
              <a:rPr lang="en-US" altLang="zh-TW" sz="2800" dirty="0">
                <a:solidFill>
                  <a:srgbClr val="0000FF"/>
                </a:solidFill>
              </a:rPr>
              <a:t>Expansion time variables -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72D91-13A6-4FB3-B974-256D5B9A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927810"/>
            <a:ext cx="4343400" cy="2809875"/>
          </a:xfrm>
          <a:prstGeom prst="rect">
            <a:avLst/>
          </a:prstGeom>
        </p:spPr>
      </p:pic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6F375B-7EFE-4326-9221-0E02C8AB5A8B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8972" y="3886200"/>
            <a:ext cx="8990428" cy="1905000"/>
          </a:xfrm>
        </p:spPr>
        <p:txBody>
          <a:bodyPr>
            <a:normAutofit/>
          </a:bodyPr>
          <a:lstStyle/>
          <a:p>
            <a:pPr algn="just">
              <a:spcAft>
                <a:spcPts val="500"/>
              </a:spcAft>
            </a:pPr>
            <a:r>
              <a:rPr lang="en-US" altLang="zh-TW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local EV – A is created.</a:t>
            </a:r>
          </a:p>
          <a:p>
            <a:pPr algn="just">
              <a:spcAft>
                <a:spcPts val="500"/>
              </a:spcAft>
            </a:pPr>
            <a:r>
              <a:rPr lang="en-US" altLang="zh-TW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First SET assigns the value ‘1’ to it.</a:t>
            </a:r>
          </a:p>
          <a:p>
            <a:pPr algn="just">
              <a:spcAft>
                <a:spcPts val="500"/>
              </a:spcAft>
            </a:pPr>
            <a:r>
              <a:rPr lang="en-US" altLang="zh-TW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Define 1 byte to symbol R</a:t>
            </a:r>
          </a:p>
          <a:p>
            <a:pPr algn="just">
              <a:spcAft>
                <a:spcPts val="500"/>
              </a:spcAft>
            </a:pPr>
            <a:r>
              <a:rPr lang="en-US" altLang="zh-TW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Second SET assigns 2 bytes for symbol T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419600" y="1614488"/>
            <a:ext cx="3810000" cy="609600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prstClr val="black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F9FDCA-5769-4652-AC37-6C87CA3E07EE}"/>
              </a:ext>
            </a:extLst>
          </p:cNvPr>
          <p:cNvSpPr/>
          <p:nvPr/>
        </p:nvSpPr>
        <p:spPr>
          <a:xfrm>
            <a:off x="9128174" y="1505243"/>
            <a:ext cx="1000564" cy="718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int A</a:t>
            </a:r>
          </a:p>
          <a:p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A 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5A60E9-6610-40CF-B9AD-EC44D0DE5BA7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52400"/>
            <a:ext cx="7772400" cy="838200"/>
          </a:xfr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 eaLnBrk="1" hangingPunct="1"/>
            <a:r>
              <a:rPr lang="en-US" altLang="zh-TW" sz="2400" dirty="0">
                <a:solidFill>
                  <a:srgbClr val="0000FF"/>
                </a:solidFill>
              </a:rPr>
              <a:t>Adv. Macros – Attributes of formal parameters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468" y="1219200"/>
            <a:ext cx="9434732" cy="1676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TW" sz="2100" b="1" i="1" dirty="0"/>
              <a:t>&lt;attribute name&gt; ‘ &lt;formal parameter spec&gt;</a:t>
            </a:r>
          </a:p>
          <a:p>
            <a:pPr algn="just" eaLnBrk="1" hangingPunct="1"/>
            <a:r>
              <a:rPr lang="en-US" altLang="zh-TW" sz="2100" dirty="0"/>
              <a:t>Represents information about the value of the formal parameter (i.e. actual parameter).</a:t>
            </a:r>
          </a:p>
          <a:p>
            <a:pPr algn="just" eaLnBrk="1" hangingPunct="1"/>
            <a:r>
              <a:rPr lang="en-US" altLang="zh-TW" sz="2100" dirty="0"/>
              <a:t>Type, length and size attributes – </a:t>
            </a:r>
            <a:r>
              <a:rPr lang="en-US" altLang="zh-TW" sz="2100" dirty="0">
                <a:solidFill>
                  <a:srgbClr val="FF0000"/>
                </a:solidFill>
              </a:rPr>
              <a:t>T, L &amp; S</a:t>
            </a:r>
          </a:p>
          <a:p>
            <a:pPr algn="just" eaLnBrk="1" hangingPunct="1">
              <a:buFontTx/>
              <a:buNone/>
            </a:pPr>
            <a:endParaRPr lang="en-US" altLang="zh-TW" sz="2100" dirty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8964" y="3200401"/>
            <a:ext cx="4770437" cy="230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15199" y="3352800"/>
            <a:ext cx="40655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fontAlgn="base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Control is transferred to </a:t>
            </a:r>
            <a:r>
              <a:rPr kumimoji="1" lang="en-US" altLang="zh-TW" sz="1600" i="1" kern="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.NEXT </a:t>
            </a:r>
            <a:r>
              <a:rPr kumimoji="1" lang="en-US" altLang="zh-TW" sz="1600" kern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only if the actual parameter corresponding to the formal parameter A has the length of ‘1’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3810000"/>
            <a:ext cx="4038600" cy="38100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74F9FA-51A6-4027-AD57-8B659594DD0C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-76200"/>
            <a:ext cx="7772400" cy="838200"/>
          </a:xfrm>
          <a:ln w="28575">
            <a:solidFill>
              <a:schemeClr val="bg1"/>
            </a:solidFill>
            <a:tailEnd type="arrow"/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2800" dirty="0">
                <a:solidFill>
                  <a:srgbClr val="0000FF"/>
                </a:solidFill>
              </a:rPr>
              <a:t>Example – Conditional Expansion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394" y="1055175"/>
            <a:ext cx="569436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82394" y="4709160"/>
            <a:ext cx="10227212" cy="135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altLang="zh-TW" sz="2100" i="1" kern="0" dirty="0">
                <a:solidFill>
                  <a:prstClr val="black"/>
                </a:solidFill>
                <a:highlight>
                  <a:srgbClr val="FFFF00"/>
                </a:highlight>
                <a:latin typeface="Cambria" panose="02040503050406030204" pitchFamily="18" charset="0"/>
                <a:ea typeface="新細明體" panose="02020500000000000000" pitchFamily="18" charset="-120"/>
              </a:rPr>
              <a:t>Macro call </a:t>
            </a:r>
            <a:r>
              <a:rPr kumimoji="1" lang="en-US" altLang="zh-TW" sz="2100" i="1" kern="0" dirty="0">
                <a:solidFill>
                  <a:prstClr val="black"/>
                </a:solidFill>
                <a:latin typeface="Cambria" panose="02040503050406030204" pitchFamily="18" charset="0"/>
                <a:ea typeface="新細明體" panose="02020500000000000000" pitchFamily="18" charset="-120"/>
              </a:rPr>
              <a:t>- EVAL   A, B, C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altLang="zh-TW" sz="2100" i="1" kern="0" dirty="0">
                <a:solidFill>
                  <a:prstClr val="black"/>
                </a:solidFill>
                <a:latin typeface="Cambria" panose="02040503050406030204" pitchFamily="18" charset="0"/>
                <a:ea typeface="新細明體" panose="02020500000000000000" pitchFamily="18" charset="-120"/>
              </a:rPr>
              <a:t>Macro evaluates : A – B + C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altLang="zh-TW" sz="2100" i="1" kern="0" dirty="0">
                <a:solidFill>
                  <a:prstClr val="black"/>
                </a:solidFill>
                <a:latin typeface="Cambria" panose="02040503050406030204" pitchFamily="18" charset="0"/>
                <a:ea typeface="新細明體" panose="02020500000000000000" pitchFamily="18" charset="-120"/>
              </a:rPr>
              <a:t>If names of first 2 parameters are same, control is transferred to MOVER AREG, &amp;Z</a:t>
            </a:r>
            <a:endParaRPr kumimoji="1" lang="en-US" altLang="zh-TW" sz="2100" kern="0" dirty="0">
              <a:solidFill>
                <a:prstClr val="black"/>
              </a:solidFill>
              <a:latin typeface="Cambria" panose="020405030504060302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DF1A08-5A87-4B69-B807-79BCFD535C85}"/>
              </a:ext>
            </a:extLst>
          </p:cNvPr>
          <p:cNvCxnSpPr>
            <a:cxnSpLocks/>
          </p:cNvCxnSpPr>
          <p:nvPr/>
        </p:nvCxnSpPr>
        <p:spPr>
          <a:xfrm>
            <a:off x="2057400" y="1707215"/>
            <a:ext cx="3738489" cy="0"/>
          </a:xfrm>
          <a:prstGeom prst="line">
            <a:avLst/>
          </a:prstGeom>
          <a:ln w="25400">
            <a:solidFill>
              <a:srgbClr val="220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986B204-5C1C-4640-A848-F7BEC8D98815}"/>
              </a:ext>
            </a:extLst>
          </p:cNvPr>
          <p:cNvSpPr/>
          <p:nvPr/>
        </p:nvSpPr>
        <p:spPr>
          <a:xfrm>
            <a:off x="6870895" y="762000"/>
            <a:ext cx="1119554" cy="1090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X =A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Y =B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Z = 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FE183-5690-4635-808C-5AC0E2FF9AB7}"/>
              </a:ext>
            </a:extLst>
          </p:cNvPr>
          <p:cNvCxnSpPr>
            <a:cxnSpLocks/>
          </p:cNvCxnSpPr>
          <p:nvPr/>
        </p:nvCxnSpPr>
        <p:spPr>
          <a:xfrm>
            <a:off x="2057400" y="2045352"/>
            <a:ext cx="4619357" cy="0"/>
          </a:xfrm>
          <a:prstGeom prst="line">
            <a:avLst/>
          </a:prstGeom>
          <a:ln w="25400">
            <a:solidFill>
              <a:srgbClr val="220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80BE92-BFC8-4AC2-80F0-E7FE0A8185E0}"/>
              </a:ext>
            </a:extLst>
          </p:cNvPr>
          <p:cNvCxnSpPr>
            <a:cxnSpLocks/>
          </p:cNvCxnSpPr>
          <p:nvPr/>
        </p:nvCxnSpPr>
        <p:spPr>
          <a:xfrm>
            <a:off x="2057400" y="2383489"/>
            <a:ext cx="4619357" cy="0"/>
          </a:xfrm>
          <a:prstGeom prst="line">
            <a:avLst/>
          </a:prstGeom>
          <a:ln w="25400">
            <a:solidFill>
              <a:srgbClr val="220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C029C2D-3F71-4751-8B03-FFB3314C4BCA}"/>
              </a:ext>
            </a:extLst>
          </p:cNvPr>
          <p:cNvSpPr/>
          <p:nvPr/>
        </p:nvSpPr>
        <p:spPr>
          <a:xfrm>
            <a:off x="7990448" y="2335426"/>
            <a:ext cx="3219157" cy="1842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bg1"/>
                </a:solidFill>
                <a:latin typeface="Cambria" panose="02040503050406030204" pitchFamily="18" charset="0"/>
              </a:rPr>
              <a:t>MACRO EXPANSION</a:t>
            </a:r>
          </a:p>
          <a:p>
            <a:endParaRPr 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MOVER   AREG,  A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SUB	AREG,  B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ADD	AREG, 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C01B5-F011-4099-BFFE-A5EA1C3696A3}"/>
              </a:ext>
            </a:extLst>
          </p:cNvPr>
          <p:cNvCxnSpPr>
            <a:cxnSpLocks/>
          </p:cNvCxnSpPr>
          <p:nvPr/>
        </p:nvCxnSpPr>
        <p:spPr>
          <a:xfrm>
            <a:off x="2057400" y="2735914"/>
            <a:ext cx="4619357" cy="0"/>
          </a:xfrm>
          <a:prstGeom prst="line">
            <a:avLst/>
          </a:prstGeom>
          <a:ln w="25400">
            <a:solidFill>
              <a:srgbClr val="220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736EAD-3E07-4C50-842C-D83BC27A3CD4}"/>
              </a:ext>
            </a:extLst>
          </p:cNvPr>
          <p:cNvCxnSpPr>
            <a:cxnSpLocks/>
          </p:cNvCxnSpPr>
          <p:nvPr/>
        </p:nvCxnSpPr>
        <p:spPr>
          <a:xfrm>
            <a:off x="2057400" y="3074052"/>
            <a:ext cx="4619357" cy="0"/>
          </a:xfrm>
          <a:prstGeom prst="line">
            <a:avLst/>
          </a:prstGeom>
          <a:ln w="25400">
            <a:solidFill>
              <a:srgbClr val="220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F22B34-7F17-4D60-8AB6-69F5A26E8248}"/>
              </a:ext>
            </a:extLst>
          </p:cNvPr>
          <p:cNvCxnSpPr>
            <a:cxnSpLocks/>
          </p:cNvCxnSpPr>
          <p:nvPr/>
        </p:nvCxnSpPr>
        <p:spPr>
          <a:xfrm>
            <a:off x="2024065" y="3394708"/>
            <a:ext cx="4619357" cy="0"/>
          </a:xfrm>
          <a:prstGeom prst="line">
            <a:avLst/>
          </a:prstGeom>
          <a:ln w="25400">
            <a:solidFill>
              <a:srgbClr val="220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3E4B55-FA3A-45B8-BC63-CF0930065CDB}"/>
              </a:ext>
            </a:extLst>
          </p:cNvPr>
          <p:cNvCxnSpPr>
            <a:cxnSpLocks/>
          </p:cNvCxnSpPr>
          <p:nvPr/>
        </p:nvCxnSpPr>
        <p:spPr>
          <a:xfrm>
            <a:off x="1148785" y="4103175"/>
            <a:ext cx="1694428" cy="0"/>
          </a:xfrm>
          <a:prstGeom prst="line">
            <a:avLst/>
          </a:prstGeom>
          <a:ln w="25400">
            <a:solidFill>
              <a:srgbClr val="220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74F9FA-51A6-4027-AD57-8B659594DD0C}" type="slidenum"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-76200"/>
            <a:ext cx="7772400" cy="838200"/>
          </a:xfrm>
          <a:ln w="28575">
            <a:solidFill>
              <a:schemeClr val="bg1"/>
            </a:solidFill>
            <a:tailEnd type="arrow"/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2800" dirty="0">
                <a:solidFill>
                  <a:srgbClr val="0000FF"/>
                </a:solidFill>
              </a:rPr>
              <a:t>Example – Conditional Expansion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394" y="1055175"/>
            <a:ext cx="569436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82394" y="4709160"/>
            <a:ext cx="10227212" cy="135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新細明體" panose="02020500000000000000" pitchFamily="18" charset="-120"/>
                <a:cs typeface="+mn-cs"/>
              </a:rPr>
              <a:t>Macro call </a:t>
            </a:r>
            <a:r>
              <a:rPr kumimoji="1" lang="en-US" altLang="zh-TW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新細明體" panose="02020500000000000000" pitchFamily="18" charset="-120"/>
                <a:cs typeface="+mn-cs"/>
              </a:rPr>
              <a:t>- EVAL   A, A, C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新細明體" panose="02020500000000000000" pitchFamily="18" charset="-120"/>
                <a:cs typeface="+mn-cs"/>
              </a:rPr>
              <a:t>Macro evaluates : A – A + C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新細明體" panose="02020500000000000000" pitchFamily="18" charset="-120"/>
                <a:cs typeface="+mn-cs"/>
              </a:rPr>
              <a:t>If names of first 2 parameters are same, control is transferred to MOVER AREG, &amp;Z</a:t>
            </a:r>
            <a:endParaRPr kumimoji="1" lang="en-US" altLang="zh-TW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DF1A08-5A87-4B69-B807-79BCFD535C85}"/>
              </a:ext>
            </a:extLst>
          </p:cNvPr>
          <p:cNvCxnSpPr>
            <a:cxnSpLocks/>
          </p:cNvCxnSpPr>
          <p:nvPr/>
        </p:nvCxnSpPr>
        <p:spPr>
          <a:xfrm>
            <a:off x="2057400" y="1707215"/>
            <a:ext cx="3738489" cy="0"/>
          </a:xfrm>
          <a:prstGeom prst="line">
            <a:avLst/>
          </a:prstGeom>
          <a:ln w="25400">
            <a:solidFill>
              <a:srgbClr val="220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986B204-5C1C-4640-A848-F7BEC8D98815}"/>
              </a:ext>
            </a:extLst>
          </p:cNvPr>
          <p:cNvSpPr/>
          <p:nvPr/>
        </p:nvSpPr>
        <p:spPr>
          <a:xfrm>
            <a:off x="6870895" y="762000"/>
            <a:ext cx="1119554" cy="1090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X =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Y =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Z = 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FE183-5690-4635-808C-5AC0E2FF9AB7}"/>
              </a:ext>
            </a:extLst>
          </p:cNvPr>
          <p:cNvCxnSpPr>
            <a:cxnSpLocks/>
          </p:cNvCxnSpPr>
          <p:nvPr/>
        </p:nvCxnSpPr>
        <p:spPr>
          <a:xfrm>
            <a:off x="2057400" y="2045352"/>
            <a:ext cx="4619357" cy="0"/>
          </a:xfrm>
          <a:prstGeom prst="line">
            <a:avLst/>
          </a:prstGeom>
          <a:ln w="25400">
            <a:solidFill>
              <a:srgbClr val="220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C029C2D-3F71-4751-8B03-FFB3314C4BCA}"/>
              </a:ext>
            </a:extLst>
          </p:cNvPr>
          <p:cNvSpPr/>
          <p:nvPr/>
        </p:nvSpPr>
        <p:spPr>
          <a:xfrm>
            <a:off x="7990448" y="2335427"/>
            <a:ext cx="3219157" cy="1283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MACRO EXPANSION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MOVER   AREG,  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F22B34-7F17-4D60-8AB6-69F5A26E8248}"/>
              </a:ext>
            </a:extLst>
          </p:cNvPr>
          <p:cNvCxnSpPr>
            <a:cxnSpLocks/>
          </p:cNvCxnSpPr>
          <p:nvPr/>
        </p:nvCxnSpPr>
        <p:spPr>
          <a:xfrm>
            <a:off x="1148785" y="3723320"/>
            <a:ext cx="4380478" cy="0"/>
          </a:xfrm>
          <a:prstGeom prst="line">
            <a:avLst/>
          </a:prstGeom>
          <a:ln w="25400">
            <a:solidFill>
              <a:srgbClr val="220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3E4B55-FA3A-45B8-BC63-CF0930065CDB}"/>
              </a:ext>
            </a:extLst>
          </p:cNvPr>
          <p:cNvCxnSpPr>
            <a:cxnSpLocks/>
          </p:cNvCxnSpPr>
          <p:nvPr/>
        </p:nvCxnSpPr>
        <p:spPr>
          <a:xfrm>
            <a:off x="1148785" y="4103175"/>
            <a:ext cx="1694428" cy="0"/>
          </a:xfrm>
          <a:prstGeom prst="line">
            <a:avLst/>
          </a:prstGeom>
          <a:ln w="25400">
            <a:solidFill>
              <a:srgbClr val="220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B179B0-8C4C-467E-AC39-699266B68E46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-76200"/>
            <a:ext cx="7772400" cy="838200"/>
          </a:xfrm>
          <a:ln w="28575">
            <a:solidFill>
              <a:schemeClr val="bg1"/>
            </a:solidFill>
            <a:tailEnd type="arrow"/>
          </a:ln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zh-TW" sz="2400" dirty="0">
                <a:solidFill>
                  <a:srgbClr val="0000FF"/>
                </a:solidFill>
              </a:rPr>
              <a:t>Example – Expansion time loops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0" y="4343400"/>
            <a:ext cx="3810000" cy="1981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b="1" kern="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EXPANSION</a:t>
            </a:r>
            <a:r>
              <a:rPr kumimoji="1" lang="en-US" altLang="zh-TW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MOVER	AREG, =‘5’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MOVEM	AREG, B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MOVEM 	AREG, B + 1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b="1" kern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MOVEM 	AREG, B + 2</a:t>
            </a: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1" y="762000"/>
            <a:ext cx="5427663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05000" y="3657600"/>
            <a:ext cx="5410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sz="2000" b="1" kern="0" dirty="0">
                <a:solidFill>
                  <a:srgbClr val="C00000"/>
                </a:solidFill>
                <a:latin typeface="Gill Sans MT"/>
                <a:ea typeface="新細明體" panose="02020500000000000000" pitchFamily="18" charset="-120"/>
              </a:rPr>
              <a:t>MACRO_CALL :   CLEAR    B,  3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172200" y="4648200"/>
            <a:ext cx="4343400" cy="140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sz="2000" kern="0" dirty="0">
                <a:solidFill>
                  <a:prstClr val="black"/>
                </a:solidFill>
                <a:latin typeface="Gill Sans MT"/>
                <a:ea typeface="新細明體" panose="02020500000000000000" pitchFamily="18" charset="-120"/>
              </a:rPr>
              <a:t>	MOVER puts ‘5’ in AREG, while 3 MOVEM store this value in 3 consecutive bytes with the addresses B, B + 1 and B + 2.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895600" y="1397726"/>
            <a:ext cx="3048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95600" y="1715589"/>
            <a:ext cx="3048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2200" y="1981201"/>
            <a:ext cx="3657600" cy="3701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9800" y="1295400"/>
            <a:ext cx="2819400" cy="381000"/>
          </a:xfrm>
          <a:prstGeom prst="rect">
            <a:avLst/>
          </a:prstGeom>
          <a:solidFill>
            <a:srgbClr val="E9E3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prstClr val="black"/>
                </a:solidFill>
                <a:latin typeface="Gill Sans MT"/>
              </a:rPr>
              <a:t>Local variable M is created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9800" y="1676400"/>
            <a:ext cx="2819400" cy="304800"/>
          </a:xfrm>
          <a:prstGeom prst="rect">
            <a:avLst/>
          </a:prstGeom>
          <a:solidFill>
            <a:srgbClr val="E9E3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prstClr val="black"/>
                </a:solidFill>
                <a:latin typeface="Gill Sans MT"/>
              </a:rPr>
              <a:t>M = 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971800" y="2286000"/>
            <a:ext cx="3048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133600" y="2590801"/>
            <a:ext cx="4572000" cy="261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05600" y="2029096"/>
            <a:ext cx="3962400" cy="533400"/>
          </a:xfrm>
          <a:prstGeom prst="rect">
            <a:avLst/>
          </a:prstGeom>
          <a:solidFill>
            <a:srgbClr val="E9E3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prstClr val="black"/>
                </a:solidFill>
                <a:latin typeface="Gill Sans MT"/>
              </a:rPr>
              <a:t>&amp;X + &amp;M i.e. B + 0 i.e. B ; ignore SS as it appears in the label field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609600"/>
            <a:ext cx="2819400" cy="457200"/>
          </a:xfrm>
          <a:prstGeom prst="rect">
            <a:avLst/>
          </a:prstGeom>
          <a:solidFill>
            <a:srgbClr val="E9E3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prstClr val="black"/>
                </a:solidFill>
                <a:latin typeface="Gill Sans MT"/>
              </a:rPr>
              <a:t>X = B and N = 3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286000" y="2858590"/>
            <a:ext cx="3657600" cy="3701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43600" y="2590800"/>
            <a:ext cx="2819400" cy="304800"/>
          </a:xfrm>
          <a:prstGeom prst="rect">
            <a:avLst/>
          </a:prstGeom>
          <a:solidFill>
            <a:srgbClr val="E9E3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prstClr val="black"/>
                </a:solidFill>
                <a:latin typeface="Gill Sans MT"/>
              </a:rPr>
              <a:t>M =M+1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971800" y="3200400"/>
            <a:ext cx="4191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15200" y="2895600"/>
            <a:ext cx="2819400" cy="533400"/>
          </a:xfrm>
          <a:prstGeom prst="rect">
            <a:avLst/>
          </a:prstGeom>
          <a:solidFill>
            <a:srgbClr val="E9E3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prstClr val="black"/>
                </a:solidFill>
                <a:latin typeface="Gill Sans MT"/>
              </a:rPr>
              <a:t>If ( M != 3) then </a:t>
            </a:r>
            <a:r>
              <a:rPr kumimoji="1" lang="en-US" dirty="0" err="1">
                <a:solidFill>
                  <a:prstClr val="black"/>
                </a:solidFill>
                <a:latin typeface="Gill Sans MT"/>
              </a:rPr>
              <a:t>goto</a:t>
            </a:r>
            <a:r>
              <a:rPr kumimoji="1" lang="en-US" dirty="0">
                <a:solidFill>
                  <a:prstClr val="black"/>
                </a:solidFill>
                <a:latin typeface="Gill Sans MT"/>
              </a:rPr>
              <a:t> statement with label .MORE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3" grpId="0" animBg="1"/>
      <p:bldP spid="23" grpId="1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5400" b="1"/>
              <a:t>Macro Journey so far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9A14A6AC-1303-4C07-96CE-874FD71B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</a:rPr>
              <a:t>Macros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</a:rPr>
              <a:t>Macro Definition; Macro Call; Macro expansion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</a:rPr>
              <a:t>Formal parameters: Positional, Keyword, Default Kw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</a:rPr>
              <a:t>Lexical expansion and sentiment expansion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</a:rPr>
              <a:t>Altered change of flow control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latin typeface="Cambria" panose="02040503050406030204" pitchFamily="18" charset="0"/>
              </a:rPr>
              <a:t>AIF, AGO, ANOP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latin typeface="Cambria" panose="02040503050406030204" pitchFamily="18" charset="0"/>
              </a:rPr>
              <a:t>Sequencing Symbol ( </a:t>
            </a:r>
            <a:r>
              <a:rPr lang="en-US" sz="1700" b="1" dirty="0">
                <a:latin typeface="Cambria" panose="02040503050406030204" pitchFamily="18" charset="0"/>
              </a:rPr>
              <a:t>appears in label and OPERANDS with AIF and AGO</a:t>
            </a:r>
            <a:r>
              <a:rPr lang="en-US" sz="1700" dirty="0">
                <a:latin typeface="Cambria" panose="02040503050406030204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latin typeface="Cambria" panose="02040503050406030204" pitchFamily="18" charset="0"/>
              </a:rPr>
              <a:t>LCL and GBL 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latin typeface="Cambria" panose="02040503050406030204" pitchFamily="18" charset="0"/>
              </a:rPr>
              <a:t>Attribute parameters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</a:rPr>
              <a:t>SS, AIF, AGO, ANOP, LCL, and GBL  instructions NEVER appear in the macro expanded source code.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highlight>
                  <a:srgbClr val="00FFFF"/>
                </a:highlight>
                <a:latin typeface="Cambria" panose="02040503050406030204" pitchFamily="18" charset="0"/>
              </a:rPr>
              <a:t>Macro Preprocessor : Process Macro Definition + Process Macro Call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292B4F-44AA-446D-83AB-6974526852C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7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49FB15-45B8-4BC1-BC53-85753710C09F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Practice Questions on Macros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219200"/>
            <a:ext cx="10627424" cy="5105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900" dirty="0">
                <a:latin typeface="Cambria" panose="02040503050406030204" pitchFamily="18" charset="0"/>
              </a:rPr>
              <a:t>In an assembly language program certain action is required at ten different places. Under what conditions would you code this as Macro or subroutine? Justify your answer.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900" dirty="0">
                <a:latin typeface="Cambria" panose="02040503050406030204" pitchFamily="18" charset="0"/>
              </a:rPr>
              <a:t>Explain with example following macro facilities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900" dirty="0">
                <a:latin typeface="Cambria" panose="02040503050406030204" pitchFamily="18" charset="0"/>
              </a:rPr>
              <a:t>Expansion time loops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900" dirty="0">
                <a:latin typeface="Cambria" panose="02040503050406030204" pitchFamily="18" charset="0"/>
              </a:rPr>
              <a:t>Change of flow during macro facilities.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900" dirty="0">
                <a:latin typeface="Cambria" panose="02040503050406030204" pitchFamily="18" charset="0"/>
              </a:rPr>
              <a:t>Keyword and positional parameters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900" dirty="0">
                <a:latin typeface="Cambria" panose="02040503050406030204" pitchFamily="18" charset="0"/>
              </a:rPr>
              <a:t>Sample </a:t>
            </a:r>
            <a:r>
              <a:rPr lang="en-US" sz="1900" dirty="0" err="1">
                <a:latin typeface="Cambria" panose="02040503050406030204" pitchFamily="18" charset="0"/>
              </a:rPr>
              <a:t>asm</a:t>
            </a:r>
            <a:r>
              <a:rPr lang="en-US" sz="1900" dirty="0">
                <a:latin typeface="Cambria" panose="02040503050406030204" pitchFamily="18" charset="0"/>
              </a:rPr>
              <a:t> program DEFINE a macro with some parameter values; what can be possible ways to specify these arguments?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900" dirty="0">
                <a:latin typeface="Cambria" panose="02040503050406030204" pitchFamily="18" charset="0"/>
              </a:rPr>
              <a:t>Justify your comments on following statements-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900" dirty="0">
                <a:latin typeface="Cambria" panose="02040503050406030204" pitchFamily="18" charset="0"/>
              </a:rPr>
              <a:t>A unit of specification for a program generation through expansion is called as compiler.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900" dirty="0">
                <a:latin typeface="Cambria" panose="02040503050406030204" pitchFamily="18" charset="0"/>
              </a:rPr>
              <a:t>An AGO &lt;Sequencing Symbol&gt; statement unconditionally transfers control flow.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endParaRPr lang="en-US" sz="1900" dirty="0">
              <a:latin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</a:pPr>
            <a:endParaRPr lang="en-US" sz="1900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90888-81A7-455F-A962-632F0C47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4600" b="1"/>
              <a:t>System Programming and Operating System</a:t>
            </a:r>
            <a:br>
              <a:rPr lang="en-US" sz="4600" b="1"/>
            </a:br>
            <a:br>
              <a:rPr lang="en-US" sz="4600" b="1"/>
            </a:br>
            <a:r>
              <a:rPr lang="en-US" sz="4600"/>
              <a:t>18BTIS502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2DE46-C575-4B4A-B5D9-22554DBA67C7}"/>
              </a:ext>
            </a:extLst>
          </p:cNvPr>
          <p:cNvSpPr txBox="1"/>
          <p:nvPr/>
        </p:nvSpPr>
        <p:spPr>
          <a:xfrm>
            <a:off x="1773326" y="6512504"/>
            <a:ext cx="8418423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i="1" dirty="0">
                <a:solidFill>
                  <a:schemeClr val="tx1"/>
                </a:solidFill>
              </a:rPr>
              <a:t>References-</a:t>
            </a:r>
            <a:r>
              <a:rPr lang="en-US" altLang="zh-TW" sz="1400" i="1" dirty="0">
                <a:solidFill>
                  <a:schemeClr val="tx1"/>
                </a:solidFill>
              </a:rPr>
              <a:t> Systems Programming and Operating Systems, D.M. </a:t>
            </a:r>
            <a:r>
              <a:rPr lang="en-US" altLang="zh-TW" sz="1400" i="1" dirty="0" err="1">
                <a:solidFill>
                  <a:schemeClr val="tx1"/>
                </a:solidFill>
              </a:rPr>
              <a:t>Dhamdhere</a:t>
            </a:r>
            <a:r>
              <a:rPr lang="en-US" sz="1400" i="1" dirty="0">
                <a:solidFill>
                  <a:schemeClr val="tx1"/>
                </a:solidFill>
              </a:rPr>
              <a:t> and Internet resources)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C4C620-BF5B-468F-AA47-0AA32E54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720229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FFCE9-50D6-4A7C-AB5A-6F55995F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04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2835D2-1028-42B6-B524-B656A5E9B0E6}" type="slidenum">
              <a:rPr lang="en-IN"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IN"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496891" y="147966"/>
            <a:ext cx="586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Macros: Practice Examples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0888" y="14796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Show the expanded assembly language program.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D46D9-FB76-46EC-BB4B-2827FEA43B10}"/>
              </a:ext>
            </a:extLst>
          </p:cNvPr>
          <p:cNvSpPr txBox="1"/>
          <p:nvPr/>
        </p:nvSpPr>
        <p:spPr>
          <a:xfrm>
            <a:off x="311125" y="1033528"/>
            <a:ext cx="365307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MACRO</a:t>
            </a:r>
          </a:p>
          <a:p>
            <a:r>
              <a:rPr lang="en-US" dirty="0">
                <a:latin typeface="Cambria" panose="02040503050406030204" pitchFamily="18" charset="0"/>
              </a:rPr>
              <a:t>	MAC_1  &amp;A, &amp;REG=ZREG</a:t>
            </a:r>
          </a:p>
          <a:p>
            <a:r>
              <a:rPr lang="en-US" dirty="0">
                <a:latin typeface="Cambria" panose="02040503050406030204" pitchFamily="18" charset="0"/>
              </a:rPr>
              <a:t>	ADD  REG, &amp;A</a:t>
            </a:r>
          </a:p>
          <a:p>
            <a:r>
              <a:rPr lang="en-US" dirty="0">
                <a:latin typeface="Cambria" panose="02040503050406030204" pitchFamily="18" charset="0"/>
              </a:rPr>
              <a:t>	MOVEM  REG, &amp;A</a:t>
            </a:r>
          </a:p>
          <a:p>
            <a:r>
              <a:rPr lang="en-US" dirty="0">
                <a:latin typeface="Cambria" panose="02040503050406030204" pitchFamily="18" charset="0"/>
              </a:rPr>
              <a:t>MEND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START 400</a:t>
            </a:r>
          </a:p>
          <a:p>
            <a:r>
              <a:rPr lang="en-US" dirty="0">
                <a:latin typeface="Cambria" panose="02040503050406030204" pitchFamily="18" charset="0"/>
              </a:rPr>
              <a:t>ADD  AREG, C</a:t>
            </a:r>
          </a:p>
          <a:p>
            <a:r>
              <a:rPr lang="en-US" dirty="0">
                <a:latin typeface="Cambria" panose="02040503050406030204" pitchFamily="18" charset="0"/>
              </a:rPr>
              <a:t>MAC_1  P, DREG</a:t>
            </a:r>
          </a:p>
          <a:p>
            <a:r>
              <a:rPr lang="en-US" dirty="0">
                <a:latin typeface="Cambria" panose="02040503050406030204" pitchFamily="18" charset="0"/>
              </a:rPr>
              <a:t>MOVER  CREG, =‘5’</a:t>
            </a:r>
          </a:p>
          <a:p>
            <a:r>
              <a:rPr lang="en-US" dirty="0">
                <a:latin typeface="Cambria" panose="02040503050406030204" pitchFamily="18" charset="0"/>
              </a:rPr>
              <a:t>MAC_1  B</a:t>
            </a:r>
          </a:p>
          <a:p>
            <a:r>
              <a:rPr lang="en-US" dirty="0">
                <a:latin typeface="Cambria" panose="02040503050406030204" pitchFamily="18" charset="0"/>
              </a:rPr>
              <a:t>END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E4F3D-6A62-4970-A493-2DE23DADA1C8}"/>
              </a:ext>
            </a:extLst>
          </p:cNvPr>
          <p:cNvSpPr txBox="1"/>
          <p:nvPr/>
        </p:nvSpPr>
        <p:spPr>
          <a:xfrm>
            <a:off x="4261337" y="1033527"/>
            <a:ext cx="3869313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MACRO</a:t>
            </a:r>
          </a:p>
          <a:p>
            <a:r>
              <a:rPr lang="en-US" dirty="0">
                <a:latin typeface="Cambria" panose="02040503050406030204" pitchFamily="18" charset="0"/>
              </a:rPr>
              <a:t>	MAC_1  &amp;A, &amp;REG=ZREG</a:t>
            </a:r>
          </a:p>
          <a:p>
            <a:r>
              <a:rPr lang="en-US" dirty="0">
                <a:latin typeface="Cambria" panose="02040503050406030204" pitchFamily="18" charset="0"/>
              </a:rPr>
              <a:t>	ADD  &amp;REG, &amp;A</a:t>
            </a:r>
          </a:p>
          <a:p>
            <a:r>
              <a:rPr lang="en-US" dirty="0">
                <a:latin typeface="Cambria" panose="02040503050406030204" pitchFamily="18" charset="0"/>
              </a:rPr>
              <a:t>	MOVEM  &amp;REG, &amp;A</a:t>
            </a:r>
          </a:p>
          <a:p>
            <a:r>
              <a:rPr lang="en-US" dirty="0">
                <a:latin typeface="Cambria" panose="02040503050406030204" pitchFamily="18" charset="0"/>
              </a:rPr>
              <a:t>MEND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MACRO</a:t>
            </a:r>
          </a:p>
          <a:p>
            <a:r>
              <a:rPr lang="en-US" dirty="0">
                <a:latin typeface="Cambria" panose="02040503050406030204" pitchFamily="18" charset="0"/>
              </a:rPr>
              <a:t>	MAC_2  &amp;A, &amp;B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MOVER  &amp;AREG, &amp;A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MAC_1  &amp;B, &amp;REG = DREG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PRINT    &amp;A</a:t>
            </a:r>
          </a:p>
          <a:p>
            <a:r>
              <a:rPr lang="en-US" dirty="0">
                <a:latin typeface="Cambria" panose="02040503050406030204" pitchFamily="18" charset="0"/>
              </a:rPr>
              <a:t>MEND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START 600</a:t>
            </a:r>
          </a:p>
          <a:p>
            <a:r>
              <a:rPr lang="en-US" dirty="0">
                <a:latin typeface="Cambria" panose="02040503050406030204" pitchFamily="18" charset="0"/>
              </a:rPr>
              <a:t>MAC_1  A</a:t>
            </a:r>
          </a:p>
          <a:p>
            <a:r>
              <a:rPr lang="en-US" dirty="0">
                <a:latin typeface="Cambria" panose="02040503050406030204" pitchFamily="18" charset="0"/>
              </a:rPr>
              <a:t>MOVER  CREG, =‘5’</a:t>
            </a:r>
          </a:p>
          <a:p>
            <a:r>
              <a:rPr lang="en-US" dirty="0">
                <a:latin typeface="Cambria" panose="02040503050406030204" pitchFamily="18" charset="0"/>
              </a:rPr>
              <a:t>MAC_2  P, Q</a:t>
            </a:r>
          </a:p>
          <a:p>
            <a:r>
              <a:rPr lang="en-US" dirty="0">
                <a:latin typeface="Cambria" panose="02040503050406030204" pitchFamily="18" charset="0"/>
              </a:rPr>
              <a:t>END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7A3C8-8576-4E30-B8B6-658CB8813D4A}"/>
              </a:ext>
            </a:extLst>
          </p:cNvPr>
          <p:cNvSpPr txBox="1"/>
          <p:nvPr/>
        </p:nvSpPr>
        <p:spPr>
          <a:xfrm>
            <a:off x="8423586" y="1054180"/>
            <a:ext cx="345728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MACRO</a:t>
            </a:r>
          </a:p>
          <a:p>
            <a:r>
              <a:rPr lang="en-US" dirty="0">
                <a:latin typeface="Cambria" panose="02040503050406030204" pitchFamily="18" charset="0"/>
              </a:rPr>
              <a:t>	MAC_3  &amp;A, &amp;B, &amp;C</a:t>
            </a:r>
          </a:p>
          <a:p>
            <a:r>
              <a:rPr lang="en-US" dirty="0">
                <a:latin typeface="Cambria" panose="02040503050406030204" pitchFamily="18" charset="0"/>
              </a:rPr>
              <a:t>	AIF (&amp;A’ L 20) .TEST</a:t>
            </a:r>
          </a:p>
          <a:p>
            <a:r>
              <a:rPr lang="en-US" dirty="0">
                <a:latin typeface="Cambria" panose="02040503050406030204" pitchFamily="18" charset="0"/>
              </a:rPr>
              <a:t>	MOVER  AREG, &amp;A</a:t>
            </a:r>
          </a:p>
          <a:p>
            <a:r>
              <a:rPr lang="en-US" dirty="0">
                <a:latin typeface="Cambria" panose="02040503050406030204" pitchFamily="18" charset="0"/>
              </a:rPr>
              <a:t>	MULT     AREG, &amp;B</a:t>
            </a:r>
          </a:p>
          <a:p>
            <a:r>
              <a:rPr lang="en-US" dirty="0">
                <a:latin typeface="Cambria" panose="02040503050406030204" pitchFamily="18" charset="0"/>
              </a:rPr>
              <a:t>	AGO  .STP</a:t>
            </a:r>
          </a:p>
          <a:p>
            <a:r>
              <a:rPr lang="en-US" dirty="0">
                <a:latin typeface="Cambria" panose="02040503050406030204" pitchFamily="18" charset="0"/>
              </a:rPr>
              <a:t>.TEST	MOVER  AREG, &amp;B</a:t>
            </a:r>
          </a:p>
          <a:p>
            <a:r>
              <a:rPr lang="en-US" dirty="0">
                <a:latin typeface="Cambria" panose="02040503050406030204" pitchFamily="18" charset="0"/>
              </a:rPr>
              <a:t>	MULT    AREG, &amp;C</a:t>
            </a:r>
          </a:p>
          <a:p>
            <a:r>
              <a:rPr lang="en-US" dirty="0">
                <a:latin typeface="Cambria" panose="02040503050406030204" pitchFamily="18" charset="0"/>
              </a:rPr>
              <a:t>.STP  MEND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START 400</a:t>
            </a:r>
          </a:p>
          <a:p>
            <a:r>
              <a:rPr lang="en-US" dirty="0">
                <a:latin typeface="Cambria" panose="02040503050406030204" pitchFamily="18" charset="0"/>
              </a:rPr>
              <a:t>MOVEM  AREG, P</a:t>
            </a:r>
          </a:p>
          <a:p>
            <a:r>
              <a:rPr lang="en-US" dirty="0">
                <a:latin typeface="Cambria" panose="02040503050406030204" pitchFamily="18" charset="0"/>
              </a:rPr>
              <a:t>MOVEM  BREG, Q</a:t>
            </a:r>
          </a:p>
          <a:p>
            <a:r>
              <a:rPr lang="en-US" dirty="0">
                <a:latin typeface="Cambria" panose="02040503050406030204" pitchFamily="18" charset="0"/>
              </a:rPr>
              <a:t>MOVEM  CREG, R</a:t>
            </a:r>
          </a:p>
          <a:p>
            <a:r>
              <a:rPr lang="en-US" dirty="0">
                <a:latin typeface="Cambria" panose="02040503050406030204" pitchFamily="18" charset="0"/>
              </a:rPr>
              <a:t>P    DS   20</a:t>
            </a:r>
          </a:p>
          <a:p>
            <a:r>
              <a:rPr lang="en-US" dirty="0">
                <a:latin typeface="Cambria" panose="02040503050406030204" pitchFamily="18" charset="0"/>
              </a:rPr>
              <a:t>MAC_3   P, Q, R</a:t>
            </a:r>
          </a:p>
          <a:p>
            <a:r>
              <a:rPr lang="en-US" dirty="0">
                <a:latin typeface="Cambria" panose="02040503050406030204" pitchFamily="18" charset="0"/>
              </a:rPr>
              <a:t>END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63C9048-9A9E-4A98-B42E-98377654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41488"/>
            <a:ext cx="373560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Examples – without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2835D2-1028-42B6-B524-B656A5E9B0E6}" type="slidenum">
              <a:rPr lang="en-IN"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IN"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496891" y="147966"/>
            <a:ext cx="586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Macros: Practice Example 1 solution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0888" y="14796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Show the expanded assembly language program.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D46D9-FB76-46EC-BB4B-2827FEA43B10}"/>
              </a:ext>
            </a:extLst>
          </p:cNvPr>
          <p:cNvSpPr txBox="1"/>
          <p:nvPr/>
        </p:nvSpPr>
        <p:spPr>
          <a:xfrm>
            <a:off x="1068362" y="1059880"/>
            <a:ext cx="365307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MACRO</a:t>
            </a:r>
          </a:p>
          <a:p>
            <a:r>
              <a:rPr lang="en-US" dirty="0">
                <a:latin typeface="Cambria" panose="02040503050406030204" pitchFamily="18" charset="0"/>
              </a:rPr>
              <a:t>	MAC_1  &amp;A, &amp;REG=ZREG</a:t>
            </a:r>
          </a:p>
          <a:p>
            <a:r>
              <a:rPr lang="en-US" dirty="0">
                <a:latin typeface="Cambria" panose="02040503050406030204" pitchFamily="18" charset="0"/>
              </a:rPr>
              <a:t>	ADD  REG, &amp;A</a:t>
            </a:r>
          </a:p>
          <a:p>
            <a:r>
              <a:rPr lang="en-US" dirty="0">
                <a:latin typeface="Cambria" panose="02040503050406030204" pitchFamily="18" charset="0"/>
              </a:rPr>
              <a:t>	MOVEM  REG, &amp;A</a:t>
            </a:r>
          </a:p>
          <a:p>
            <a:r>
              <a:rPr lang="en-US" dirty="0">
                <a:latin typeface="Cambria" panose="02040503050406030204" pitchFamily="18" charset="0"/>
              </a:rPr>
              <a:t>MEND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START 400</a:t>
            </a:r>
          </a:p>
          <a:p>
            <a:r>
              <a:rPr lang="en-US" dirty="0">
                <a:latin typeface="Cambria" panose="02040503050406030204" pitchFamily="18" charset="0"/>
              </a:rPr>
              <a:t>ADD  AREG, C</a:t>
            </a:r>
          </a:p>
          <a:p>
            <a:r>
              <a:rPr lang="en-US" dirty="0">
                <a:latin typeface="Cambria" panose="02040503050406030204" pitchFamily="18" charset="0"/>
              </a:rPr>
              <a:t>MAC_1  P, DREG</a:t>
            </a:r>
          </a:p>
          <a:p>
            <a:r>
              <a:rPr lang="en-US" dirty="0">
                <a:latin typeface="Cambria" panose="02040503050406030204" pitchFamily="18" charset="0"/>
              </a:rPr>
              <a:t>MOVER  CREG, =‘5’</a:t>
            </a:r>
          </a:p>
          <a:p>
            <a:r>
              <a:rPr lang="en-US" dirty="0">
                <a:latin typeface="Cambria" panose="02040503050406030204" pitchFamily="18" charset="0"/>
              </a:rPr>
              <a:t>MAC_1  B</a:t>
            </a:r>
          </a:p>
          <a:p>
            <a:r>
              <a:rPr lang="en-US" dirty="0">
                <a:latin typeface="Cambria" panose="02040503050406030204" pitchFamily="18" charset="0"/>
              </a:rPr>
              <a:t>END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458867-7407-40BD-ADF0-83A75F0C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9045"/>
            <a:ext cx="3159093" cy="346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2835D2-1028-42B6-B524-B656A5E9B0E6}" type="slidenum">
              <a:rPr lang="en-IN"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IN"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496891" y="147966"/>
            <a:ext cx="586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Macros: Practice Example 2 solution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0888" y="14796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Show the expanded assembly language program.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E4F3D-6A62-4970-A493-2DE23DADA1C8}"/>
              </a:ext>
            </a:extLst>
          </p:cNvPr>
          <p:cNvSpPr txBox="1"/>
          <p:nvPr/>
        </p:nvSpPr>
        <p:spPr>
          <a:xfrm>
            <a:off x="1954216" y="1001038"/>
            <a:ext cx="3869313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MACRO</a:t>
            </a:r>
          </a:p>
          <a:p>
            <a:r>
              <a:rPr lang="en-US" dirty="0">
                <a:latin typeface="Cambria" panose="02040503050406030204" pitchFamily="18" charset="0"/>
              </a:rPr>
              <a:t>	MAC_1  &amp;A, &amp;REG=ZREG</a:t>
            </a:r>
          </a:p>
          <a:p>
            <a:r>
              <a:rPr lang="en-US" dirty="0">
                <a:latin typeface="Cambria" panose="02040503050406030204" pitchFamily="18" charset="0"/>
              </a:rPr>
              <a:t>	ADD  &amp;REG, &amp;A</a:t>
            </a:r>
          </a:p>
          <a:p>
            <a:r>
              <a:rPr lang="en-US" dirty="0">
                <a:latin typeface="Cambria" panose="02040503050406030204" pitchFamily="18" charset="0"/>
              </a:rPr>
              <a:t>	MOVEM  &amp;REG, &amp;A</a:t>
            </a:r>
          </a:p>
          <a:p>
            <a:r>
              <a:rPr lang="en-US" dirty="0">
                <a:latin typeface="Cambria" panose="02040503050406030204" pitchFamily="18" charset="0"/>
              </a:rPr>
              <a:t>MEND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MACRO</a:t>
            </a:r>
          </a:p>
          <a:p>
            <a:r>
              <a:rPr lang="en-US" dirty="0">
                <a:latin typeface="Cambria" panose="02040503050406030204" pitchFamily="18" charset="0"/>
              </a:rPr>
              <a:t>	MAC_2  &amp;A, &amp;B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MOVER  &amp;AREG, &amp;A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MAC_1  &amp;B, &amp;REG = DREG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PRINT    &amp;A</a:t>
            </a:r>
          </a:p>
          <a:p>
            <a:r>
              <a:rPr lang="en-US" dirty="0">
                <a:latin typeface="Cambria" panose="02040503050406030204" pitchFamily="18" charset="0"/>
              </a:rPr>
              <a:t>MEND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START 600</a:t>
            </a:r>
          </a:p>
          <a:p>
            <a:r>
              <a:rPr lang="en-US" dirty="0">
                <a:latin typeface="Cambria" panose="02040503050406030204" pitchFamily="18" charset="0"/>
              </a:rPr>
              <a:t>MAC_1  A</a:t>
            </a:r>
          </a:p>
          <a:p>
            <a:r>
              <a:rPr lang="en-US" dirty="0">
                <a:latin typeface="Cambria" panose="02040503050406030204" pitchFamily="18" charset="0"/>
              </a:rPr>
              <a:t>MOVER  CREG, =‘5’</a:t>
            </a:r>
          </a:p>
          <a:p>
            <a:r>
              <a:rPr lang="en-US" dirty="0">
                <a:latin typeface="Cambria" panose="02040503050406030204" pitchFamily="18" charset="0"/>
              </a:rPr>
              <a:t>MAC_2  P, Q</a:t>
            </a:r>
          </a:p>
          <a:p>
            <a:r>
              <a:rPr lang="en-US" dirty="0">
                <a:latin typeface="Cambria" panose="02040503050406030204" pitchFamily="18" charset="0"/>
              </a:rPr>
              <a:t>END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4E711-71A8-44DD-8491-9EA399B3C086}"/>
              </a:ext>
            </a:extLst>
          </p:cNvPr>
          <p:cNvSpPr txBox="1"/>
          <p:nvPr/>
        </p:nvSpPr>
        <p:spPr>
          <a:xfrm>
            <a:off x="6863255" y="1305341"/>
            <a:ext cx="386931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START 600</a:t>
            </a:r>
          </a:p>
          <a:p>
            <a:r>
              <a:rPr lang="en-US" dirty="0"/>
              <a:t> </a:t>
            </a:r>
          </a:p>
          <a:p>
            <a:pPr lvl="1"/>
            <a:r>
              <a:rPr lang="en-US" dirty="0"/>
              <a:t>+ ADD  ZREG, A</a:t>
            </a:r>
          </a:p>
          <a:p>
            <a:pPr lvl="1"/>
            <a:r>
              <a:rPr lang="en-US" dirty="0"/>
              <a:t>+ MOVEM  ZREG, A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MOVER  CREG, =‘5’</a:t>
            </a:r>
          </a:p>
          <a:p>
            <a:pPr lvl="1"/>
            <a:r>
              <a:rPr lang="en-US" dirty="0"/>
              <a:t>+ MOVER  AREG, P</a:t>
            </a:r>
          </a:p>
          <a:p>
            <a:pPr lvl="1"/>
            <a:r>
              <a:rPr lang="en-US" dirty="0"/>
              <a:t>+ ADD  DREG, Q</a:t>
            </a:r>
          </a:p>
          <a:p>
            <a:pPr lvl="1"/>
            <a:r>
              <a:rPr lang="en-US" dirty="0"/>
              <a:t>+ MOVEM  DREG, Q</a:t>
            </a:r>
          </a:p>
          <a:p>
            <a:pPr lvl="1"/>
            <a:r>
              <a:rPr lang="en-US" dirty="0"/>
              <a:t>+ PRINT    P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END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3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2835D2-1028-42B6-B524-B656A5E9B0E6}" type="slidenum">
              <a:rPr lang="en-IN"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IN"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496891" y="147966"/>
            <a:ext cx="586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Macros: Practice Example 3 solution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0888" y="14796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Show the expanded assembly language program.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7A3C8-8576-4E30-B8B6-658CB8813D4A}"/>
              </a:ext>
            </a:extLst>
          </p:cNvPr>
          <p:cNvSpPr txBox="1"/>
          <p:nvPr/>
        </p:nvSpPr>
        <p:spPr>
          <a:xfrm>
            <a:off x="222122" y="730176"/>
            <a:ext cx="345728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MACRO</a:t>
            </a:r>
          </a:p>
          <a:p>
            <a:r>
              <a:rPr lang="en-US" dirty="0">
                <a:latin typeface="Cambria" panose="02040503050406030204" pitchFamily="18" charset="0"/>
              </a:rPr>
              <a:t>	MAC_3  &amp;A, &amp;B, &amp;C</a:t>
            </a:r>
          </a:p>
          <a:p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AIF (&amp;A’ L 20) .TEST</a:t>
            </a:r>
          </a:p>
          <a:p>
            <a:r>
              <a:rPr lang="en-US" dirty="0">
                <a:latin typeface="Cambria" panose="02040503050406030204" pitchFamily="18" charset="0"/>
              </a:rPr>
              <a:t>	MOVER  AREG, &amp;A</a:t>
            </a:r>
          </a:p>
          <a:p>
            <a:r>
              <a:rPr lang="en-US" dirty="0">
                <a:latin typeface="Cambria" panose="02040503050406030204" pitchFamily="18" charset="0"/>
              </a:rPr>
              <a:t>	MULT     AREG, &amp;B</a:t>
            </a:r>
          </a:p>
          <a:p>
            <a:r>
              <a:rPr lang="en-US" dirty="0">
                <a:latin typeface="Cambria" panose="02040503050406030204" pitchFamily="18" charset="0"/>
              </a:rPr>
              <a:t>	AGO  .STP</a:t>
            </a:r>
          </a:p>
          <a:p>
            <a:r>
              <a:rPr lang="en-US" dirty="0">
                <a:latin typeface="Cambria" panose="02040503050406030204" pitchFamily="18" charset="0"/>
              </a:rPr>
              <a:t>.TEST	MOVER  AREG, &amp;B</a:t>
            </a:r>
          </a:p>
          <a:p>
            <a:r>
              <a:rPr lang="en-US" dirty="0">
                <a:latin typeface="Cambria" panose="02040503050406030204" pitchFamily="18" charset="0"/>
              </a:rPr>
              <a:t>	MULT    AREG, &amp;C</a:t>
            </a:r>
          </a:p>
          <a:p>
            <a:r>
              <a:rPr lang="en-US" dirty="0">
                <a:latin typeface="Cambria" panose="02040503050406030204" pitchFamily="18" charset="0"/>
              </a:rPr>
              <a:t>.STP  MEND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START 400</a:t>
            </a:r>
          </a:p>
          <a:p>
            <a:r>
              <a:rPr lang="en-US" dirty="0">
                <a:latin typeface="Cambria" panose="02040503050406030204" pitchFamily="18" charset="0"/>
              </a:rPr>
              <a:t>MOVEM  AREG, P</a:t>
            </a:r>
          </a:p>
          <a:p>
            <a:r>
              <a:rPr lang="en-US" dirty="0">
                <a:latin typeface="Cambria" panose="02040503050406030204" pitchFamily="18" charset="0"/>
              </a:rPr>
              <a:t>MOVEM  BREG, Q</a:t>
            </a:r>
          </a:p>
          <a:p>
            <a:r>
              <a:rPr lang="en-US" dirty="0">
                <a:latin typeface="Cambria" panose="02040503050406030204" pitchFamily="18" charset="0"/>
              </a:rPr>
              <a:t>MOVEM  CREG, R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P    DS   20</a:t>
            </a:r>
          </a:p>
          <a:p>
            <a:r>
              <a:rPr lang="en-US" dirty="0">
                <a:latin typeface="Cambria" panose="02040503050406030204" pitchFamily="18" charset="0"/>
              </a:rPr>
              <a:t>MAC_3   P, Q, R</a:t>
            </a:r>
          </a:p>
          <a:p>
            <a:r>
              <a:rPr lang="en-US" dirty="0">
                <a:latin typeface="Cambria" panose="02040503050406030204" pitchFamily="18" charset="0"/>
              </a:rPr>
              <a:t>END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D2261-4E90-4CB8-A32D-969A53D69E1F}"/>
              </a:ext>
            </a:extLst>
          </p:cNvPr>
          <p:cNvSpPr txBox="1"/>
          <p:nvPr/>
        </p:nvSpPr>
        <p:spPr>
          <a:xfrm>
            <a:off x="8412158" y="566678"/>
            <a:ext cx="345728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OUTPUT</a:t>
            </a:r>
            <a:r>
              <a:rPr lang="en-US" dirty="0">
                <a:latin typeface="Cambria" panose="02040503050406030204" pitchFamily="18" charset="0"/>
              </a:rPr>
              <a:t>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START 400</a:t>
            </a:r>
          </a:p>
          <a:p>
            <a:r>
              <a:rPr lang="en-US" dirty="0">
                <a:latin typeface="Cambria" panose="02040503050406030204" pitchFamily="18" charset="0"/>
              </a:rPr>
              <a:t>MOVEM  AREG, P</a:t>
            </a:r>
          </a:p>
          <a:p>
            <a:r>
              <a:rPr lang="en-US" dirty="0">
                <a:latin typeface="Cambria" panose="02040503050406030204" pitchFamily="18" charset="0"/>
              </a:rPr>
              <a:t>MOVEM  BREG, Q</a:t>
            </a:r>
          </a:p>
          <a:p>
            <a:r>
              <a:rPr lang="en-US" dirty="0">
                <a:latin typeface="Cambria" panose="02040503050406030204" pitchFamily="18" charset="0"/>
              </a:rPr>
              <a:t>MOVEM  CREG, R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P    DS   20</a:t>
            </a:r>
          </a:p>
          <a:p>
            <a:r>
              <a:rPr lang="en-US" dirty="0">
                <a:latin typeface="Cambria" panose="02040503050406030204" pitchFamily="18" charset="0"/>
              </a:rPr>
              <a:t>     +  MOVER  AREG, Q</a:t>
            </a:r>
          </a:p>
          <a:p>
            <a:r>
              <a:rPr lang="en-US" dirty="0">
                <a:latin typeface="Cambria" panose="02040503050406030204" pitchFamily="18" charset="0"/>
              </a:rPr>
              <a:t>     +  MULT    AREG, R</a:t>
            </a:r>
          </a:p>
          <a:p>
            <a:r>
              <a:rPr lang="en-US" dirty="0">
                <a:latin typeface="Cambria" panose="02040503050406030204" pitchFamily="18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6288C-A6D0-4EFB-9D88-1A12A995219A}"/>
              </a:ext>
            </a:extLst>
          </p:cNvPr>
          <p:cNvSpPr txBox="1"/>
          <p:nvPr/>
        </p:nvSpPr>
        <p:spPr>
          <a:xfrm>
            <a:off x="4177254" y="1633956"/>
            <a:ext cx="345728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MACRO</a:t>
            </a:r>
          </a:p>
          <a:p>
            <a:r>
              <a:rPr lang="en-US" dirty="0">
                <a:latin typeface="Cambria" panose="02040503050406030204" pitchFamily="18" charset="0"/>
              </a:rPr>
              <a:t>	MAC_3  &amp;A, &amp;B, &amp;C</a:t>
            </a:r>
          </a:p>
          <a:p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>
                <a:highlight>
                  <a:srgbClr val="00FFFF"/>
                </a:highlight>
                <a:latin typeface="Cambria" panose="02040503050406030204" pitchFamily="18" charset="0"/>
              </a:rPr>
              <a:t>AIF (&amp;A’ L 20) .TEST</a:t>
            </a:r>
          </a:p>
          <a:p>
            <a:r>
              <a:rPr lang="en-US" dirty="0">
                <a:latin typeface="Cambria" panose="02040503050406030204" pitchFamily="18" charset="0"/>
              </a:rPr>
              <a:t>	MOVER  AREG, &amp;A</a:t>
            </a:r>
          </a:p>
          <a:p>
            <a:r>
              <a:rPr lang="en-US" dirty="0">
                <a:latin typeface="Cambria" panose="02040503050406030204" pitchFamily="18" charset="0"/>
              </a:rPr>
              <a:t>	MULT     AREG, &amp;B</a:t>
            </a:r>
          </a:p>
          <a:p>
            <a:r>
              <a:rPr lang="en-US" dirty="0">
                <a:latin typeface="Cambria" panose="02040503050406030204" pitchFamily="18" charset="0"/>
              </a:rPr>
              <a:t>	AGO  .STP</a:t>
            </a:r>
          </a:p>
          <a:p>
            <a:r>
              <a:rPr lang="en-US" dirty="0">
                <a:latin typeface="Cambria" panose="02040503050406030204" pitchFamily="18" charset="0"/>
              </a:rPr>
              <a:t>.TEST	MOVER  AREG, &amp;B</a:t>
            </a:r>
          </a:p>
          <a:p>
            <a:r>
              <a:rPr lang="en-US" dirty="0">
                <a:latin typeface="Cambria" panose="02040503050406030204" pitchFamily="18" charset="0"/>
              </a:rPr>
              <a:t>	MULT    AREG, &amp;C</a:t>
            </a:r>
          </a:p>
          <a:p>
            <a:r>
              <a:rPr lang="en-US" dirty="0">
                <a:latin typeface="Cambria" panose="02040503050406030204" pitchFamily="18" charset="0"/>
              </a:rPr>
              <a:t>.STP  MEND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START 400</a:t>
            </a:r>
          </a:p>
          <a:p>
            <a:r>
              <a:rPr lang="en-US" dirty="0">
                <a:latin typeface="Cambria" panose="02040503050406030204" pitchFamily="18" charset="0"/>
              </a:rPr>
              <a:t>MOVEM  AREG, P</a:t>
            </a:r>
          </a:p>
          <a:p>
            <a:r>
              <a:rPr lang="en-US" dirty="0">
                <a:latin typeface="Cambria" panose="02040503050406030204" pitchFamily="18" charset="0"/>
              </a:rPr>
              <a:t>MOVEM  BREG, Q</a:t>
            </a:r>
          </a:p>
          <a:p>
            <a:r>
              <a:rPr lang="en-US" dirty="0">
                <a:latin typeface="Cambria" panose="02040503050406030204" pitchFamily="18" charset="0"/>
              </a:rPr>
              <a:t>MOVEM  CREG, R</a:t>
            </a:r>
          </a:p>
          <a:p>
            <a:r>
              <a:rPr lang="en-US" dirty="0">
                <a:highlight>
                  <a:srgbClr val="00FFFF"/>
                </a:highlight>
                <a:latin typeface="Cambria" panose="02040503050406030204" pitchFamily="18" charset="0"/>
              </a:rPr>
              <a:t>P    DS   40</a:t>
            </a:r>
          </a:p>
          <a:p>
            <a:r>
              <a:rPr lang="en-US" dirty="0">
                <a:latin typeface="Cambria" panose="02040503050406030204" pitchFamily="18" charset="0"/>
              </a:rPr>
              <a:t>MAC_3   P, Q, R</a:t>
            </a:r>
          </a:p>
          <a:p>
            <a:r>
              <a:rPr lang="en-US" dirty="0">
                <a:latin typeface="Cambria" panose="02040503050406030204" pitchFamily="18" charset="0"/>
              </a:rPr>
              <a:t>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A7091-35C1-42E5-A8B2-BC09397FE1D1}"/>
              </a:ext>
            </a:extLst>
          </p:cNvPr>
          <p:cNvSpPr txBox="1"/>
          <p:nvPr/>
        </p:nvSpPr>
        <p:spPr>
          <a:xfrm>
            <a:off x="8412157" y="3572948"/>
            <a:ext cx="345728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OUTPUT</a:t>
            </a:r>
            <a:r>
              <a:rPr lang="en-US" dirty="0">
                <a:latin typeface="Cambria" panose="02040503050406030204" pitchFamily="18" charset="0"/>
              </a:rPr>
              <a:t>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START 400</a:t>
            </a:r>
          </a:p>
          <a:p>
            <a:r>
              <a:rPr lang="en-US" dirty="0">
                <a:latin typeface="Cambria" panose="02040503050406030204" pitchFamily="18" charset="0"/>
              </a:rPr>
              <a:t>MOVEM  AREG, P</a:t>
            </a:r>
          </a:p>
          <a:p>
            <a:r>
              <a:rPr lang="en-US" dirty="0">
                <a:latin typeface="Cambria" panose="02040503050406030204" pitchFamily="18" charset="0"/>
              </a:rPr>
              <a:t>MOVEM  BREG, Q</a:t>
            </a:r>
          </a:p>
          <a:p>
            <a:r>
              <a:rPr lang="en-US" dirty="0">
                <a:latin typeface="Cambria" panose="02040503050406030204" pitchFamily="18" charset="0"/>
              </a:rPr>
              <a:t>MOVEM  CREG, R</a:t>
            </a:r>
          </a:p>
          <a:p>
            <a:r>
              <a:rPr lang="en-US" dirty="0">
                <a:highlight>
                  <a:srgbClr val="00FFFF"/>
                </a:highlight>
                <a:latin typeface="Cambria" panose="02040503050406030204" pitchFamily="18" charset="0"/>
              </a:rPr>
              <a:t>P    DS   40</a:t>
            </a:r>
          </a:p>
          <a:p>
            <a:r>
              <a:rPr lang="en-US" dirty="0">
                <a:latin typeface="Cambria" panose="02040503050406030204" pitchFamily="18" charset="0"/>
              </a:rPr>
              <a:t>     +  MOVER  AREG, P</a:t>
            </a:r>
          </a:p>
          <a:p>
            <a:r>
              <a:rPr lang="en-US" dirty="0">
                <a:latin typeface="Cambria" panose="02040503050406030204" pitchFamily="18" charset="0"/>
              </a:rPr>
              <a:t>     +  MULT    AREG, Q</a:t>
            </a:r>
          </a:p>
          <a:p>
            <a:r>
              <a:rPr lang="en-US" dirty="0">
                <a:latin typeface="Cambria" panose="02040503050406030204" pitchFamily="18" charset="0"/>
              </a:rPr>
              <a:t>END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4735EC-E987-4B84-8DC6-0468DB7582EA}"/>
              </a:ext>
            </a:extLst>
          </p:cNvPr>
          <p:cNvSpPr/>
          <p:nvPr/>
        </p:nvSpPr>
        <p:spPr>
          <a:xfrm>
            <a:off x="3679411" y="1293227"/>
            <a:ext cx="4732747" cy="25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1D4BD3-F086-474B-BDA8-9492A61E4ED6}"/>
              </a:ext>
            </a:extLst>
          </p:cNvPr>
          <p:cNvSpPr/>
          <p:nvPr/>
        </p:nvSpPr>
        <p:spPr>
          <a:xfrm>
            <a:off x="7638757" y="5004109"/>
            <a:ext cx="773400" cy="25676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1848465" y="3298721"/>
            <a:ext cx="8495070" cy="1596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5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Macro Preprocessor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0" name="Graphic 69" descr="Document">
            <a:extLst>
              <a:ext uri="{FF2B5EF4-FFF2-40B4-BE49-F238E27FC236}">
                <a16:creationId xmlns:a16="http://schemas.microsoft.com/office/drawing/2014/main" id="{792A2283-7648-439E-919C-E3C89EF3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3F0B3F-1919-427D-BE70-FC364F3D8BCB}"/>
              </a:ext>
            </a:extLst>
          </p:cNvPr>
          <p:cNvSpPr txBox="1"/>
          <p:nvPr/>
        </p:nvSpPr>
        <p:spPr>
          <a:xfrm>
            <a:off x="4244925" y="4720438"/>
            <a:ext cx="4505180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1. Process Macro definition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2. Process Macro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Macro Preprocessor</a:t>
            </a:r>
            <a:endParaRPr lang="en-US" i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CEBDA36-5701-434B-8C6C-3228AE4A4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95707" y="2340430"/>
            <a:ext cx="6872150" cy="1975742"/>
          </a:xfrm>
          <a:prstGeom prst="rect">
            <a:avLst/>
          </a:prstGeom>
          <a:noFill/>
        </p:spPr>
      </p:pic>
      <p:sp>
        <p:nvSpPr>
          <p:cNvPr id="75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57617" y="6356350"/>
            <a:ext cx="269618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45</a:t>
            </a:fld>
            <a:endParaRPr lang="en-US" sz="1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11EA7C8-3C17-4C70-A573-39DF484B9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707" y="4913941"/>
            <a:ext cx="5691293" cy="11492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 algn="just">
              <a:lnSpc>
                <a:spcPct val="150000"/>
              </a:lnSpc>
              <a:spcBef>
                <a:spcPts val="700"/>
              </a:spcBef>
              <a:buFont typeface="Times New Roman" pitchFamily="18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Macro preprocessor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separates macro expansion from the process of program assembly.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082ABB9-267E-408F-B76E-62FDF2623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698" y="4913941"/>
            <a:ext cx="4694405" cy="1543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 algn="just">
              <a:lnSpc>
                <a:spcPct val="150000"/>
              </a:lnSpc>
              <a:spcBef>
                <a:spcPts val="700"/>
              </a:spcBef>
              <a:buFont typeface="Times New Roman" pitchFamily="18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Macro – Assembler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performs macro expansion as well as assembly.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1379" y="222199"/>
            <a:ext cx="7725680" cy="13255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just" eaLnBrk="1" hangingPunct="1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Macro preprocessor design overview &amp; data structure taxonomy for </a:t>
            </a: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Macro definition processing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mtClean="0"/>
              <a:pPr>
                <a:spcAft>
                  <a:spcPts val="600"/>
                </a:spcAft>
                <a:defRPr/>
              </a:pPr>
              <a:t>46</a:t>
            </a:fld>
            <a:endParaRPr lang="en-US"/>
          </a:p>
        </p:txBody>
      </p:sp>
      <p:graphicFrame>
        <p:nvGraphicFramePr>
          <p:cNvPr id="19460" name="Rectangle 3">
            <a:extLst>
              <a:ext uri="{FF2B5EF4-FFF2-40B4-BE49-F238E27FC236}">
                <a16:creationId xmlns:a16="http://schemas.microsoft.com/office/drawing/2014/main" id="{D56252C4-0246-4F3E-93BE-FC2348A7D84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6703009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3">
            <a:extLst>
              <a:ext uri="{FF2B5EF4-FFF2-40B4-BE49-F238E27FC236}">
                <a16:creationId xmlns:a16="http://schemas.microsoft.com/office/drawing/2014/main" id="{38BDC90D-9D25-4834-8CB8-066FFC416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0600" y="0"/>
            <a:ext cx="3562110" cy="18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CE8AB39A-888A-4A43-8661-F23612958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031C37E5-1BF4-4C91-B1D8-8AB414A9D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69D3402D-AC79-41B4-9931-A8617BAB0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C261EB18-5EF2-488F-8229-C49D20A30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546977AE-C8E6-480D-B509-19CA84E78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4B21CBD4-B3F5-4A96-9B1B-8191F6A59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0F852678-5373-4AEF-937B-B6644B6DF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EC2734C4-10B0-40A8-9F2D-B137CE2B0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D1DA41EA-4374-498F-AC59-F94BDFBBB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EA060F14-0690-4329-A530-E63CE33D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D708F706-C9EF-417A-AC54-67BDBF393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460" grpId="0">
        <p:bldSub>
          <a:bldDgm bld="one"/>
        </p:bldSub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567" y="179998"/>
            <a:ext cx="7092634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 eaLnBrk="1" hangingPunct="1"/>
            <a:r>
              <a:rPr lang="en-US" altLang="zh-TW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Macro preprocessor design overview &amp; data structure taxonomy for </a:t>
            </a:r>
            <a:r>
              <a:rPr lang="en-US" altLang="zh-TW" sz="2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Macro call processing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mtClean="0"/>
              <a:pPr>
                <a:spcAft>
                  <a:spcPts val="600"/>
                </a:spcAft>
                <a:defRPr/>
              </a:pPr>
              <a:t>47</a:t>
            </a:fld>
            <a:endParaRPr lang="en-US"/>
          </a:p>
        </p:txBody>
      </p:sp>
      <p:graphicFrame>
        <p:nvGraphicFramePr>
          <p:cNvPr id="19460" name="Rectangle 3">
            <a:extLst>
              <a:ext uri="{FF2B5EF4-FFF2-40B4-BE49-F238E27FC236}">
                <a16:creationId xmlns:a16="http://schemas.microsoft.com/office/drawing/2014/main" id="{D56252C4-0246-4F3E-93BE-FC2348A7D84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53220425"/>
              </p:ext>
            </p:extLst>
          </p:nvPr>
        </p:nvGraphicFramePr>
        <p:xfrm>
          <a:off x="391379" y="1825624"/>
          <a:ext cx="11407487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9FF62A9F-8483-478C-AFD9-2791C5260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636" y="428431"/>
            <a:ext cx="3025555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b="1" kern="0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MACRO_CALL :   CLEAR    B,  3</a:t>
            </a:r>
          </a:p>
        </p:txBody>
      </p:sp>
    </p:spTree>
    <p:extLst>
      <p:ext uri="{BB962C8B-B14F-4D97-AF65-F5344CB8AC3E}">
        <p14:creationId xmlns:p14="http://schemas.microsoft.com/office/powerpoint/2010/main" val="142921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CE8AB39A-888A-4A43-8661-F23612958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031C37E5-1BF4-4C91-B1D8-8AB414A9D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69D3402D-AC79-41B4-9931-A8617BAB0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C261EB18-5EF2-488F-8229-C49D20A30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546977AE-C8E6-480D-B509-19CA84E78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4B21CBD4-B3F5-4A96-9B1B-8191F6A59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0F852678-5373-4AEF-937B-B6644B6DF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EC2734C4-10B0-40A8-9F2D-B137CE2B0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D1DA41EA-4374-498F-AC59-F94BDFBBB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EA060F14-0690-4329-A530-E63CE33D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graphicEl>
                                              <a:dgm id="{D708F706-C9EF-417A-AC54-67BDBF393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460" grpId="0">
        <p:bldSub>
          <a:bldDgm bld="one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C7F2F-37F4-4844-B899-38A71C98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Macro preprocessor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AB1D2-723E-4ACD-A77C-8EFA003C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D3AA51B-AD27-448E-B6C2-FA826B965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62699"/>
              </p:ext>
            </p:extLst>
          </p:nvPr>
        </p:nvGraphicFramePr>
        <p:xfrm>
          <a:off x="107572" y="732606"/>
          <a:ext cx="7354889" cy="621779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289851">
                  <a:extLst>
                    <a:ext uri="{9D8B030D-6E8A-4147-A177-3AD203B41FA5}">
                      <a16:colId xmlns:a16="http://schemas.microsoft.com/office/drawing/2014/main" val="266204721"/>
                    </a:ext>
                  </a:extLst>
                </a:gridCol>
                <a:gridCol w="4065038">
                  <a:extLst>
                    <a:ext uri="{9D8B030D-6E8A-4147-A177-3AD203B41FA5}">
                      <a16:colId xmlns:a16="http://schemas.microsoft.com/office/drawing/2014/main" val="2255221415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Tables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Fields in each entry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191999"/>
                  </a:ext>
                </a:extLst>
              </a:tr>
              <a:tr h="1882718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Macro Name Table (MNT)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Macro name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No. of positional parameters(#PP)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No. of keyword parameters (#KP)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No. of expansion time variables (#EV)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MDT pointer (MDTP)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KPDTAB pointer (KPDTP)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SSTAB pointer (SSTP)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97521"/>
                  </a:ext>
                </a:extLst>
              </a:tr>
              <a:tr h="52195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Parameter name table(PNTAB)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Parameter names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795579"/>
                  </a:ext>
                </a:extLst>
              </a:tr>
              <a:tr h="380018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EV name table (EVNTAB)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Expansion time variable name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887447"/>
                  </a:ext>
                </a:extLst>
              </a:tr>
              <a:tr h="570112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Sequencing symbol name table (SSNTAB)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Sequencing symbol name 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93856"/>
                  </a:ext>
                </a:extLst>
              </a:tr>
              <a:tr h="616012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Keyword parameter default table  (KPDTAB)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Keyword parameter name, default value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41178"/>
                  </a:ext>
                </a:extLst>
              </a:tr>
              <a:tr h="392264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Macro Definition table (MDT)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Label, Opcode, operands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73638"/>
                  </a:ext>
                </a:extLst>
              </a:tr>
              <a:tr h="721649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Sequencing Symbol tab(SSTAB)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MDT entry # of the Sequencing symbol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293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78AFF5-619C-4CC4-B125-5D5EB85D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22491"/>
              </p:ext>
            </p:extLst>
          </p:nvPr>
        </p:nvGraphicFramePr>
        <p:xfrm>
          <a:off x="7718109" y="730258"/>
          <a:ext cx="4360820" cy="314962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21446">
                  <a:extLst>
                    <a:ext uri="{9D8B030D-6E8A-4147-A177-3AD203B41FA5}">
                      <a16:colId xmlns:a16="http://schemas.microsoft.com/office/drawing/2014/main" val="266204721"/>
                    </a:ext>
                  </a:extLst>
                </a:gridCol>
                <a:gridCol w="3139374">
                  <a:extLst>
                    <a:ext uri="{9D8B030D-6E8A-4147-A177-3AD203B41FA5}">
                      <a16:colId xmlns:a16="http://schemas.microsoft.com/office/drawing/2014/main" val="2255221415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Tables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Fields in each entry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191999"/>
                  </a:ext>
                </a:extLst>
              </a:tr>
              <a:tr h="1882718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Actual parameter table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(APTAB)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Macro call - Parameter values 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97521"/>
                  </a:ext>
                </a:extLst>
              </a:tr>
              <a:tr h="52195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EV table (EVTAB)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Value of expansion variables during macro expansion</a:t>
                      </a:r>
                    </a:p>
                  </a:txBody>
                  <a:tcPr marL="214351" marR="160763" marT="107176" marB="107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79557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55E8F57-E7EA-49C5-B060-85976BD9C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86097"/>
              </p:ext>
            </p:extLst>
          </p:nvPr>
        </p:nvGraphicFramePr>
        <p:xfrm>
          <a:off x="7887110" y="4381563"/>
          <a:ext cx="3466690" cy="736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064">
                  <a:extLst>
                    <a:ext uri="{9D8B030D-6E8A-4147-A177-3AD203B41FA5}">
                      <a16:colId xmlns:a16="http://schemas.microsoft.com/office/drawing/2014/main" val="2377036672"/>
                    </a:ext>
                  </a:extLst>
                </a:gridCol>
                <a:gridCol w="3104626">
                  <a:extLst>
                    <a:ext uri="{9D8B030D-6E8A-4147-A177-3AD203B41FA5}">
                      <a16:colId xmlns:a16="http://schemas.microsoft.com/office/drawing/2014/main" val="233996331"/>
                    </a:ext>
                  </a:extLst>
                </a:gridCol>
              </a:tblGrid>
              <a:tr h="368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macro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92530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macro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8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2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C7F2F-37F4-4844-B899-38A71C98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Macro preprocessor 9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AB1D2-723E-4ACD-A77C-8EFA003C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5B27FD4-4990-43E6-A8B5-8195D93EA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739388"/>
              </p:ext>
            </p:extLst>
          </p:nvPr>
        </p:nvGraphicFramePr>
        <p:xfrm>
          <a:off x="252291" y="1553000"/>
          <a:ext cx="5293103" cy="503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3103">
                  <a:extLst>
                    <a:ext uri="{9D8B030D-6E8A-4147-A177-3AD203B41FA5}">
                      <a16:colId xmlns:a16="http://schemas.microsoft.com/office/drawing/2014/main" val="299295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Tables</a:t>
                      </a:r>
                    </a:p>
                  </a:txBody>
                  <a:tcPr marL="214351" marR="160763" marT="107176" marB="107176" anchor="ctr"/>
                </a:tc>
                <a:extLst>
                  <a:ext uri="{0D108BD9-81ED-4DB2-BD59-A6C34878D82A}">
                    <a16:rowId xmlns:a16="http://schemas.microsoft.com/office/drawing/2014/main" val="314850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FFFF00"/>
                          </a:solidFill>
                          <a:highlight>
                            <a:srgbClr val="FF0000"/>
                          </a:highlight>
                          <a:latin typeface="Cambria" panose="02040503050406030204" pitchFamily="18" charset="0"/>
                        </a:rPr>
                        <a:t>Macro Name Table (MNT)</a:t>
                      </a:r>
                    </a:p>
                  </a:txBody>
                  <a:tcPr marL="214351" marR="160763" marT="107176" marB="107176" anchor="ctr"/>
                </a:tc>
                <a:extLst>
                  <a:ext uri="{0D108BD9-81ED-4DB2-BD59-A6C34878D82A}">
                    <a16:rowId xmlns:a16="http://schemas.microsoft.com/office/drawing/2014/main" val="275499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bg1"/>
                          </a:solidFill>
                          <a:highlight>
                            <a:srgbClr val="000080"/>
                          </a:highlight>
                          <a:latin typeface="Cambria" panose="02040503050406030204" pitchFamily="18" charset="0"/>
                        </a:rPr>
                        <a:t>Parameter name table(PNTAB)</a:t>
                      </a:r>
                    </a:p>
                  </a:txBody>
                  <a:tcPr marL="214351" marR="160763" marT="107176" marB="107176" anchor="ctr"/>
                </a:tc>
                <a:extLst>
                  <a:ext uri="{0D108BD9-81ED-4DB2-BD59-A6C34878D82A}">
                    <a16:rowId xmlns:a16="http://schemas.microsoft.com/office/drawing/2014/main" val="403385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EV name table (EVNTAB)</a:t>
                      </a:r>
                    </a:p>
                  </a:txBody>
                  <a:tcPr marL="214351" marR="160763" marT="107176" marB="107176" anchor="ctr"/>
                </a:tc>
                <a:extLst>
                  <a:ext uri="{0D108BD9-81ED-4DB2-BD59-A6C34878D82A}">
                    <a16:rowId xmlns:a16="http://schemas.microsoft.com/office/drawing/2014/main" val="286355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Sequencing symbol name table (SSNTAB)</a:t>
                      </a:r>
                    </a:p>
                  </a:txBody>
                  <a:tcPr marL="214351" marR="160763" marT="107176" marB="107176" anchor="ctr"/>
                </a:tc>
                <a:extLst>
                  <a:ext uri="{0D108BD9-81ED-4DB2-BD59-A6C34878D82A}">
                    <a16:rowId xmlns:a16="http://schemas.microsoft.com/office/drawing/2014/main" val="356786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bg1"/>
                          </a:solidFill>
                          <a:highlight>
                            <a:srgbClr val="000080"/>
                          </a:highlight>
                          <a:latin typeface="Cambria" panose="02040503050406030204" pitchFamily="18" charset="0"/>
                        </a:rPr>
                        <a:t>Keyword parameter default table  (KPDTAB)</a:t>
                      </a:r>
                    </a:p>
                  </a:txBody>
                  <a:tcPr marL="214351" marR="160763" marT="107176" marB="107176" anchor="ctr"/>
                </a:tc>
                <a:extLst>
                  <a:ext uri="{0D108BD9-81ED-4DB2-BD59-A6C34878D82A}">
                    <a16:rowId xmlns:a16="http://schemas.microsoft.com/office/drawing/2014/main" val="388982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" panose="02040503050406030204" pitchFamily="18" charset="0"/>
                        </a:rPr>
                        <a:t>Macro Definition table (MDT)</a:t>
                      </a:r>
                    </a:p>
                  </a:txBody>
                  <a:tcPr marL="214351" marR="160763" marT="107176" marB="107176" anchor="ctr"/>
                </a:tc>
                <a:extLst>
                  <a:ext uri="{0D108BD9-81ED-4DB2-BD59-A6C34878D82A}">
                    <a16:rowId xmlns:a16="http://schemas.microsoft.com/office/drawing/2014/main" val="151454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" panose="02040503050406030204" pitchFamily="18" charset="0"/>
                        </a:rPr>
                        <a:t>Sequencing Symbol tab(SSTAB)</a:t>
                      </a:r>
                    </a:p>
                  </a:txBody>
                  <a:tcPr marL="214351" marR="160763" marT="107176" marB="107176" anchor="ctr"/>
                </a:tc>
                <a:extLst>
                  <a:ext uri="{0D108BD9-81ED-4DB2-BD59-A6C34878D82A}">
                    <a16:rowId xmlns:a16="http://schemas.microsoft.com/office/drawing/2014/main" val="60039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highlight>
                            <a:srgbClr val="808000"/>
                          </a:highlight>
                          <a:latin typeface="Cambria" panose="02040503050406030204" pitchFamily="18" charset="0"/>
                        </a:rPr>
                        <a:t>Actual Parameter table (APTAB)</a:t>
                      </a:r>
                    </a:p>
                  </a:txBody>
                  <a:tcPr marL="214351" marR="160763" marT="107176" marB="107176" anchor="ctr"/>
                </a:tc>
                <a:extLst>
                  <a:ext uri="{0D108BD9-81ED-4DB2-BD59-A6C34878D82A}">
                    <a16:rowId xmlns:a16="http://schemas.microsoft.com/office/drawing/2014/main" val="394456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ambria" panose="02040503050406030204" pitchFamily="18" charset="0"/>
                        </a:rPr>
                        <a:t>EV Table (EVTAB)</a:t>
                      </a:r>
                    </a:p>
                  </a:txBody>
                  <a:tcPr marL="214351" marR="160763" marT="107176" marB="107176" anchor="ctr"/>
                </a:tc>
                <a:extLst>
                  <a:ext uri="{0D108BD9-81ED-4DB2-BD59-A6C34878D82A}">
                    <a16:rowId xmlns:a16="http://schemas.microsoft.com/office/drawing/2014/main" val="93841236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4EF891-CF69-47E9-9582-98924577F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66421"/>
              </p:ext>
            </p:extLst>
          </p:nvPr>
        </p:nvGraphicFramePr>
        <p:xfrm>
          <a:off x="5733845" y="1642541"/>
          <a:ext cx="5474929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613">
                  <a:extLst>
                    <a:ext uri="{9D8B030D-6E8A-4147-A177-3AD203B41FA5}">
                      <a16:colId xmlns:a16="http://schemas.microsoft.com/office/drawing/2014/main" val="1084863711"/>
                    </a:ext>
                  </a:extLst>
                </a:gridCol>
                <a:gridCol w="4777316">
                  <a:extLst>
                    <a:ext uri="{9D8B030D-6E8A-4147-A177-3AD203B41FA5}">
                      <a16:colId xmlns:a16="http://schemas.microsoft.com/office/drawing/2014/main" val="9286312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Constructed while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0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macro prototype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0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the prototype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Expansion time variable declarations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3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Sequencing symbol definitions and its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4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Processing macro body (model statements)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1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Processing definition of a 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6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Processing macro call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9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 of macro 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51348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46304734-598F-4CDE-A12D-29177E914595}"/>
              </a:ext>
            </a:extLst>
          </p:cNvPr>
          <p:cNvGrpSpPr/>
          <p:nvPr/>
        </p:nvGrpSpPr>
        <p:grpSpPr>
          <a:xfrm>
            <a:off x="5923475" y="2034437"/>
            <a:ext cx="359338" cy="2920685"/>
            <a:chOff x="5923475" y="1650981"/>
            <a:chExt cx="359338" cy="29206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CCA721-887D-43E5-BD4E-DBF6F05C2E10}"/>
                </a:ext>
              </a:extLst>
            </p:cNvPr>
            <p:cNvSpPr/>
            <p:nvPr/>
          </p:nvSpPr>
          <p:spPr>
            <a:xfrm>
              <a:off x="5925823" y="2422352"/>
              <a:ext cx="353962" cy="29496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3580B3-905A-4720-9CAE-1BF0276DAC7E}"/>
                </a:ext>
              </a:extLst>
            </p:cNvPr>
            <p:cNvSpPr/>
            <p:nvPr/>
          </p:nvSpPr>
          <p:spPr>
            <a:xfrm>
              <a:off x="5923475" y="3903076"/>
              <a:ext cx="353962" cy="294968"/>
            </a:xfrm>
            <a:prstGeom prst="rect">
              <a:avLst/>
            </a:prstGeom>
            <a:solidFill>
              <a:srgbClr val="8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431F81-3CA0-45AB-8F36-4C28E31166D3}"/>
                </a:ext>
              </a:extLst>
            </p:cNvPr>
            <p:cNvGrpSpPr/>
            <p:nvPr/>
          </p:nvGrpSpPr>
          <p:grpSpPr>
            <a:xfrm>
              <a:off x="5923475" y="1650981"/>
              <a:ext cx="359338" cy="2920685"/>
              <a:chOff x="5923475" y="1650981"/>
              <a:chExt cx="359338" cy="292068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FC337C-A328-4349-B55B-993331C4D093}"/>
                  </a:ext>
                </a:extLst>
              </p:cNvPr>
              <p:cNvSpPr/>
              <p:nvPr/>
            </p:nvSpPr>
            <p:spPr>
              <a:xfrm>
                <a:off x="5925823" y="2798727"/>
                <a:ext cx="353962" cy="294968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DC15053-8832-4812-B96C-2A9FCD22AB2B}"/>
                  </a:ext>
                </a:extLst>
              </p:cNvPr>
              <p:cNvGrpSpPr/>
              <p:nvPr/>
            </p:nvGrpSpPr>
            <p:grpSpPr>
              <a:xfrm>
                <a:off x="5923475" y="1650981"/>
                <a:ext cx="359338" cy="2920685"/>
                <a:chOff x="5923475" y="1650981"/>
                <a:chExt cx="359338" cy="292068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300CEC9-1068-4EA8-B529-BA9880A507C5}"/>
                    </a:ext>
                  </a:extLst>
                </p:cNvPr>
                <p:cNvSpPr/>
                <p:nvPr/>
              </p:nvSpPr>
              <p:spPr>
                <a:xfrm>
                  <a:off x="5928851" y="1650981"/>
                  <a:ext cx="353962" cy="29496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93A16C2-596C-4678-8325-D3960506EF60}"/>
                    </a:ext>
                  </a:extLst>
                </p:cNvPr>
                <p:cNvSpPr/>
                <p:nvPr/>
              </p:nvSpPr>
              <p:spPr>
                <a:xfrm>
                  <a:off x="5928851" y="2055492"/>
                  <a:ext cx="353962" cy="294968"/>
                </a:xfrm>
                <a:prstGeom prst="rect">
                  <a:avLst/>
                </a:prstGeom>
                <a:solidFill>
                  <a:srgbClr val="00006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DB8938B-D3C5-4CA0-A798-814A77480F8D}"/>
                    </a:ext>
                  </a:extLst>
                </p:cNvPr>
                <p:cNvSpPr/>
                <p:nvPr/>
              </p:nvSpPr>
              <p:spPr>
                <a:xfrm>
                  <a:off x="5925823" y="3159837"/>
                  <a:ext cx="353962" cy="294968"/>
                </a:xfrm>
                <a:prstGeom prst="rect">
                  <a:avLst/>
                </a:prstGeom>
                <a:solidFill>
                  <a:srgbClr val="4FDD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0CB249-FCA5-4389-94E1-69B6050D79C9}"/>
                    </a:ext>
                  </a:extLst>
                </p:cNvPr>
                <p:cNvSpPr/>
                <p:nvPr/>
              </p:nvSpPr>
              <p:spPr>
                <a:xfrm>
                  <a:off x="5923475" y="3527898"/>
                  <a:ext cx="353962" cy="294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04E0EF8-30A3-42C6-B67C-6E3053DF2E71}"/>
                    </a:ext>
                  </a:extLst>
                </p:cNvPr>
                <p:cNvSpPr/>
                <p:nvPr/>
              </p:nvSpPr>
              <p:spPr>
                <a:xfrm>
                  <a:off x="5928395" y="4276698"/>
                  <a:ext cx="353962" cy="294968"/>
                </a:xfrm>
                <a:prstGeom prst="rect">
                  <a:avLst/>
                </a:prstGeom>
                <a:solidFill>
                  <a:srgbClr val="FF0D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FF0000"/>
                    </a:highligh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271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84376-0B1A-44F0-9CE4-3138F9DA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Let’s think: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9F54-E7D6-466F-B23B-B5882A48A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557" y="1690980"/>
            <a:ext cx="5130828" cy="356026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cs typeface="Arial" charset="0"/>
              </a:rPr>
              <a:t>Pre-processing statements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#def</a:t>
            </a:r>
            <a:r>
              <a:rPr lang="en-US" sz="2400" dirty="0">
                <a:latin typeface="Cambria" panose="02040503050406030204" pitchFamily="18" charset="0"/>
                <a:cs typeface="Arial" charset="0"/>
              </a:rPr>
              <a:t>, #include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cs typeface="Arial" charset="0"/>
              </a:rPr>
              <a:t>Subroutine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cs typeface="Arial" charset="0"/>
              </a:rPr>
              <a:t>Macro</a:t>
            </a:r>
          </a:p>
          <a:p>
            <a:pPr lvl="1" algn="just"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Is a rule or pattern that specifies how a certain </a:t>
            </a:r>
            <a:r>
              <a:rPr lang="en-US" sz="2000" dirty="0">
                <a:highlight>
                  <a:srgbClr val="FFFF00"/>
                </a:highlight>
              </a:rPr>
              <a:t>input sequence should be mapped</a:t>
            </a:r>
            <a:r>
              <a:rPr lang="en-US" sz="2000" dirty="0"/>
              <a:t> to a replacement output sequence according to a defined procedure.</a:t>
            </a:r>
            <a:endParaRPr lang="en-US" sz="2000" dirty="0">
              <a:latin typeface="Cambria" panose="02040503050406030204" pitchFamily="18" charset="0"/>
              <a:cs typeface="Arial" charset="0"/>
            </a:endParaRPr>
          </a:p>
        </p:txBody>
      </p:sp>
      <p:pic>
        <p:nvPicPr>
          <p:cNvPr id="11" name="Picture 2" descr="https://encrypted-tbn0.gstatic.com/images?q=tbn:ANd9GcQpdxDu42TBS5ZQiRmvNVo6Ih3yDO-nV7I70TRIbdcJimBFwz3hgQ">
            <a:extLst>
              <a:ext uri="{FF2B5EF4-FFF2-40B4-BE49-F238E27FC236}">
                <a16:creationId xmlns:a16="http://schemas.microsoft.com/office/drawing/2014/main" id="{43AA6D4E-3CA9-433E-9C64-73A66C14A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34" y="765018"/>
            <a:ext cx="2209800" cy="11656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9124-EA15-4D06-A73C-2D4A1DF1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1A1572-62CD-45C4-B8DE-6E154CF9A885}"/>
              </a:ext>
            </a:extLst>
          </p:cNvPr>
          <p:cNvSpPr txBox="1"/>
          <p:nvPr/>
        </p:nvSpPr>
        <p:spPr>
          <a:xfrm>
            <a:off x="1030439" y="5769763"/>
            <a:ext cx="79679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One can automate frequently used tasks by creating and running </a:t>
            </a:r>
            <a:r>
              <a:rPr lang="en-US" b="1" dirty="0">
                <a:latin typeface="Cambria" panose="02040503050406030204" pitchFamily="18" charset="0"/>
              </a:rPr>
              <a:t>macros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7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2209800" y="-114300"/>
            <a:ext cx="7772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1" lang="en-US" sz="3000" b="1" dirty="0">
                <a:solidFill>
                  <a:srgbClr val="C00000"/>
                </a:solidFill>
                <a:latin typeface="Cambria" panose="02040503050406030204" pitchFamily="18" charset="0"/>
                <a:ea typeface="新細明體" pitchFamily="18" charset="-120"/>
              </a:rPr>
              <a:t>Macro Preprocessor (2 Phases)</a:t>
            </a:r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2454F8-88C3-41D3-B157-A20558076EDD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838200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51312" y="990600"/>
            <a:ext cx="2286000" cy="3657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b="1" dirty="0">
                <a:solidFill>
                  <a:prstClr val="black"/>
                </a:solidFill>
                <a:latin typeface="Gill Sans MT"/>
              </a:rPr>
              <a:t>MACRO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TEST  &amp;A,  &amp;B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ADD AREG,  &amp;A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SUB   AREG,  &amp;B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MULT BREG, &amp;A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b="1" dirty="0">
                <a:solidFill>
                  <a:prstClr val="black"/>
                </a:solidFill>
                <a:latin typeface="Gill Sans MT"/>
              </a:rPr>
              <a:t>MEND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b="1" dirty="0">
                <a:solidFill>
                  <a:srgbClr val="C00000"/>
                </a:solidFill>
                <a:latin typeface="Gill Sans MT"/>
              </a:rPr>
              <a:t>START 600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READ  P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READ  Q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TEST  P, Q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P  DS  1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Q DS 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b="1" dirty="0">
                <a:solidFill>
                  <a:srgbClr val="C00000"/>
                </a:solidFill>
                <a:latin typeface="Gill Sans MT"/>
              </a:rPr>
              <a:t>END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737312" y="2209800"/>
            <a:ext cx="609600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6912" y="1676400"/>
            <a:ext cx="1447800" cy="2514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b="1" dirty="0">
                <a:solidFill>
                  <a:prstClr val="black"/>
                </a:solidFill>
                <a:latin typeface="Calibri" pitchFamily="34" charset="0"/>
              </a:rPr>
              <a:t>MACRO PASS-1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i="1" dirty="0">
                <a:solidFill>
                  <a:prstClr val="black"/>
                </a:solidFill>
                <a:latin typeface="Calibri" pitchFamily="34" charset="0"/>
              </a:rPr>
              <a:t>Process Macro Definition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b="1" dirty="0">
                <a:solidFill>
                  <a:srgbClr val="A50021"/>
                </a:solidFill>
                <a:latin typeface="Calibri" pitchFamily="34" charset="0"/>
              </a:rPr>
              <a:t>(ANALYSIS PHASE)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831055" y="2209800"/>
            <a:ext cx="730011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6575138" y="1143000"/>
            <a:ext cx="1352010" cy="251460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b="1" dirty="0">
                <a:solidFill>
                  <a:srgbClr val="0000FF"/>
                </a:solidFill>
                <a:latin typeface="Cambria" panose="02040503050406030204" pitchFamily="18" charset="0"/>
              </a:rPr>
              <a:t>Data structures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500" b="1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b="1" dirty="0">
                <a:solidFill>
                  <a:prstClr val="black"/>
                </a:solidFill>
                <a:latin typeface="Cambria" panose="02040503050406030204" pitchFamily="18" charset="0"/>
              </a:rPr>
              <a:t>MNT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b="1" dirty="0">
                <a:solidFill>
                  <a:prstClr val="black"/>
                </a:solidFill>
                <a:latin typeface="Cambria" panose="02040503050406030204" pitchFamily="18" charset="0"/>
              </a:rPr>
              <a:t>PNTAB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b="1" dirty="0">
                <a:solidFill>
                  <a:prstClr val="black"/>
                </a:solidFill>
                <a:latin typeface="Cambria" panose="02040503050406030204" pitchFamily="18" charset="0"/>
              </a:rPr>
              <a:t>KPDTAB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b="1" dirty="0">
                <a:solidFill>
                  <a:prstClr val="black"/>
                </a:solidFill>
                <a:latin typeface="Cambria" panose="02040503050406030204" pitchFamily="18" charset="0"/>
              </a:rPr>
              <a:t>EVNTAB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b="1" dirty="0">
                <a:solidFill>
                  <a:prstClr val="black"/>
                </a:solidFill>
                <a:latin typeface="Cambria" panose="02040503050406030204" pitchFamily="18" charset="0"/>
              </a:rPr>
              <a:t>SSNTAB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b="1" dirty="0">
                <a:solidFill>
                  <a:prstClr val="black"/>
                </a:solidFill>
                <a:latin typeface="Cambria" panose="02040503050406030204" pitchFamily="18" charset="0"/>
              </a:rPr>
              <a:t>SSTAB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b="1" dirty="0">
                <a:solidFill>
                  <a:prstClr val="black"/>
                </a:solidFill>
                <a:latin typeface="Cambria" panose="02040503050406030204" pitchFamily="18" charset="0"/>
              </a:rPr>
              <a:t>MDT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941219" y="2228850"/>
            <a:ext cx="1384664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83155" y="966652"/>
            <a:ext cx="1524000" cy="2057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b="1" dirty="0">
                <a:solidFill>
                  <a:prstClr val="black"/>
                </a:solidFill>
                <a:latin typeface="Calibri" pitchFamily="34" charset="0"/>
              </a:rPr>
              <a:t>MACRO PASS-2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i="1" dirty="0">
                <a:solidFill>
                  <a:prstClr val="black"/>
                </a:solidFill>
                <a:latin typeface="Calibri" pitchFamily="34" charset="0"/>
              </a:rPr>
              <a:t>Process Macro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i="1" dirty="0">
                <a:solidFill>
                  <a:prstClr val="black"/>
                </a:solidFill>
                <a:latin typeface="Calibri" pitchFamily="34" charset="0"/>
              </a:rPr>
              <a:t>Call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b="1" dirty="0">
                <a:solidFill>
                  <a:srgbClr val="A50021"/>
                </a:solidFill>
                <a:latin typeface="Calibri" pitchFamily="34" charset="0"/>
              </a:rPr>
              <a:t>(SYNTHESIS PHASE)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9573655" y="3314700"/>
            <a:ext cx="1066800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8079548" y="990600"/>
            <a:ext cx="990600" cy="114300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1600" dirty="0">
              <a:solidFill>
                <a:prstClr val="black"/>
              </a:solidFill>
              <a:latin typeface="Gill Sans M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dirty="0">
                <a:solidFill>
                  <a:prstClr val="black"/>
                </a:solidFill>
                <a:latin typeface="Gill Sans MT"/>
              </a:rPr>
              <a:t>MNT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dirty="0">
                <a:solidFill>
                  <a:prstClr val="black"/>
                </a:solidFill>
                <a:latin typeface="Gill Sans MT"/>
              </a:rPr>
              <a:t>KPDTAB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dirty="0">
                <a:solidFill>
                  <a:prstClr val="black"/>
                </a:solidFill>
                <a:latin typeface="Gill Sans MT"/>
              </a:rPr>
              <a:t>SSTAB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dirty="0">
                <a:solidFill>
                  <a:prstClr val="black"/>
                </a:solidFill>
                <a:latin typeface="Gill Sans MT"/>
              </a:rPr>
              <a:t>MDT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10526155" y="3212374"/>
            <a:ext cx="967154" cy="60960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800" dirty="0">
              <a:solidFill>
                <a:prstClr val="black"/>
              </a:solidFill>
              <a:latin typeface="Gill Sans M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dirty="0">
                <a:solidFill>
                  <a:prstClr val="black"/>
                </a:solidFill>
                <a:latin typeface="Gill Sans MT"/>
              </a:rPr>
              <a:t>APTAB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600" dirty="0">
                <a:solidFill>
                  <a:prstClr val="black"/>
                </a:solidFill>
                <a:latin typeface="Gill Sans MT"/>
              </a:rPr>
              <a:t>EVTAB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92555" y="4138748"/>
            <a:ext cx="2514600" cy="23382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b="1" dirty="0">
                <a:solidFill>
                  <a:srgbClr val="C00000"/>
                </a:solidFill>
                <a:latin typeface="Gill Sans MT"/>
              </a:rPr>
              <a:t>START 600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READ  P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READ  Q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  </a:t>
            </a:r>
            <a:r>
              <a:rPr kumimoji="1" lang="en-US" sz="1700" dirty="0">
                <a:solidFill>
                  <a:srgbClr val="0000FF"/>
                </a:solidFill>
                <a:latin typeface="Gill Sans MT"/>
              </a:rPr>
              <a:t>+ ADD  AREG,  P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srgbClr val="0000FF"/>
                </a:solidFill>
                <a:latin typeface="Gill Sans MT"/>
              </a:rPr>
              <a:t>  + SUB   AREG,  Q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srgbClr val="0000FF"/>
                </a:solidFill>
                <a:latin typeface="Gill Sans MT"/>
              </a:rPr>
              <a:t>  + MULT BREG,  P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P  DS  1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dirty="0">
                <a:solidFill>
                  <a:prstClr val="black"/>
                </a:solidFill>
                <a:latin typeface="Gill Sans MT"/>
              </a:rPr>
              <a:t>Q DS 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700" b="1" dirty="0">
                <a:solidFill>
                  <a:srgbClr val="C00000"/>
                </a:solidFill>
                <a:latin typeface="Gill Sans MT"/>
              </a:rPr>
              <a:t>END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73155" y="4572000"/>
            <a:ext cx="13716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b="1" dirty="0">
                <a:solidFill>
                  <a:prstClr val="black"/>
                </a:solidFill>
                <a:latin typeface="Calibri" pitchFamily="34" charset="0"/>
              </a:rPr>
              <a:t>2 Pass or Single Pass Assembler </a:t>
            </a:r>
            <a:endParaRPr kumimoji="1" lang="en-US" sz="2000" i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6944755" y="5029200"/>
            <a:ext cx="1384664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04800" y="424543"/>
            <a:ext cx="1946031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1" lang="en-US" sz="2600" b="1" dirty="0">
                <a:latin typeface="Cambria" panose="02040503050406030204" pitchFamily="18" charset="0"/>
                <a:ea typeface="新細明體" pitchFamily="18" charset="-120"/>
              </a:rPr>
              <a:t>Example :  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2819400" y="76200"/>
            <a:ext cx="7772400" cy="2743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 </a:t>
            </a:r>
            <a:r>
              <a:rPr kumimoji="1" lang="en-US" sz="19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MACRO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	</a:t>
            </a:r>
            <a:r>
              <a:rPr kumimoji="1" lang="en-US" sz="1900" b="1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CLEARMEM		&amp;X, &amp;N, &amp;REG = AREG</a:t>
            </a: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	LCL  			&amp;M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   &amp;M      	SET    			0 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	MOVER   		&amp;REG, =‘ 0 ’ 	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   .MORE      	MOVEM   		&amp;REG, &amp;X+ &amp;M 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   &amp;M            	SET     			&amp;M   + 1 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                  	AIF    			(&amp;M    NE   &amp;N)    .MORE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              </a:t>
            </a:r>
            <a:r>
              <a:rPr kumimoji="1" lang="en-US" sz="19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MEND</a:t>
            </a:r>
            <a:endParaRPr kumimoji="1" lang="en-US" sz="1900" dirty="0">
              <a:solidFill>
                <a:srgbClr val="FF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3327" y="4343401"/>
            <a:ext cx="2133600" cy="11809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3128" y="4343400"/>
            <a:ext cx="2660073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0" y="711926"/>
            <a:ext cx="5715000" cy="0"/>
          </a:xfrm>
          <a:prstGeom prst="line">
            <a:avLst/>
          </a:prstGeom>
          <a:ln w="22225">
            <a:solidFill>
              <a:srgbClr val="F22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990600"/>
            <a:ext cx="5715000" cy="0"/>
          </a:xfrm>
          <a:prstGeom prst="line">
            <a:avLst/>
          </a:prstGeom>
          <a:ln w="22225">
            <a:solidFill>
              <a:srgbClr val="F22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3048000"/>
            <a:ext cx="1981200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1" y="3048000"/>
            <a:ext cx="5286375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191000" y="3581400"/>
            <a:ext cx="381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3581400"/>
            <a:ext cx="381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0" y="3581400"/>
            <a:ext cx="381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3581400"/>
            <a:ext cx="381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581400"/>
            <a:ext cx="381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8400" y="3581400"/>
            <a:ext cx="381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124200" y="1295400"/>
            <a:ext cx="5715000" cy="0"/>
          </a:xfrm>
          <a:prstGeom prst="line">
            <a:avLst/>
          </a:prstGeom>
          <a:ln w="22225">
            <a:solidFill>
              <a:srgbClr val="F22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1" y="3790950"/>
            <a:ext cx="3343275" cy="26098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7458075" y="4319452"/>
            <a:ext cx="2895600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58075" y="4572000"/>
            <a:ext cx="2895600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1587137"/>
            <a:ext cx="5715000" cy="0"/>
          </a:xfrm>
          <a:prstGeom prst="line">
            <a:avLst/>
          </a:prstGeom>
          <a:ln w="22225">
            <a:solidFill>
              <a:srgbClr val="F22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58075" y="4826726"/>
            <a:ext cx="2895600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24200" y="1854926"/>
            <a:ext cx="7162800" cy="39190"/>
          </a:xfrm>
          <a:prstGeom prst="line">
            <a:avLst/>
          </a:prstGeom>
          <a:ln w="22225">
            <a:solidFill>
              <a:srgbClr val="F22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5867400"/>
            <a:ext cx="215265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7458075" y="5068389"/>
            <a:ext cx="2895600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9626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0" y="5810250"/>
            <a:ext cx="329565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4" name="Straight Connector 33"/>
          <p:cNvCxnSpPr/>
          <p:nvPr/>
        </p:nvCxnSpPr>
        <p:spPr>
          <a:xfrm>
            <a:off x="3124200" y="2146663"/>
            <a:ext cx="5715000" cy="0"/>
          </a:xfrm>
          <a:prstGeom prst="line">
            <a:avLst/>
          </a:prstGeom>
          <a:ln w="22225">
            <a:solidFill>
              <a:srgbClr val="F22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54537" y="5320937"/>
            <a:ext cx="2895600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72000" y="2438400"/>
            <a:ext cx="5715000" cy="0"/>
          </a:xfrm>
          <a:prstGeom prst="line">
            <a:avLst/>
          </a:prstGeom>
          <a:ln w="22225">
            <a:solidFill>
              <a:srgbClr val="F22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54537" y="5599611"/>
            <a:ext cx="2895600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657600" y="2743200"/>
            <a:ext cx="990600" cy="0"/>
          </a:xfrm>
          <a:prstGeom prst="line">
            <a:avLst/>
          </a:prstGeom>
          <a:ln w="22225">
            <a:solidFill>
              <a:srgbClr val="F22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54537" y="5867400"/>
            <a:ext cx="28956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  <a:latin typeface="Gill Sans M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8534400" y="3429000"/>
            <a:ext cx="609600" cy="990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733800" y="4953000"/>
            <a:ext cx="510540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1" grpId="0" animBg="1"/>
      <p:bldP spid="23" grpId="0" animBg="1"/>
      <p:bldP spid="32" grpId="0" animBg="1"/>
      <p:bldP spid="35" grpId="0" animBg="1"/>
      <p:bldP spid="37" grpId="0" animBg="1"/>
      <p:bldP spid="4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2819400" y="76200"/>
            <a:ext cx="7772400" cy="2743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 </a:t>
            </a:r>
            <a:r>
              <a:rPr kumimoji="1" lang="en-US" sz="19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MACRO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	</a:t>
            </a:r>
            <a:r>
              <a:rPr kumimoji="1" lang="en-US" sz="1900" b="1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CLEARMEM		&amp;X, &amp;N, &amp;REG = AREG</a:t>
            </a: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	LCL  			&amp;M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   &amp;M      	SET    			0 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		MOVER   		&amp;REG, =‘ 0 ’ 	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   .MORE      	MOVEM   		&amp;REG, &amp;X+ &amp;M 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   &amp;M            	SET     			&amp;M   + 1 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                  	AIF    			(&amp;M    NE   &amp;N)    .MORE</a:t>
            </a:r>
          </a:p>
          <a:p>
            <a:pPr marL="514350" indent="-512763" algn="just" fontAlgn="base">
              <a:spcAft>
                <a:spcPct val="0"/>
              </a:spcAft>
              <a:tabLst>
                <a:tab pos="5143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kumimoji="1" lang="en-US" sz="1900" b="1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              </a:t>
            </a:r>
            <a:r>
              <a:rPr kumimoji="1" lang="en-US" sz="19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MEND</a:t>
            </a:r>
            <a:endParaRPr kumimoji="1" lang="en-US" sz="1900" dirty="0">
              <a:solidFill>
                <a:srgbClr val="FF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3327" y="4343401"/>
            <a:ext cx="2133600" cy="11809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3128" y="4343400"/>
            <a:ext cx="2660073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3048000"/>
            <a:ext cx="1981200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1" y="3048000"/>
            <a:ext cx="5286375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1" y="3790950"/>
            <a:ext cx="3343275" cy="26098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5867400"/>
            <a:ext cx="215265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626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0" y="5810250"/>
            <a:ext cx="329565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A8986791-8CA5-4307-913D-ECDA163F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4543"/>
            <a:ext cx="1946031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1" lang="en-US" sz="2600" b="1" dirty="0">
                <a:latin typeface="Cambria" panose="02040503050406030204" pitchFamily="18" charset="0"/>
                <a:ea typeface="新細明體" pitchFamily="18" charset="-120"/>
              </a:rPr>
              <a:t>Example :  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648200"/>
            <a:ext cx="85740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873250"/>
            <a:ext cx="3811588" cy="33655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cxnSp>
        <p:nvCxnSpPr>
          <p:cNvPr id="52228" name="Straight Arrow Connector 7"/>
          <p:cNvCxnSpPr>
            <a:cxnSpLocks noChangeShapeType="1"/>
          </p:cNvCxnSpPr>
          <p:nvPr/>
        </p:nvCxnSpPr>
        <p:spPr bwMode="auto">
          <a:xfrm>
            <a:off x="5411788" y="2009776"/>
            <a:ext cx="455612" cy="15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229" name="TextBox 9"/>
          <p:cNvSpPr txBox="1">
            <a:spLocks noChangeArrowheads="1"/>
          </p:cNvSpPr>
          <p:nvPr/>
        </p:nvSpPr>
        <p:spPr bwMode="auto">
          <a:xfrm>
            <a:off x="604911" y="5217318"/>
            <a:ext cx="220862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IN" sz="2100" b="1" dirty="0">
                <a:solidFill>
                  <a:srgbClr val="FF0000"/>
                </a:solidFill>
                <a:latin typeface="Cambria" panose="02040503050406030204" pitchFamily="18" charset="0"/>
                <a:ea typeface="新細明體" pitchFamily="18" charset="-120"/>
              </a:rPr>
              <a:t>Macro Call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IN" sz="2100" b="1" dirty="0">
                <a:solidFill>
                  <a:srgbClr val="FF0000"/>
                </a:solidFill>
                <a:latin typeface="Cambria" panose="02040503050406030204" pitchFamily="18" charset="0"/>
                <a:ea typeface="新細明體" pitchFamily="18" charset="-120"/>
              </a:rPr>
              <a:t>(later)</a:t>
            </a:r>
          </a:p>
        </p:txBody>
      </p:sp>
      <p:pic>
        <p:nvPicPr>
          <p:cNvPr id="5223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1" y="228601"/>
            <a:ext cx="45434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75" y="2743200"/>
            <a:ext cx="4095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AF51FA-62B2-44A8-8538-7ADFED6A4BD1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2835D2-1028-42B6-B524-B656A5E9B0E6}" type="slidenum">
              <a:rPr lang="en-IN"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IN"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3200400" y="76200"/>
            <a:ext cx="58674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IN" sz="2000" b="1" dirty="0">
                <a:solidFill>
                  <a:schemeClr val="tx1"/>
                </a:solidFill>
                <a:latin typeface="Calibri" pitchFamily="34" charset="0"/>
              </a:rPr>
              <a:t>Practice Example #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38092" y="948293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Show the contents of different tables with Intermediate Representation after processing macro definition.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sz="2000" dirty="0">
              <a:solidFill>
                <a:prstClr val="black"/>
              </a:solidFill>
              <a:latin typeface="Cambria" panose="02040503050406030204" pitchFamily="18" charset="0"/>
              <a:ea typeface="新細明體" pitchFamily="18" charset="-120"/>
            </a:endParaRPr>
          </a:p>
        </p:txBody>
      </p:sp>
      <p:pic>
        <p:nvPicPr>
          <p:cNvPr id="10445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688" y="1107830"/>
            <a:ext cx="5418404" cy="508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D761F8-CE9A-4FD0-AADE-F049D3607113}"/>
              </a:ext>
            </a:extLst>
          </p:cNvPr>
          <p:cNvSpPr txBox="1"/>
          <p:nvPr/>
        </p:nvSpPr>
        <p:spPr>
          <a:xfrm>
            <a:off x="5838092" y="2910833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b="1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Note on SS: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Sequencing symbols are added to </a:t>
            </a:r>
            <a:r>
              <a:rPr kumimoji="1" lang="en-US" sz="2000" b="1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SSNTAB</a:t>
            </a: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 when they appear </a:t>
            </a:r>
            <a:r>
              <a:rPr kumimoji="1" lang="en-US" sz="2000" dirty="0">
                <a:solidFill>
                  <a:prstClr val="black"/>
                </a:solidFill>
                <a:highlight>
                  <a:srgbClr val="FFFF00"/>
                </a:highlight>
                <a:latin typeface="Cambria" panose="02040503050406030204" pitchFamily="18" charset="0"/>
                <a:ea typeface="新細明體" pitchFamily="18" charset="-120"/>
              </a:rPr>
              <a:t>either as a label OR in the operand field.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sz="2000" dirty="0">
              <a:solidFill>
                <a:prstClr val="black"/>
              </a:solidFill>
              <a:latin typeface="Cambria" panose="02040503050406030204" pitchFamily="18" charset="0"/>
              <a:ea typeface="新細明體" pitchFamily="18" charset="-120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2000" b="1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SSTAB</a:t>
            </a: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 is updated with the MDT entry </a:t>
            </a:r>
            <a:r>
              <a:rPr kumimoji="1" lang="en-US" sz="2000" dirty="0">
                <a:solidFill>
                  <a:prstClr val="black"/>
                </a:solidFill>
                <a:highlight>
                  <a:srgbClr val="00FFFF"/>
                </a:highlight>
                <a:latin typeface="Cambria" panose="02040503050406030204" pitchFamily="18" charset="0"/>
                <a:ea typeface="新細明體" pitchFamily="18" charset="-120"/>
              </a:rPr>
              <a:t>ONLY when SS appears in the label field</a:t>
            </a: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sz="2000" dirty="0">
              <a:solidFill>
                <a:prstClr val="black"/>
              </a:solidFill>
              <a:latin typeface="Cambria" panose="02040503050406030204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393823" y="5882640"/>
            <a:ext cx="1981200" cy="36576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2835D2-1028-42B6-B524-B656A5E9B0E6}" type="slidenum">
              <a:rPr lang="en-IN"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IN"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41" y="3335"/>
            <a:ext cx="4453157" cy="495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791200" y="1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200" b="1" dirty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Processing Macro definition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2E6672-3A5D-40C8-858F-C67E762089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3422" y="845259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F6868D-B357-4737-A3B4-589CC15D6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10338"/>
              </p:ext>
            </p:extLst>
          </p:nvPr>
        </p:nvGraphicFramePr>
        <p:xfrm>
          <a:off x="5613355" y="493473"/>
          <a:ext cx="6375404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72">
                  <a:extLst>
                    <a:ext uri="{9D8B030D-6E8A-4147-A177-3AD203B41FA5}">
                      <a16:colId xmlns:a16="http://schemas.microsoft.com/office/drawing/2014/main" val="1291706428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217360966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91070620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150041071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669594364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479364714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179060196"/>
                    </a:ext>
                  </a:extLst>
                </a:gridCol>
              </a:tblGrid>
              <a:tr h="32350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mbria" panose="02040503050406030204" pitchFamily="18" charset="0"/>
                        </a:rPr>
                        <a:t>MNT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831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MDTP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KPDTP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SSTP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35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4615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A378AD-37E9-4EF6-A50E-8F2FD3C3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4787"/>
              </p:ext>
            </p:extLst>
          </p:nvPr>
        </p:nvGraphicFramePr>
        <p:xfrm>
          <a:off x="333000" y="5110322"/>
          <a:ext cx="1484561" cy="14643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6093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PNTAB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7830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78544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BE58029-0717-44C1-B260-C8978CC572C6}"/>
              </a:ext>
            </a:extLst>
          </p:cNvPr>
          <p:cNvSpPr/>
          <p:nvPr/>
        </p:nvSpPr>
        <p:spPr>
          <a:xfrm>
            <a:off x="5774531" y="1187038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369A9A-A149-4646-B4FD-AE2399A2B819}"/>
              </a:ext>
            </a:extLst>
          </p:cNvPr>
          <p:cNvSpPr/>
          <p:nvPr/>
        </p:nvSpPr>
        <p:spPr>
          <a:xfrm>
            <a:off x="333865" y="5459355"/>
            <a:ext cx="146962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5E894-A008-460A-8292-BF23CFD98DF4}"/>
              </a:ext>
            </a:extLst>
          </p:cNvPr>
          <p:cNvSpPr/>
          <p:nvPr/>
        </p:nvSpPr>
        <p:spPr>
          <a:xfrm>
            <a:off x="333000" y="5833157"/>
            <a:ext cx="146962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A7E815-7E46-415E-A6DC-D2FEBA1A910A}"/>
              </a:ext>
            </a:extLst>
          </p:cNvPr>
          <p:cNvSpPr/>
          <p:nvPr/>
        </p:nvSpPr>
        <p:spPr>
          <a:xfrm>
            <a:off x="332999" y="6215522"/>
            <a:ext cx="146962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BA706D97-90AC-4C28-A2E7-F053AF45A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23698"/>
              </p:ext>
            </p:extLst>
          </p:nvPr>
        </p:nvGraphicFramePr>
        <p:xfrm>
          <a:off x="2127144" y="5150456"/>
          <a:ext cx="2029874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758159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  <a:gridCol w="758159">
                  <a:extLst>
                    <a:ext uri="{9D8B030D-6E8A-4147-A177-3AD203B41FA5}">
                      <a16:colId xmlns:a16="http://schemas.microsoft.com/office/drawing/2014/main" val="1125450216"/>
                    </a:ext>
                  </a:extLst>
                </a:gridCol>
              </a:tblGrid>
              <a:tr h="3660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KPDTAB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C214CF0C-FEEC-45FF-B1F8-D991DCC26B8F}"/>
              </a:ext>
            </a:extLst>
          </p:cNvPr>
          <p:cNvSpPr/>
          <p:nvPr/>
        </p:nvSpPr>
        <p:spPr>
          <a:xfrm>
            <a:off x="2127144" y="5517754"/>
            <a:ext cx="2029874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4BBD0-B046-4907-A39A-3F59B3814D3E}"/>
              </a:ext>
            </a:extLst>
          </p:cNvPr>
          <p:cNvSpPr/>
          <p:nvPr/>
        </p:nvSpPr>
        <p:spPr>
          <a:xfrm>
            <a:off x="6667032" y="1187038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D545D-1B20-4CE1-82DF-CEFF22DAB445}"/>
              </a:ext>
            </a:extLst>
          </p:cNvPr>
          <p:cNvSpPr/>
          <p:nvPr/>
        </p:nvSpPr>
        <p:spPr>
          <a:xfrm>
            <a:off x="7576669" y="1185865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C8443E-0868-4A6A-88BE-4264246F7CE1}"/>
              </a:ext>
            </a:extLst>
          </p:cNvPr>
          <p:cNvSpPr/>
          <p:nvPr/>
        </p:nvSpPr>
        <p:spPr>
          <a:xfrm>
            <a:off x="8499719" y="1160903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E561D-C8CC-4579-B6AD-074E4FCA67AF}"/>
              </a:ext>
            </a:extLst>
          </p:cNvPr>
          <p:cNvSpPr/>
          <p:nvPr/>
        </p:nvSpPr>
        <p:spPr>
          <a:xfrm>
            <a:off x="9422769" y="1187038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31663A-4D9B-4CE7-9F19-1CE34ACDAEEA}"/>
              </a:ext>
            </a:extLst>
          </p:cNvPr>
          <p:cNvSpPr/>
          <p:nvPr/>
        </p:nvSpPr>
        <p:spPr>
          <a:xfrm>
            <a:off x="10318338" y="1185865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D8F5F-08BD-47DD-889F-FD312ACBB16D}"/>
              </a:ext>
            </a:extLst>
          </p:cNvPr>
          <p:cNvSpPr/>
          <p:nvPr/>
        </p:nvSpPr>
        <p:spPr>
          <a:xfrm>
            <a:off x="11213907" y="1185865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130539-92EA-4388-BA35-9EA98C6764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3422" y="1185865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81DA971A-A18F-4110-A9DA-BA065D67D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27337"/>
              </p:ext>
            </p:extLst>
          </p:nvPr>
        </p:nvGraphicFramePr>
        <p:xfrm>
          <a:off x="4410745" y="5165090"/>
          <a:ext cx="1286670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6093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730577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EVNTAB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B78DB88B-A139-487E-8740-3FEA903D3265}"/>
              </a:ext>
            </a:extLst>
          </p:cNvPr>
          <p:cNvSpPr/>
          <p:nvPr/>
        </p:nvSpPr>
        <p:spPr>
          <a:xfrm>
            <a:off x="4396678" y="5538325"/>
            <a:ext cx="130583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2089CE-D6F7-4169-B35E-970C8AFC1AA6}"/>
              </a:ext>
            </a:extLst>
          </p:cNvPr>
          <p:cNvSpPr/>
          <p:nvPr/>
        </p:nvSpPr>
        <p:spPr>
          <a:xfrm>
            <a:off x="8485651" y="1185236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1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26DEBF-2350-45BA-8A74-B390518E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60421"/>
              </p:ext>
            </p:extLst>
          </p:nvPr>
        </p:nvGraphicFramePr>
        <p:xfrm>
          <a:off x="6568556" y="1830964"/>
          <a:ext cx="530748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533">
                  <a:extLst>
                    <a:ext uri="{9D8B030D-6E8A-4147-A177-3AD203B41FA5}">
                      <a16:colId xmlns:a16="http://schemas.microsoft.com/office/drawing/2014/main" val="1515911966"/>
                    </a:ext>
                  </a:extLst>
                </a:gridCol>
                <a:gridCol w="4604952">
                  <a:extLst>
                    <a:ext uri="{9D8B030D-6E8A-4147-A177-3AD203B41FA5}">
                      <a16:colId xmlns:a16="http://schemas.microsoft.com/office/drawing/2014/main" val="1383074668"/>
                    </a:ext>
                  </a:extLst>
                </a:gridCol>
              </a:tblGrid>
              <a:tr h="3298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ighlight>
                            <a:srgbClr val="00FFFF"/>
                          </a:highlight>
                          <a:latin typeface="Cambria" panose="02040503050406030204" pitchFamily="18" charset="0"/>
                        </a:rPr>
                        <a:t>MDT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21246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LCL  (E,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41052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>
                          <a:latin typeface="Cambria" panose="02040503050406030204" pitchFamily="18" charset="0"/>
                        </a:rPr>
                        <a:t>(E, 1)    SET 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10406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 (P,3),  =‘0’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487136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MOVEM   (P,3),  (P,1) + (E,1)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80920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>
                          <a:latin typeface="Cambria" panose="02040503050406030204" pitchFamily="18" charset="0"/>
                        </a:rPr>
                        <a:t>(E, 1)    SET   (E,1)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362507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AIF   ( (E,1)  NE  (P,2)  )  (S,1)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02970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815168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64AC968C-5648-4381-AA58-77D8D03535EE}"/>
              </a:ext>
            </a:extLst>
          </p:cNvPr>
          <p:cNvSpPr/>
          <p:nvPr/>
        </p:nvSpPr>
        <p:spPr>
          <a:xfrm>
            <a:off x="6874200" y="2223357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AE6EAD-610D-43D9-8E34-F7E0A14D1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1103" y="1535973"/>
            <a:ext cx="4209751" cy="8431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A6137D2-29F9-4588-9267-09AE0A0EFCCD}"/>
              </a:ext>
            </a:extLst>
          </p:cNvPr>
          <p:cNvSpPr/>
          <p:nvPr/>
        </p:nvSpPr>
        <p:spPr>
          <a:xfrm>
            <a:off x="6871852" y="2572709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101C67-7AD9-4823-897E-3CC64811AE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3422" y="1875002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139CA7C-E235-4651-AD84-4DFCFA8EDFD7}"/>
              </a:ext>
            </a:extLst>
          </p:cNvPr>
          <p:cNvSpPr/>
          <p:nvPr/>
        </p:nvSpPr>
        <p:spPr>
          <a:xfrm>
            <a:off x="6813236" y="2950197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9DBFA7-6C79-4870-A361-7E4EB87182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3241" y="2209289"/>
            <a:ext cx="451761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aphicFrame>
        <p:nvGraphicFramePr>
          <p:cNvPr id="45" name="Table 6">
            <a:extLst>
              <a:ext uri="{FF2B5EF4-FFF2-40B4-BE49-F238E27FC236}">
                <a16:creationId xmlns:a16="http://schemas.microsoft.com/office/drawing/2014/main" id="{0A5D5316-C108-42E8-A64A-72BFC8F73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90907"/>
              </p:ext>
            </p:extLst>
          </p:nvPr>
        </p:nvGraphicFramePr>
        <p:xfrm>
          <a:off x="5975882" y="5172233"/>
          <a:ext cx="1286670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780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889890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SSNTAB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94FFBEDE-A478-4286-901F-11D026393F1B}"/>
              </a:ext>
            </a:extLst>
          </p:cNvPr>
          <p:cNvSpPr/>
          <p:nvPr/>
        </p:nvSpPr>
        <p:spPr>
          <a:xfrm>
            <a:off x="5966298" y="5544966"/>
            <a:ext cx="130583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6">
            <a:extLst>
              <a:ext uri="{FF2B5EF4-FFF2-40B4-BE49-F238E27FC236}">
                <a16:creationId xmlns:a16="http://schemas.microsoft.com/office/drawing/2014/main" id="{378EA2F5-73D8-4F29-8B92-A9146AC81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86390"/>
              </p:ext>
            </p:extLst>
          </p:nvPr>
        </p:nvGraphicFramePr>
        <p:xfrm>
          <a:off x="7535918" y="5168742"/>
          <a:ext cx="1286670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780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889890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SSTAB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5F673428-FFA7-4CC4-859F-44B16DE2F384}"/>
              </a:ext>
            </a:extLst>
          </p:cNvPr>
          <p:cNvSpPr/>
          <p:nvPr/>
        </p:nvSpPr>
        <p:spPr>
          <a:xfrm>
            <a:off x="7529737" y="5544966"/>
            <a:ext cx="130583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3E26C6-153E-4D77-99A0-C2B00E698654}"/>
              </a:ext>
            </a:extLst>
          </p:cNvPr>
          <p:cNvSpPr/>
          <p:nvPr/>
        </p:nvSpPr>
        <p:spPr>
          <a:xfrm>
            <a:off x="6824956" y="3341973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86A2AC-2EF9-41C0-A68C-7DE56FF2BF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3241" y="2568048"/>
            <a:ext cx="451761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86F30D0-6EA9-4AF1-AD79-F673CC6E698F}"/>
              </a:ext>
            </a:extLst>
          </p:cNvPr>
          <p:cNvSpPr/>
          <p:nvPr/>
        </p:nvSpPr>
        <p:spPr>
          <a:xfrm>
            <a:off x="6762526" y="3678094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0093AB-B62F-4A09-912C-0CD2E02D29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3422" y="2917400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CECCAF2-5C80-4344-B2FC-860AE19CEB0E}"/>
              </a:ext>
            </a:extLst>
          </p:cNvPr>
          <p:cNvSpPr/>
          <p:nvPr/>
        </p:nvSpPr>
        <p:spPr>
          <a:xfrm>
            <a:off x="6763030" y="4008636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87CEFA-CA78-471E-97F2-7FFA4AAF85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5864" y="3237732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E5D5721-7F2A-4E71-BF97-9F77496CE8F3}"/>
              </a:ext>
            </a:extLst>
          </p:cNvPr>
          <p:cNvSpPr/>
          <p:nvPr/>
        </p:nvSpPr>
        <p:spPr>
          <a:xfrm>
            <a:off x="6815414" y="4389644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7106141" y="3561546"/>
            <a:ext cx="1073112" cy="21630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40" grpId="0" animBg="1"/>
      <p:bldP spid="42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393823" y="5882640"/>
            <a:ext cx="1981200" cy="36576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2835D2-1028-42B6-B524-B656A5E9B0E6}" type="slidenum"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41" y="3335"/>
            <a:ext cx="4453157" cy="495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791199" y="1"/>
            <a:ext cx="6084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Processing Macro definition -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SOLUTION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F6868D-B357-4737-A3B4-589CC15D6C8D}"/>
              </a:ext>
            </a:extLst>
          </p:cNvPr>
          <p:cNvGraphicFramePr>
            <a:graphicFrameLocks noGrp="1"/>
          </p:cNvGraphicFramePr>
          <p:nvPr/>
        </p:nvGraphicFramePr>
        <p:xfrm>
          <a:off x="5613355" y="493473"/>
          <a:ext cx="6375404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72">
                  <a:extLst>
                    <a:ext uri="{9D8B030D-6E8A-4147-A177-3AD203B41FA5}">
                      <a16:colId xmlns:a16="http://schemas.microsoft.com/office/drawing/2014/main" val="1291706428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217360966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91070620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150041071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669594364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479364714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179060196"/>
                    </a:ext>
                  </a:extLst>
                </a:gridCol>
              </a:tblGrid>
              <a:tr h="32350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mbria" panose="02040503050406030204" pitchFamily="18" charset="0"/>
                        </a:rPr>
                        <a:t>MNT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831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MDTP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KPDTP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SSTP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35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4615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A378AD-37E9-4EF6-A50E-8F2FD3C38AC6}"/>
              </a:ext>
            </a:extLst>
          </p:cNvPr>
          <p:cNvGraphicFramePr>
            <a:graphicFrameLocks noGrp="1"/>
          </p:cNvGraphicFramePr>
          <p:nvPr/>
        </p:nvGraphicFramePr>
        <p:xfrm>
          <a:off x="333000" y="5110322"/>
          <a:ext cx="1484561" cy="14643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6093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PNTAB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7830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785441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BA706D97-90AC-4C28-A2E7-F053AF45AB27}"/>
              </a:ext>
            </a:extLst>
          </p:cNvPr>
          <p:cNvGraphicFramePr>
            <a:graphicFrameLocks noGrp="1"/>
          </p:cNvGraphicFramePr>
          <p:nvPr/>
        </p:nvGraphicFramePr>
        <p:xfrm>
          <a:off x="2127144" y="5150456"/>
          <a:ext cx="2029874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758159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  <a:gridCol w="758159">
                  <a:extLst>
                    <a:ext uri="{9D8B030D-6E8A-4147-A177-3AD203B41FA5}">
                      <a16:colId xmlns:a16="http://schemas.microsoft.com/office/drawing/2014/main" val="1125450216"/>
                    </a:ext>
                  </a:extLst>
                </a:gridCol>
              </a:tblGrid>
              <a:tr h="3660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KPDTAB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C6C8443E-0868-4A6A-88BE-4264246F7CE1}"/>
              </a:ext>
            </a:extLst>
          </p:cNvPr>
          <p:cNvSpPr/>
          <p:nvPr/>
        </p:nvSpPr>
        <p:spPr>
          <a:xfrm>
            <a:off x="8499719" y="1160903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81DA971A-A18F-4110-A9DA-BA065D67D3F8}"/>
              </a:ext>
            </a:extLst>
          </p:cNvPr>
          <p:cNvGraphicFramePr>
            <a:graphicFrameLocks noGrp="1"/>
          </p:cNvGraphicFramePr>
          <p:nvPr/>
        </p:nvGraphicFramePr>
        <p:xfrm>
          <a:off x="4410745" y="5165090"/>
          <a:ext cx="1286670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6093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730577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EVNTAB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C52089CE-D6F7-4169-B35E-970C8AFC1AA6}"/>
              </a:ext>
            </a:extLst>
          </p:cNvPr>
          <p:cNvSpPr/>
          <p:nvPr/>
        </p:nvSpPr>
        <p:spPr>
          <a:xfrm>
            <a:off x="8485651" y="1185236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1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26DEBF-2350-45BA-8A74-B390518E263B}"/>
              </a:ext>
            </a:extLst>
          </p:cNvPr>
          <p:cNvGraphicFramePr>
            <a:graphicFrameLocks noGrp="1"/>
          </p:cNvGraphicFramePr>
          <p:nvPr/>
        </p:nvGraphicFramePr>
        <p:xfrm>
          <a:off x="6568556" y="1830964"/>
          <a:ext cx="530748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533">
                  <a:extLst>
                    <a:ext uri="{9D8B030D-6E8A-4147-A177-3AD203B41FA5}">
                      <a16:colId xmlns:a16="http://schemas.microsoft.com/office/drawing/2014/main" val="1515911966"/>
                    </a:ext>
                  </a:extLst>
                </a:gridCol>
                <a:gridCol w="4604952">
                  <a:extLst>
                    <a:ext uri="{9D8B030D-6E8A-4147-A177-3AD203B41FA5}">
                      <a16:colId xmlns:a16="http://schemas.microsoft.com/office/drawing/2014/main" val="1383074668"/>
                    </a:ext>
                  </a:extLst>
                </a:gridCol>
              </a:tblGrid>
              <a:tr h="3298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ighlight>
                            <a:srgbClr val="00FFFF"/>
                          </a:highlight>
                          <a:latin typeface="Cambria" panose="02040503050406030204" pitchFamily="18" charset="0"/>
                        </a:rPr>
                        <a:t>MDT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21246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LCL  (E,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41052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>
                          <a:latin typeface="Cambria" panose="02040503050406030204" pitchFamily="18" charset="0"/>
                        </a:rPr>
                        <a:t>(E, 1)    SET 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10406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 (P,3),  =‘0’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487136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MOVEM   (P,3),  (P,1) + (E,1)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80920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>
                          <a:latin typeface="Cambria" panose="02040503050406030204" pitchFamily="18" charset="0"/>
                        </a:rPr>
                        <a:t>(E, 1)    SET   (E,1)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362507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AIF   ( (E,1)  NE  (P,2)  )  (S,1)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02970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815168"/>
                  </a:ext>
                </a:extLst>
              </a:tr>
            </a:tbl>
          </a:graphicData>
        </a:graphic>
      </p:graphicFrame>
      <p:graphicFrame>
        <p:nvGraphicFramePr>
          <p:cNvPr id="45" name="Table 6">
            <a:extLst>
              <a:ext uri="{FF2B5EF4-FFF2-40B4-BE49-F238E27FC236}">
                <a16:creationId xmlns:a16="http://schemas.microsoft.com/office/drawing/2014/main" id="{0A5D5316-C108-42E8-A64A-72BFC8F73C1C}"/>
              </a:ext>
            </a:extLst>
          </p:cNvPr>
          <p:cNvGraphicFramePr>
            <a:graphicFrameLocks noGrp="1"/>
          </p:cNvGraphicFramePr>
          <p:nvPr/>
        </p:nvGraphicFramePr>
        <p:xfrm>
          <a:off x="5975882" y="5172233"/>
          <a:ext cx="1286670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780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889890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SSNTAB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graphicFrame>
        <p:nvGraphicFramePr>
          <p:cNvPr id="47" name="Table 6">
            <a:extLst>
              <a:ext uri="{FF2B5EF4-FFF2-40B4-BE49-F238E27FC236}">
                <a16:creationId xmlns:a16="http://schemas.microsoft.com/office/drawing/2014/main" id="{378EA2F5-73D8-4F29-8B92-A9146AC812AE}"/>
              </a:ext>
            </a:extLst>
          </p:cNvPr>
          <p:cNvGraphicFramePr>
            <a:graphicFrameLocks noGrp="1"/>
          </p:cNvGraphicFramePr>
          <p:nvPr/>
        </p:nvGraphicFramePr>
        <p:xfrm>
          <a:off x="7535918" y="5168742"/>
          <a:ext cx="1286670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780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889890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SSTAB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7106141" y="3561546"/>
            <a:ext cx="1073112" cy="21630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46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2835D2-1028-42B6-B524-B656A5E9B0E6}" type="slidenum"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3200400" y="76200"/>
            <a:ext cx="58674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Practice Example #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4235" y="1442666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新細明體" pitchFamily="18" charset="-120"/>
                <a:cs typeface="+mn-cs"/>
              </a:rPr>
              <a:t>Show the contents of different tables with Intermediate Representation after processing macro definition.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AC376-3E1E-4EA0-BCD2-2272A89D309D}"/>
              </a:ext>
            </a:extLst>
          </p:cNvPr>
          <p:cNvSpPr txBox="1"/>
          <p:nvPr/>
        </p:nvSpPr>
        <p:spPr>
          <a:xfrm>
            <a:off x="825579" y="1266868"/>
            <a:ext cx="4749642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MACRO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TEST   &amp;A, &amp;B, &amp;C=DREG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AIF (&amp;A’ L 20) .TEST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MOVER  AREG, &amp;A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MULT     AREG, &amp;B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AGO  .STP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.TEST	MOVER  AREG, &amp;B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MULT    AREG, &amp;C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.STP  MEND</a:t>
            </a:r>
          </a:p>
        </p:txBody>
      </p:sp>
    </p:spTree>
    <p:extLst>
      <p:ext uri="{BB962C8B-B14F-4D97-AF65-F5344CB8AC3E}">
        <p14:creationId xmlns:p14="http://schemas.microsoft.com/office/powerpoint/2010/main" val="2108433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E49C1-4FFB-49A5-82D5-C2C3E7A0D311}"/>
              </a:ext>
            </a:extLst>
          </p:cNvPr>
          <p:cNvSpPr txBox="1"/>
          <p:nvPr/>
        </p:nvSpPr>
        <p:spPr>
          <a:xfrm>
            <a:off x="275873" y="31934"/>
            <a:ext cx="4749642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MACRO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TEST   &amp;A, &amp;B, &amp;C=DREG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AIF  (&amp;A’ L 20)  .JMP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MOVER  AREG, &amp;A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MULT     AREG, &amp;B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AGO  .STP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.JMP	MOVER  AREG, &amp;B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MULT    AREG, &amp;C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.STP  MEND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894841" y="5998767"/>
            <a:ext cx="1981200" cy="36576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2835D2-1028-42B6-B524-B656A5E9B0E6}" type="slidenum"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0" y="1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Processing Macro definition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2E6672-3A5D-40C8-858F-C67E762089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3422" y="845259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F6868D-B357-4737-A3B4-589CC15D6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74417"/>
              </p:ext>
            </p:extLst>
          </p:nvPr>
        </p:nvGraphicFramePr>
        <p:xfrm>
          <a:off x="5613355" y="493473"/>
          <a:ext cx="5464632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72">
                  <a:extLst>
                    <a:ext uri="{9D8B030D-6E8A-4147-A177-3AD203B41FA5}">
                      <a16:colId xmlns:a16="http://schemas.microsoft.com/office/drawing/2014/main" val="1291706428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217360966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91070620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669594364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479364714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179060196"/>
                    </a:ext>
                  </a:extLst>
                </a:gridCol>
              </a:tblGrid>
              <a:tr h="3235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mbria" panose="02040503050406030204" pitchFamily="18" charset="0"/>
                        </a:rPr>
                        <a:t>MNT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831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MDTP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KPDTP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SSTP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35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4615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A378AD-37E9-4EF6-A50E-8F2FD3C3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76967"/>
              </p:ext>
            </p:extLst>
          </p:nvPr>
        </p:nvGraphicFramePr>
        <p:xfrm>
          <a:off x="333000" y="4674221"/>
          <a:ext cx="1484561" cy="14643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6093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PNTAB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7830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78544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BE58029-0717-44C1-B260-C8978CC572C6}"/>
              </a:ext>
            </a:extLst>
          </p:cNvPr>
          <p:cNvSpPr/>
          <p:nvPr/>
        </p:nvSpPr>
        <p:spPr>
          <a:xfrm>
            <a:off x="5739671" y="1185236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369A9A-A149-4646-B4FD-AE2399A2B819}"/>
              </a:ext>
            </a:extLst>
          </p:cNvPr>
          <p:cNvSpPr/>
          <p:nvPr/>
        </p:nvSpPr>
        <p:spPr>
          <a:xfrm>
            <a:off x="343666" y="5043219"/>
            <a:ext cx="146962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5E894-A008-460A-8292-BF23CFD98DF4}"/>
              </a:ext>
            </a:extLst>
          </p:cNvPr>
          <p:cNvSpPr/>
          <p:nvPr/>
        </p:nvSpPr>
        <p:spPr>
          <a:xfrm>
            <a:off x="342801" y="5417021"/>
            <a:ext cx="146962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A7E815-7E46-415E-A6DC-D2FEBA1A910A}"/>
              </a:ext>
            </a:extLst>
          </p:cNvPr>
          <p:cNvSpPr/>
          <p:nvPr/>
        </p:nvSpPr>
        <p:spPr>
          <a:xfrm>
            <a:off x="342800" y="5785318"/>
            <a:ext cx="146962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BA706D97-90AC-4C28-A2E7-F053AF45A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9963"/>
              </p:ext>
            </p:extLst>
          </p:nvPr>
        </p:nvGraphicFramePr>
        <p:xfrm>
          <a:off x="2077076" y="4674221"/>
          <a:ext cx="2029874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560531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  <a:gridCol w="955787">
                  <a:extLst>
                    <a:ext uri="{9D8B030D-6E8A-4147-A177-3AD203B41FA5}">
                      <a16:colId xmlns:a16="http://schemas.microsoft.com/office/drawing/2014/main" val="1125450216"/>
                    </a:ext>
                  </a:extLst>
                </a:gridCol>
              </a:tblGrid>
              <a:tr h="3660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KPDTAB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C214CF0C-FEEC-45FF-B1F8-D991DCC26B8F}"/>
              </a:ext>
            </a:extLst>
          </p:cNvPr>
          <p:cNvSpPr/>
          <p:nvPr/>
        </p:nvSpPr>
        <p:spPr>
          <a:xfrm>
            <a:off x="2064090" y="5040313"/>
            <a:ext cx="2029874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4BBD0-B046-4907-A39A-3F59B3814D3E}"/>
              </a:ext>
            </a:extLst>
          </p:cNvPr>
          <p:cNvSpPr/>
          <p:nvPr/>
        </p:nvSpPr>
        <p:spPr>
          <a:xfrm>
            <a:off x="6651360" y="1185236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D545D-1B20-4CE1-82DF-CEFF22DAB445}"/>
              </a:ext>
            </a:extLst>
          </p:cNvPr>
          <p:cNvSpPr/>
          <p:nvPr/>
        </p:nvSpPr>
        <p:spPr>
          <a:xfrm>
            <a:off x="7548533" y="1168699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E561D-C8CC-4579-B6AD-074E4FCA67AF}"/>
              </a:ext>
            </a:extLst>
          </p:cNvPr>
          <p:cNvSpPr/>
          <p:nvPr/>
        </p:nvSpPr>
        <p:spPr>
          <a:xfrm>
            <a:off x="8453884" y="1172341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31663A-4D9B-4CE7-9F19-1CE34ACDAEEA}"/>
              </a:ext>
            </a:extLst>
          </p:cNvPr>
          <p:cNvSpPr/>
          <p:nvPr/>
        </p:nvSpPr>
        <p:spPr>
          <a:xfrm>
            <a:off x="9349453" y="1171168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D8F5F-08BD-47DD-889F-FD312ACBB16D}"/>
              </a:ext>
            </a:extLst>
          </p:cNvPr>
          <p:cNvSpPr/>
          <p:nvPr/>
        </p:nvSpPr>
        <p:spPr>
          <a:xfrm>
            <a:off x="10245022" y="1171168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130539-92EA-4388-BA35-9EA98C6764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3422" y="1199933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26DEBF-2350-45BA-8A74-B390518E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66132"/>
              </p:ext>
            </p:extLst>
          </p:nvPr>
        </p:nvGraphicFramePr>
        <p:xfrm>
          <a:off x="6568556" y="1830964"/>
          <a:ext cx="530748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533">
                  <a:extLst>
                    <a:ext uri="{9D8B030D-6E8A-4147-A177-3AD203B41FA5}">
                      <a16:colId xmlns:a16="http://schemas.microsoft.com/office/drawing/2014/main" val="1515911966"/>
                    </a:ext>
                  </a:extLst>
                </a:gridCol>
                <a:gridCol w="4604952">
                  <a:extLst>
                    <a:ext uri="{9D8B030D-6E8A-4147-A177-3AD203B41FA5}">
                      <a16:colId xmlns:a16="http://schemas.microsoft.com/office/drawing/2014/main" val="1383074668"/>
                    </a:ext>
                  </a:extLst>
                </a:gridCol>
              </a:tblGrid>
              <a:tr h="3298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ighlight>
                            <a:srgbClr val="00FFFF"/>
                          </a:highlight>
                          <a:latin typeface="Cambria" panose="02040503050406030204" pitchFamily="18" charset="0"/>
                        </a:rPr>
                        <a:t>MDT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21246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AIF  ((P,1) L’  20)  (S,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41052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 AREG,  (P,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10406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MULT       AREG,  (P,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487136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AGO      (S, 2)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80920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 AREG,  (P,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362507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</a:rPr>
                        <a:t>MULT       AREG,  (P, 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02970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815168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64AC968C-5648-4381-AA58-77D8D03535EE}"/>
              </a:ext>
            </a:extLst>
          </p:cNvPr>
          <p:cNvSpPr/>
          <p:nvPr/>
        </p:nvSpPr>
        <p:spPr>
          <a:xfrm>
            <a:off x="6792178" y="2189025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AE6EAD-610D-43D9-8E34-F7E0A14D1A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83422" y="1601116"/>
            <a:ext cx="3851500" cy="4904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101C67-7AD9-4823-897E-3CC64811AE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5864" y="2001612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9DBFA7-6C79-4870-A361-7E4EB87182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5864" y="2409770"/>
            <a:ext cx="3879058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aphicFrame>
        <p:nvGraphicFramePr>
          <p:cNvPr id="45" name="Table 6">
            <a:extLst>
              <a:ext uri="{FF2B5EF4-FFF2-40B4-BE49-F238E27FC236}">
                <a16:creationId xmlns:a16="http://schemas.microsoft.com/office/drawing/2014/main" id="{0A5D5316-C108-42E8-A64A-72BFC8F73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20597"/>
              </p:ext>
            </p:extLst>
          </p:nvPr>
        </p:nvGraphicFramePr>
        <p:xfrm>
          <a:off x="4340493" y="4690107"/>
          <a:ext cx="1286670" cy="1098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780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889890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SSNTAB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811862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94FFBEDE-A478-4286-901F-11D026393F1B}"/>
              </a:ext>
            </a:extLst>
          </p:cNvPr>
          <p:cNvSpPr/>
          <p:nvPr/>
        </p:nvSpPr>
        <p:spPr>
          <a:xfrm>
            <a:off x="4321326" y="5040313"/>
            <a:ext cx="130583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47" name="Table 6">
            <a:extLst>
              <a:ext uri="{FF2B5EF4-FFF2-40B4-BE49-F238E27FC236}">
                <a16:creationId xmlns:a16="http://schemas.microsoft.com/office/drawing/2014/main" id="{378EA2F5-73D8-4F29-8B92-A9146AC81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72583"/>
              </p:ext>
            </p:extLst>
          </p:nvPr>
        </p:nvGraphicFramePr>
        <p:xfrm>
          <a:off x="5798872" y="5029025"/>
          <a:ext cx="1286670" cy="1098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780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889890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SSTAB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721393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5F673428-FFA7-4CC4-859F-44B16DE2F384}"/>
              </a:ext>
            </a:extLst>
          </p:cNvPr>
          <p:cNvSpPr/>
          <p:nvPr/>
        </p:nvSpPr>
        <p:spPr>
          <a:xfrm>
            <a:off x="5798872" y="5395117"/>
            <a:ext cx="130583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86A2AC-2EF9-41C0-A68C-7DE56FF2BF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999" y="2794986"/>
            <a:ext cx="4387855" cy="517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0093AB-B62F-4A09-912C-0CD2E02D29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7490" y="3226405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87CEFA-CA78-471E-97F2-7FFA4AAF85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2999" y="3678094"/>
            <a:ext cx="2809082" cy="1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01C23FE-D0D6-40FB-835B-E9EEE52B0EC7}"/>
              </a:ext>
            </a:extLst>
          </p:cNvPr>
          <p:cNvSpPr/>
          <p:nvPr/>
        </p:nvSpPr>
        <p:spPr>
          <a:xfrm>
            <a:off x="7666883" y="5477937"/>
            <a:ext cx="3844847" cy="88659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Gill Sans MT"/>
              </a:rPr>
              <a:t>No </a:t>
            </a:r>
            <a:r>
              <a:rPr lang="en-US" dirty="0" err="1">
                <a:solidFill>
                  <a:srgbClr val="FF0000"/>
                </a:solidFill>
                <a:latin typeface="Gill Sans MT"/>
              </a:rPr>
              <a:t>Evs</a:t>
            </a:r>
            <a:r>
              <a:rPr lang="en-US" dirty="0">
                <a:solidFill>
                  <a:srgbClr val="FF0000"/>
                </a:solidFill>
                <a:latin typeface="Gill Sans MT"/>
              </a:rPr>
              <a:t> are present; hence EVNTAB and #EV from MDT are omitted.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6A68D7-2215-4256-9A9F-6DD85C2F21F0}"/>
              </a:ext>
            </a:extLst>
          </p:cNvPr>
          <p:cNvSpPr/>
          <p:nvPr/>
        </p:nvSpPr>
        <p:spPr>
          <a:xfrm>
            <a:off x="6801578" y="2570843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AC5640-A143-449E-B582-11F4EB357B45}"/>
              </a:ext>
            </a:extLst>
          </p:cNvPr>
          <p:cNvSpPr/>
          <p:nvPr/>
        </p:nvSpPr>
        <p:spPr>
          <a:xfrm>
            <a:off x="6782777" y="2948489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3DB89A-00B9-42C1-90ED-1905E3976942}"/>
              </a:ext>
            </a:extLst>
          </p:cNvPr>
          <p:cNvSpPr/>
          <p:nvPr/>
        </p:nvSpPr>
        <p:spPr>
          <a:xfrm>
            <a:off x="4330909" y="5438403"/>
            <a:ext cx="130583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EBCB61-57A5-4843-BC04-5F93E9C7B8C1}"/>
              </a:ext>
            </a:extLst>
          </p:cNvPr>
          <p:cNvSpPr/>
          <p:nvPr/>
        </p:nvSpPr>
        <p:spPr>
          <a:xfrm>
            <a:off x="6820873" y="3315209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D73370-1449-4AC1-8114-0D7CFE9395CA}"/>
              </a:ext>
            </a:extLst>
          </p:cNvPr>
          <p:cNvSpPr/>
          <p:nvPr/>
        </p:nvSpPr>
        <p:spPr>
          <a:xfrm>
            <a:off x="6816105" y="3681929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1FF30C-DE8B-4B60-AD3E-826788324D38}"/>
              </a:ext>
            </a:extLst>
          </p:cNvPr>
          <p:cNvSpPr/>
          <p:nvPr/>
        </p:nvSpPr>
        <p:spPr>
          <a:xfrm>
            <a:off x="6850288" y="4022486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B9422D-5BFB-4311-B3CA-7923D5051606}"/>
              </a:ext>
            </a:extLst>
          </p:cNvPr>
          <p:cNvSpPr/>
          <p:nvPr/>
        </p:nvSpPr>
        <p:spPr>
          <a:xfrm>
            <a:off x="6843170" y="4417941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AF47C4-A8E7-4ED6-B113-B1D1B30AE3C8}"/>
              </a:ext>
            </a:extLst>
          </p:cNvPr>
          <p:cNvSpPr/>
          <p:nvPr/>
        </p:nvSpPr>
        <p:spPr>
          <a:xfrm>
            <a:off x="5779705" y="5776189"/>
            <a:ext cx="130583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753280-210D-49CA-85EE-0D4C9A8B86C6}"/>
              </a:ext>
            </a:extLst>
          </p:cNvPr>
          <p:cNvGrpSpPr/>
          <p:nvPr/>
        </p:nvGrpSpPr>
        <p:grpSpPr>
          <a:xfrm>
            <a:off x="4247697" y="2195637"/>
            <a:ext cx="6208714" cy="3184721"/>
            <a:chOff x="4247697" y="2195637"/>
            <a:chExt cx="6208714" cy="318472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525402A-8FB4-4553-B85E-51BD0EC84714}"/>
                </a:ext>
              </a:extLst>
            </p:cNvPr>
            <p:cNvSpPr/>
            <p:nvPr/>
          </p:nvSpPr>
          <p:spPr>
            <a:xfrm>
              <a:off x="9436600" y="2195637"/>
              <a:ext cx="1019811" cy="3509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1405B9B-7061-4834-B5AC-0BBE137B1CDF}"/>
                </a:ext>
              </a:extLst>
            </p:cNvPr>
            <p:cNvSpPr/>
            <p:nvPr/>
          </p:nvSpPr>
          <p:spPr>
            <a:xfrm>
              <a:off x="4247697" y="5029458"/>
              <a:ext cx="1491974" cy="3509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14CE7A-D016-446D-BA90-8EAE9203B713}"/>
              </a:ext>
            </a:extLst>
          </p:cNvPr>
          <p:cNvCxnSpPr>
            <a:cxnSpLocks/>
          </p:cNvCxnSpPr>
          <p:nvPr/>
        </p:nvCxnSpPr>
        <p:spPr>
          <a:xfrm flipV="1">
            <a:off x="6782777" y="3871913"/>
            <a:ext cx="0" cy="16060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300120A-31FE-4DAF-878D-66D91D6CDC1C}"/>
              </a:ext>
            </a:extLst>
          </p:cNvPr>
          <p:cNvCxnSpPr>
            <a:cxnSpLocks/>
          </p:cNvCxnSpPr>
          <p:nvPr/>
        </p:nvCxnSpPr>
        <p:spPr>
          <a:xfrm flipV="1">
            <a:off x="7014102" y="4543425"/>
            <a:ext cx="0" cy="142933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8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4" grpId="0" animBg="1"/>
      <p:bldP spid="46" grpId="0" animBg="1"/>
      <p:bldP spid="48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E49C1-4FFB-49A5-82D5-C2C3E7A0D311}"/>
              </a:ext>
            </a:extLst>
          </p:cNvPr>
          <p:cNvSpPr txBox="1"/>
          <p:nvPr/>
        </p:nvSpPr>
        <p:spPr>
          <a:xfrm>
            <a:off x="275873" y="369563"/>
            <a:ext cx="4749642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MACRO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TEST   &amp;A, &amp;B, &amp;C=DREG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AIF  (&amp;A’ L 20)  .JMP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MOVER  AREG, &amp;A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MULT     AREG, &amp;B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AGO  .STP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.JMP	MOVER  AREG, &amp;B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	MULT    AREG, &amp;C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.STP  MEND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894841" y="5998767"/>
            <a:ext cx="1981200" cy="36576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2835D2-1028-42B6-B524-B656A5E9B0E6}" type="slidenum"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7341" y="14468"/>
            <a:ext cx="745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Processing Macro definition - SOLUTION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F6868D-B357-4737-A3B4-589CC15D6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77126"/>
              </p:ext>
            </p:extLst>
          </p:nvPr>
        </p:nvGraphicFramePr>
        <p:xfrm>
          <a:off x="5613355" y="831102"/>
          <a:ext cx="5464632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72">
                  <a:extLst>
                    <a:ext uri="{9D8B030D-6E8A-4147-A177-3AD203B41FA5}">
                      <a16:colId xmlns:a16="http://schemas.microsoft.com/office/drawing/2014/main" val="1291706428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217360966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91070620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669594364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479364714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179060196"/>
                    </a:ext>
                  </a:extLst>
                </a:gridCol>
              </a:tblGrid>
              <a:tr h="3235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mbria" panose="02040503050406030204" pitchFamily="18" charset="0"/>
                        </a:rPr>
                        <a:t>MNT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831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MDTP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KPDTP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SSTP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35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4615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A378AD-37E9-4EF6-A50E-8F2FD3C3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37724"/>
              </p:ext>
            </p:extLst>
          </p:nvPr>
        </p:nvGraphicFramePr>
        <p:xfrm>
          <a:off x="333000" y="5011850"/>
          <a:ext cx="1484561" cy="14643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6093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PNTAB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7830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785441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BA706D97-90AC-4C28-A2E7-F053AF45A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10639"/>
              </p:ext>
            </p:extLst>
          </p:nvPr>
        </p:nvGraphicFramePr>
        <p:xfrm>
          <a:off x="2077076" y="5011850"/>
          <a:ext cx="2029874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560531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  <a:gridCol w="955787">
                  <a:extLst>
                    <a:ext uri="{9D8B030D-6E8A-4147-A177-3AD203B41FA5}">
                      <a16:colId xmlns:a16="http://schemas.microsoft.com/office/drawing/2014/main" val="1125450216"/>
                    </a:ext>
                  </a:extLst>
                </a:gridCol>
              </a:tblGrid>
              <a:tr h="3660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KPDTAB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26DEBF-2350-45BA-8A74-B390518E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52814"/>
              </p:ext>
            </p:extLst>
          </p:nvPr>
        </p:nvGraphicFramePr>
        <p:xfrm>
          <a:off x="6568556" y="2168593"/>
          <a:ext cx="530748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533">
                  <a:extLst>
                    <a:ext uri="{9D8B030D-6E8A-4147-A177-3AD203B41FA5}">
                      <a16:colId xmlns:a16="http://schemas.microsoft.com/office/drawing/2014/main" val="1515911966"/>
                    </a:ext>
                  </a:extLst>
                </a:gridCol>
                <a:gridCol w="4604952">
                  <a:extLst>
                    <a:ext uri="{9D8B030D-6E8A-4147-A177-3AD203B41FA5}">
                      <a16:colId xmlns:a16="http://schemas.microsoft.com/office/drawing/2014/main" val="1383074668"/>
                    </a:ext>
                  </a:extLst>
                </a:gridCol>
              </a:tblGrid>
              <a:tr h="3298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ighlight>
                            <a:srgbClr val="00FFFF"/>
                          </a:highlight>
                          <a:latin typeface="Cambria" panose="02040503050406030204" pitchFamily="18" charset="0"/>
                        </a:rPr>
                        <a:t>MDT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21246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AIF  ((P,1) L’  20)  (S,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41052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 AREG,  (P,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10406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MULT       AREG,  (P,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487136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AGO      (S, 2)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80920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 AREG,  (P,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362507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</a:rPr>
                        <a:t>MULT       AREG,  (P, 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02970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815168"/>
                  </a:ext>
                </a:extLst>
              </a:tr>
            </a:tbl>
          </a:graphicData>
        </a:graphic>
      </p:graphicFrame>
      <p:graphicFrame>
        <p:nvGraphicFramePr>
          <p:cNvPr id="45" name="Table 6">
            <a:extLst>
              <a:ext uri="{FF2B5EF4-FFF2-40B4-BE49-F238E27FC236}">
                <a16:creationId xmlns:a16="http://schemas.microsoft.com/office/drawing/2014/main" id="{0A5D5316-C108-42E8-A64A-72BFC8F73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877588"/>
              </p:ext>
            </p:extLst>
          </p:nvPr>
        </p:nvGraphicFramePr>
        <p:xfrm>
          <a:off x="4340493" y="5027736"/>
          <a:ext cx="1286670" cy="1098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780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889890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SSNTAB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811862"/>
                  </a:ext>
                </a:extLst>
              </a:tr>
            </a:tbl>
          </a:graphicData>
        </a:graphic>
      </p:graphicFrame>
      <p:graphicFrame>
        <p:nvGraphicFramePr>
          <p:cNvPr id="47" name="Table 6">
            <a:extLst>
              <a:ext uri="{FF2B5EF4-FFF2-40B4-BE49-F238E27FC236}">
                <a16:creationId xmlns:a16="http://schemas.microsoft.com/office/drawing/2014/main" id="{378EA2F5-73D8-4F29-8B92-A9146AC81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12557"/>
              </p:ext>
            </p:extLst>
          </p:nvPr>
        </p:nvGraphicFramePr>
        <p:xfrm>
          <a:off x="5798872" y="5366654"/>
          <a:ext cx="1286670" cy="1098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780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889890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SSTAB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721393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201C23FE-D0D6-40FB-835B-E9EEE52B0EC7}"/>
              </a:ext>
            </a:extLst>
          </p:cNvPr>
          <p:cNvSpPr/>
          <p:nvPr/>
        </p:nvSpPr>
        <p:spPr>
          <a:xfrm>
            <a:off x="7666883" y="5815566"/>
            <a:ext cx="3844847" cy="88659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No EVs are present; hence EVNTAB and #EV from MDT are omitted.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14CE7A-D016-446D-BA90-8EAE9203B713}"/>
              </a:ext>
            </a:extLst>
          </p:cNvPr>
          <p:cNvCxnSpPr>
            <a:cxnSpLocks/>
          </p:cNvCxnSpPr>
          <p:nvPr/>
        </p:nvCxnSpPr>
        <p:spPr>
          <a:xfrm flipV="1">
            <a:off x="6782777" y="4209542"/>
            <a:ext cx="0" cy="16060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300120A-31FE-4DAF-878D-66D91D6CDC1C}"/>
              </a:ext>
            </a:extLst>
          </p:cNvPr>
          <p:cNvCxnSpPr>
            <a:cxnSpLocks/>
          </p:cNvCxnSpPr>
          <p:nvPr/>
        </p:nvCxnSpPr>
        <p:spPr>
          <a:xfrm flipV="1">
            <a:off x="7014102" y="4881054"/>
            <a:ext cx="0" cy="142933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21919" y="2112328"/>
            <a:ext cx="4548554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just">
              <a:lnSpc>
                <a:spcPct val="150000"/>
              </a:lnSpc>
              <a:spcAft>
                <a:spcPts val="600"/>
              </a:spcAft>
              <a:buSzPct val="77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Macro Processors</a:t>
            </a:r>
          </a:p>
          <a:p>
            <a:pPr marL="457200" indent="-228600" algn="just">
              <a:lnSpc>
                <a:spcPct val="150000"/>
              </a:lnSpc>
              <a:spcAft>
                <a:spcPts val="600"/>
              </a:spcAft>
              <a:buSzPct val="77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Macro definition; call; expansion</a:t>
            </a:r>
          </a:p>
          <a:p>
            <a:pPr marL="457200" indent="-228600" algn="just">
              <a:lnSpc>
                <a:spcPct val="150000"/>
              </a:lnSpc>
              <a:spcAft>
                <a:spcPts val="600"/>
              </a:spcAft>
              <a:buSzPct val="77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Advanced Macro facilities</a:t>
            </a:r>
          </a:p>
          <a:p>
            <a:pPr marL="457200" indent="-228600" algn="just">
              <a:lnSpc>
                <a:spcPct val="150000"/>
              </a:lnSpc>
              <a:spcAft>
                <a:spcPts val="600"/>
              </a:spcAft>
              <a:buSzPct val="77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Loaders</a:t>
            </a:r>
          </a:p>
          <a:p>
            <a:pPr marL="457200" indent="-228600" algn="just">
              <a:lnSpc>
                <a:spcPct val="150000"/>
              </a:lnSpc>
              <a:spcAft>
                <a:spcPts val="600"/>
              </a:spcAft>
              <a:buSzPct val="77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Linkers</a:t>
            </a:r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0269BE14-EA26-4206-A533-84F8DACF5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3973" r="3374" b="2"/>
          <a:stretch/>
        </p:blipFill>
        <p:spPr bwMode="auto">
          <a:xfrm>
            <a:off x="6183088" y="2256788"/>
            <a:ext cx="5170711" cy="383667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</p:spPr>
      </p:pic>
      <p:sp>
        <p:nvSpPr>
          <p:cNvPr id="131074" name="AutoShape 2" descr="Image result for Etherne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65126"/>
            <a:ext cx="9692640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Introduction to Macro Processors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68" name="Picture 57367">
            <a:extLst>
              <a:ext uri="{FF2B5EF4-FFF2-40B4-BE49-F238E27FC236}">
                <a16:creationId xmlns:a16="http://schemas.microsoft.com/office/drawing/2014/main" id="{F80A19CE-B61B-4F72-8272-4A2E7AA9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066" y="5265709"/>
            <a:ext cx="6905625" cy="15525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2E11B37-B15C-41A5-BC34-DA79C2ED0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63" y="1336750"/>
            <a:ext cx="5278496" cy="4809990"/>
          </a:xfrm>
          <a:prstGeom prst="rect">
            <a:avLst/>
          </a:prstGeom>
        </p:spPr>
      </p:pic>
      <p:pic>
        <p:nvPicPr>
          <p:cNvPr id="57374" name="Picture 57373">
            <a:extLst>
              <a:ext uri="{FF2B5EF4-FFF2-40B4-BE49-F238E27FC236}">
                <a16:creationId xmlns:a16="http://schemas.microsoft.com/office/drawing/2014/main" id="{33874246-7AD8-4AEF-845B-E326B9736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15" y="78687"/>
            <a:ext cx="4199414" cy="4892521"/>
          </a:xfrm>
          <a:prstGeom prst="rect">
            <a:avLst/>
          </a:prstGeom>
        </p:spPr>
      </p:pic>
      <p:pic>
        <p:nvPicPr>
          <p:cNvPr id="57363" name="Picture 57362">
            <a:extLst>
              <a:ext uri="{FF2B5EF4-FFF2-40B4-BE49-F238E27FC236}">
                <a16:creationId xmlns:a16="http://schemas.microsoft.com/office/drawing/2014/main" id="{53EE5644-1AC8-40B5-9C05-710815B2C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704" y="1335572"/>
            <a:ext cx="1615666" cy="1727843"/>
          </a:xfrm>
          <a:prstGeom prst="rect">
            <a:avLst/>
          </a:prstGeom>
        </p:spPr>
      </p:pic>
      <p:pic>
        <p:nvPicPr>
          <p:cNvPr id="57361" name="Picture 57360">
            <a:extLst>
              <a:ext uri="{FF2B5EF4-FFF2-40B4-BE49-F238E27FC236}">
                <a16:creationId xmlns:a16="http://schemas.microsoft.com/office/drawing/2014/main" id="{D3DEFCFA-F8F4-43AD-8F9F-EDCD10ABD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336" y="11358"/>
            <a:ext cx="5429250" cy="1333500"/>
          </a:xfrm>
          <a:prstGeom prst="rect">
            <a:avLst/>
          </a:prstGeom>
        </p:spPr>
      </p:pic>
      <p:sp>
        <p:nvSpPr>
          <p:cNvPr id="5735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86536" y="6400800"/>
            <a:ext cx="1905000" cy="457200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9E71C4B-EA7E-44E1-83E7-0734051929DB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dirty="0"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2C032-A323-4B41-B7C2-1737639D482E}"/>
              </a:ext>
            </a:extLst>
          </p:cNvPr>
          <p:cNvSpPr txBox="1"/>
          <p:nvPr/>
        </p:nvSpPr>
        <p:spPr>
          <a:xfrm>
            <a:off x="5733816" y="590175"/>
            <a:ext cx="6760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</a:rPr>
              <a:t>EVAL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606823-ACC4-4C2C-B77A-155F10EA33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165" y="633716"/>
            <a:ext cx="267286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CE6446E-784C-4CEF-AEE4-04DCE218B496}"/>
              </a:ext>
            </a:extLst>
          </p:cNvPr>
          <p:cNvGrpSpPr/>
          <p:nvPr/>
        </p:nvGrpSpPr>
        <p:grpSpPr>
          <a:xfrm>
            <a:off x="49820" y="5761710"/>
            <a:ext cx="826575" cy="838061"/>
            <a:chOff x="903029" y="5731790"/>
            <a:chExt cx="826575" cy="8380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AE6A11-CEE6-490B-B287-AD7DEBE155BF}"/>
                </a:ext>
              </a:extLst>
            </p:cNvPr>
            <p:cNvSpPr txBox="1"/>
            <p:nvPr/>
          </p:nvSpPr>
          <p:spPr>
            <a:xfrm>
              <a:off x="1410286" y="5731790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27A31A-EB00-4F87-ADBB-BAC5D5E6523A}"/>
                </a:ext>
              </a:extLst>
            </p:cNvPr>
            <p:cNvSpPr txBox="1"/>
            <p:nvPr/>
          </p:nvSpPr>
          <p:spPr>
            <a:xfrm>
              <a:off x="1407938" y="5968598"/>
              <a:ext cx="3161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5B779C-BDD6-47E6-8F30-4F2B7D2DDA3F}"/>
                </a:ext>
              </a:extLst>
            </p:cNvPr>
            <p:cNvSpPr txBox="1"/>
            <p:nvPr/>
          </p:nvSpPr>
          <p:spPr>
            <a:xfrm>
              <a:off x="1410286" y="6215908"/>
              <a:ext cx="30809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Z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1D8165-F281-4035-8151-BB2FDDA7F544}"/>
                </a:ext>
              </a:extLst>
            </p:cNvPr>
            <p:cNvSpPr txBox="1"/>
            <p:nvPr/>
          </p:nvSpPr>
          <p:spPr>
            <a:xfrm>
              <a:off x="905377" y="5731790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2AE94D-B184-4E50-988D-DD773BF977D0}"/>
                </a:ext>
              </a:extLst>
            </p:cNvPr>
            <p:cNvSpPr txBox="1"/>
            <p:nvPr/>
          </p:nvSpPr>
          <p:spPr>
            <a:xfrm>
              <a:off x="903029" y="5968598"/>
              <a:ext cx="3161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5E8322-E6A8-41D9-894C-44483DC4DCDA}"/>
                </a:ext>
              </a:extLst>
            </p:cNvPr>
            <p:cNvSpPr txBox="1"/>
            <p:nvPr/>
          </p:nvSpPr>
          <p:spPr>
            <a:xfrm>
              <a:off x="905377" y="6215908"/>
              <a:ext cx="31451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3</a:t>
              </a:r>
            </a:p>
          </p:txBody>
        </p:sp>
      </p:grpSp>
      <p:grpSp>
        <p:nvGrpSpPr>
          <p:cNvPr id="57352" name="Group 57351">
            <a:extLst>
              <a:ext uri="{FF2B5EF4-FFF2-40B4-BE49-F238E27FC236}">
                <a16:creationId xmlns:a16="http://schemas.microsoft.com/office/drawing/2014/main" id="{69CBA439-E217-4F0B-B7AA-86809953E0DE}"/>
              </a:ext>
            </a:extLst>
          </p:cNvPr>
          <p:cNvGrpSpPr/>
          <p:nvPr/>
        </p:nvGrpSpPr>
        <p:grpSpPr>
          <a:xfrm>
            <a:off x="6666156" y="590174"/>
            <a:ext cx="1522758" cy="353944"/>
            <a:chOff x="6883866" y="633716"/>
            <a:chExt cx="1522758" cy="3539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E2F511-3B9B-4943-A7D6-E9E56B952D7B}"/>
                </a:ext>
              </a:extLst>
            </p:cNvPr>
            <p:cNvSpPr txBox="1"/>
            <p:nvPr/>
          </p:nvSpPr>
          <p:spPr>
            <a:xfrm>
              <a:off x="6883866" y="63371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5E97C7-6C4C-4F2E-B7C7-BEEC98F8ABA3}"/>
                </a:ext>
              </a:extLst>
            </p:cNvPr>
            <p:cNvSpPr txBox="1"/>
            <p:nvPr/>
          </p:nvSpPr>
          <p:spPr>
            <a:xfrm>
              <a:off x="7511555" y="63371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8B286C-F88B-4578-8107-ED118A16F145}"/>
                </a:ext>
              </a:extLst>
            </p:cNvPr>
            <p:cNvSpPr txBox="1"/>
            <p:nvPr/>
          </p:nvSpPr>
          <p:spPr>
            <a:xfrm>
              <a:off x="8101732" y="63371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0</a:t>
              </a:r>
            </a:p>
          </p:txBody>
        </p:sp>
      </p:grpSp>
      <p:grpSp>
        <p:nvGrpSpPr>
          <p:cNvPr id="57354" name="Group 57353">
            <a:extLst>
              <a:ext uri="{FF2B5EF4-FFF2-40B4-BE49-F238E27FC236}">
                <a16:creationId xmlns:a16="http://schemas.microsoft.com/office/drawing/2014/main" id="{CD52C65F-20B5-453C-82D0-6D391BA9D3BE}"/>
              </a:ext>
            </a:extLst>
          </p:cNvPr>
          <p:cNvGrpSpPr/>
          <p:nvPr/>
        </p:nvGrpSpPr>
        <p:grpSpPr>
          <a:xfrm>
            <a:off x="8410106" y="557625"/>
            <a:ext cx="1584521" cy="371978"/>
            <a:chOff x="8729421" y="615681"/>
            <a:chExt cx="1584521" cy="37197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26995C-7AE9-4E03-95F5-96AB29DDEA28}"/>
                </a:ext>
              </a:extLst>
            </p:cNvPr>
            <p:cNvSpPr txBox="1"/>
            <p:nvPr/>
          </p:nvSpPr>
          <p:spPr>
            <a:xfrm>
              <a:off x="8729421" y="63371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797069-40DD-4CDC-868B-6B774E60D5BD}"/>
                </a:ext>
              </a:extLst>
            </p:cNvPr>
            <p:cNvSpPr txBox="1"/>
            <p:nvPr/>
          </p:nvSpPr>
          <p:spPr>
            <a:xfrm>
              <a:off x="9381361" y="61568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8B353C-9213-4EE3-9476-EA6ED9AC0064}"/>
                </a:ext>
              </a:extLst>
            </p:cNvPr>
            <p:cNvSpPr txBox="1"/>
            <p:nvPr/>
          </p:nvSpPr>
          <p:spPr>
            <a:xfrm>
              <a:off x="10009050" y="61568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1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AA143BE-AD96-461E-A8BF-BE54E07384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6654" y="920870"/>
            <a:ext cx="315116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pic>
        <p:nvPicPr>
          <p:cNvPr id="57365" name="Picture 57364">
            <a:extLst>
              <a:ext uri="{FF2B5EF4-FFF2-40B4-BE49-F238E27FC236}">
                <a16:creationId xmlns:a16="http://schemas.microsoft.com/office/drawing/2014/main" id="{A63F17AC-B3A3-41CC-9BD4-798AEDBEB4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1154" y="3002467"/>
            <a:ext cx="1716089" cy="172784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D425C0E-5301-4046-80CA-58F20D750F55}"/>
              </a:ext>
            </a:extLst>
          </p:cNvPr>
          <p:cNvGrpSpPr/>
          <p:nvPr/>
        </p:nvGrpSpPr>
        <p:grpSpPr>
          <a:xfrm>
            <a:off x="2829889" y="5761249"/>
            <a:ext cx="1063581" cy="353943"/>
            <a:chOff x="2829889" y="5761249"/>
            <a:chExt cx="1063581" cy="353943"/>
          </a:xfrm>
        </p:grpSpPr>
        <p:sp>
          <p:nvSpPr>
            <p:cNvPr id="57356" name="TextBox 57355">
              <a:extLst>
                <a:ext uri="{FF2B5EF4-FFF2-40B4-BE49-F238E27FC236}">
                  <a16:creationId xmlns:a16="http://schemas.microsoft.com/office/drawing/2014/main" id="{08529FE9-4B11-4A03-8E59-5B02C3C5F452}"/>
                </a:ext>
              </a:extLst>
            </p:cNvPr>
            <p:cNvSpPr txBox="1"/>
            <p:nvPr/>
          </p:nvSpPr>
          <p:spPr>
            <a:xfrm>
              <a:off x="3211745" y="5764159"/>
              <a:ext cx="681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ONLY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6E33D0-79B0-46F8-B70E-8A1AF8C2DDB1}"/>
                </a:ext>
              </a:extLst>
            </p:cNvPr>
            <p:cNvSpPr txBox="1"/>
            <p:nvPr/>
          </p:nvSpPr>
          <p:spPr>
            <a:xfrm>
              <a:off x="2829889" y="5761249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2209B7"/>
                  </a:solidFill>
                  <a:latin typeface="Cambria" panose="02040503050406030204" pitchFamily="18" charset="0"/>
                </a:rPr>
                <a:t>1</a:t>
              </a:r>
            </a:p>
          </p:txBody>
        </p:sp>
      </p:grpSp>
      <p:sp>
        <p:nvSpPr>
          <p:cNvPr id="57344" name="TextBox 57343">
            <a:extLst>
              <a:ext uri="{FF2B5EF4-FFF2-40B4-BE49-F238E27FC236}">
                <a16:creationId xmlns:a16="http://schemas.microsoft.com/office/drawing/2014/main" id="{16B090B2-7993-41F6-9C54-3E80FE2A547B}"/>
              </a:ext>
            </a:extLst>
          </p:cNvPr>
          <p:cNvSpPr txBox="1"/>
          <p:nvPr/>
        </p:nvSpPr>
        <p:spPr>
          <a:xfrm>
            <a:off x="5587561" y="5745857"/>
            <a:ext cx="3193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2209B7"/>
                </a:solidFill>
                <a:latin typeface="Cambria" panose="02040503050406030204" pitchFamily="18" charset="0"/>
              </a:rPr>
              <a:t>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B9E71C-2DEE-4896-BF45-DBF58F5D774C}"/>
              </a:ext>
            </a:extLst>
          </p:cNvPr>
          <p:cNvGrpSpPr/>
          <p:nvPr/>
        </p:nvGrpSpPr>
        <p:grpSpPr>
          <a:xfrm>
            <a:off x="4856186" y="1807739"/>
            <a:ext cx="332242" cy="2010359"/>
            <a:chOff x="4856186" y="1807739"/>
            <a:chExt cx="332242" cy="20103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AD4F09-DD30-4EAB-BC1F-0C13E0F62D4F}"/>
                </a:ext>
              </a:extLst>
            </p:cNvPr>
            <p:cNvSpPr txBox="1"/>
            <p:nvPr/>
          </p:nvSpPr>
          <p:spPr>
            <a:xfrm>
              <a:off x="4856186" y="1807739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2209B7"/>
                  </a:solidFill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57366" name="TextBox 57365">
              <a:extLst>
                <a:ext uri="{FF2B5EF4-FFF2-40B4-BE49-F238E27FC236}">
                  <a16:creationId xmlns:a16="http://schemas.microsoft.com/office/drawing/2014/main" id="{FC551AA6-3FCE-4712-9736-713241831F76}"/>
                </a:ext>
              </a:extLst>
            </p:cNvPr>
            <p:cNvSpPr txBox="1"/>
            <p:nvPr/>
          </p:nvSpPr>
          <p:spPr>
            <a:xfrm>
              <a:off x="4869110" y="3464155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2209B7"/>
                  </a:solidFill>
                  <a:latin typeface="Cambria" panose="02040503050406030204" pitchFamily="18" charset="0"/>
                </a:rPr>
                <a:t>1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C3310D-1C14-43F6-885C-B45C86141711}"/>
              </a:ext>
            </a:extLst>
          </p:cNvPr>
          <p:cNvCxnSpPr/>
          <p:nvPr/>
        </p:nvCxnSpPr>
        <p:spPr>
          <a:xfrm>
            <a:off x="0" y="4971208"/>
            <a:ext cx="455936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434D4-5824-47B9-90B7-0D50A7858DF0}"/>
              </a:ext>
            </a:extLst>
          </p:cNvPr>
          <p:cNvCxnSpPr/>
          <p:nvPr/>
        </p:nvCxnSpPr>
        <p:spPr>
          <a:xfrm flipV="1">
            <a:off x="4559360" y="11358"/>
            <a:ext cx="0" cy="49598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107CE1-C200-48A2-AD30-396BAC6C272B}"/>
              </a:ext>
            </a:extLst>
          </p:cNvPr>
          <p:cNvGrpSpPr/>
          <p:nvPr/>
        </p:nvGrpSpPr>
        <p:grpSpPr>
          <a:xfrm>
            <a:off x="8484561" y="1810204"/>
            <a:ext cx="3358449" cy="354585"/>
            <a:chOff x="8687764" y="1940830"/>
            <a:chExt cx="3358449" cy="35458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8DAE5A-D083-48CB-A358-EEFC28DCB3AF}"/>
                </a:ext>
              </a:extLst>
            </p:cNvPr>
            <p:cNvSpPr txBox="1"/>
            <p:nvPr/>
          </p:nvSpPr>
          <p:spPr>
            <a:xfrm>
              <a:off x="8687764" y="1941472"/>
              <a:ext cx="50847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AIF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CC21E38-6753-4CD2-B19F-42D9F3E13BC8}"/>
                </a:ext>
              </a:extLst>
            </p:cNvPr>
            <p:cNvSpPr txBox="1"/>
            <p:nvPr/>
          </p:nvSpPr>
          <p:spPr>
            <a:xfrm>
              <a:off x="9796173" y="1940830"/>
              <a:ext cx="225004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((P, 2) EQ (P, 1) ) (S, 1)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C7F48D-F72E-428D-9F19-00DCDFE900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165" y="1160356"/>
            <a:ext cx="315116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3B49525-D87B-4D29-8DFA-C25E8AB59054}"/>
              </a:ext>
            </a:extLst>
          </p:cNvPr>
          <p:cNvGrpSpPr/>
          <p:nvPr/>
        </p:nvGrpSpPr>
        <p:grpSpPr>
          <a:xfrm>
            <a:off x="8474705" y="2116518"/>
            <a:ext cx="2496825" cy="354585"/>
            <a:chOff x="8687768" y="1940830"/>
            <a:chExt cx="2496825" cy="35458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26255ED-178F-4BDB-9613-60C6B23BCA74}"/>
                </a:ext>
              </a:extLst>
            </p:cNvPr>
            <p:cNvSpPr txBox="1"/>
            <p:nvPr/>
          </p:nvSpPr>
          <p:spPr>
            <a:xfrm>
              <a:off x="8687768" y="1941472"/>
              <a:ext cx="89287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MOVER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4C0DC76-50ED-4577-B1EF-32447C0A48F0}"/>
                </a:ext>
              </a:extLst>
            </p:cNvPr>
            <p:cNvSpPr txBox="1"/>
            <p:nvPr/>
          </p:nvSpPr>
          <p:spPr>
            <a:xfrm>
              <a:off x="9854229" y="1940830"/>
              <a:ext cx="133036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AREG,  (P, 1)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7662A7-E31D-4C0D-AB6F-D85088321F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165" y="1409385"/>
            <a:ext cx="315116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F1C6B54-5645-42F8-81AD-FB0F5D4B0120}"/>
              </a:ext>
            </a:extLst>
          </p:cNvPr>
          <p:cNvGrpSpPr/>
          <p:nvPr/>
        </p:nvGrpSpPr>
        <p:grpSpPr>
          <a:xfrm>
            <a:off x="8499086" y="2434312"/>
            <a:ext cx="2467802" cy="354585"/>
            <a:chOff x="8484567" y="1868260"/>
            <a:chExt cx="2467802" cy="35458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C25E6A0-76E7-4F8E-A559-451A1D4FF996}"/>
                </a:ext>
              </a:extLst>
            </p:cNvPr>
            <p:cNvSpPr txBox="1"/>
            <p:nvPr/>
          </p:nvSpPr>
          <p:spPr>
            <a:xfrm>
              <a:off x="8484567" y="1868902"/>
              <a:ext cx="5661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SUB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F1907D-20AA-4397-A809-4FC1273E8CFA}"/>
                </a:ext>
              </a:extLst>
            </p:cNvPr>
            <p:cNvSpPr txBox="1"/>
            <p:nvPr/>
          </p:nvSpPr>
          <p:spPr>
            <a:xfrm>
              <a:off x="9622005" y="1868260"/>
              <a:ext cx="133036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AREG,  (P, 2)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6FA6B05-2E6E-4936-8591-185283CAF9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165" y="1648871"/>
            <a:ext cx="315116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654C148-A997-4565-A347-77907B7FDCA2}"/>
              </a:ext>
            </a:extLst>
          </p:cNvPr>
          <p:cNvGrpSpPr/>
          <p:nvPr/>
        </p:nvGrpSpPr>
        <p:grpSpPr>
          <a:xfrm>
            <a:off x="8512632" y="2736682"/>
            <a:ext cx="2438769" cy="354585"/>
            <a:chOff x="8731310" y="1940830"/>
            <a:chExt cx="2438769" cy="35458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688502C-D6AE-4465-81ED-908DBFE4CF23}"/>
                </a:ext>
              </a:extLst>
            </p:cNvPr>
            <p:cNvSpPr txBox="1"/>
            <p:nvPr/>
          </p:nvSpPr>
          <p:spPr>
            <a:xfrm>
              <a:off x="8731310" y="1941472"/>
              <a:ext cx="60946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ADD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5907663-D614-4C8F-8D4D-F3C90B002D6E}"/>
                </a:ext>
              </a:extLst>
            </p:cNvPr>
            <p:cNvSpPr txBox="1"/>
            <p:nvPr/>
          </p:nvSpPr>
          <p:spPr>
            <a:xfrm>
              <a:off x="9839715" y="1940830"/>
              <a:ext cx="133036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AREG,  (P, 3)</a:t>
              </a:r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CD8D63B-3A53-423C-96BC-819BFE9020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165" y="1898787"/>
            <a:ext cx="315116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9AB4E01-126B-4A8E-916D-AFD8362D8E83}"/>
              </a:ext>
            </a:extLst>
          </p:cNvPr>
          <p:cNvGrpSpPr/>
          <p:nvPr/>
        </p:nvGrpSpPr>
        <p:grpSpPr>
          <a:xfrm>
            <a:off x="2837149" y="6000733"/>
            <a:ext cx="1088973" cy="353943"/>
            <a:chOff x="2829889" y="5761249"/>
            <a:chExt cx="1088973" cy="35394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FC64663-3A56-450F-9820-76F7835ECC43}"/>
                </a:ext>
              </a:extLst>
            </p:cNvPr>
            <p:cNvSpPr txBox="1"/>
            <p:nvPr/>
          </p:nvSpPr>
          <p:spPr>
            <a:xfrm>
              <a:off x="3211745" y="5764159"/>
              <a:ext cx="7071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OVER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A20F00-88DF-44F4-9278-D649553F4A1A}"/>
                </a:ext>
              </a:extLst>
            </p:cNvPr>
            <p:cNvSpPr txBox="1"/>
            <p:nvPr/>
          </p:nvSpPr>
          <p:spPr>
            <a:xfrm>
              <a:off x="2829889" y="5761249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2209B7"/>
                  </a:solidFill>
                  <a:latin typeface="Cambria" panose="02040503050406030204" pitchFamily="18" charset="0"/>
                </a:rPr>
                <a:t>2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67A25A9-B788-4CAB-8F2C-030CD6DBCA54}"/>
              </a:ext>
            </a:extLst>
          </p:cNvPr>
          <p:cNvGrpSpPr/>
          <p:nvPr/>
        </p:nvGrpSpPr>
        <p:grpSpPr>
          <a:xfrm>
            <a:off x="8524107" y="3027876"/>
            <a:ext cx="1765870" cy="354585"/>
            <a:chOff x="8731310" y="1940830"/>
            <a:chExt cx="1765870" cy="35458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14DFDDE-D11A-4C87-86D1-D6E1B22D0EE9}"/>
                </a:ext>
              </a:extLst>
            </p:cNvPr>
            <p:cNvSpPr txBox="1"/>
            <p:nvPr/>
          </p:nvSpPr>
          <p:spPr>
            <a:xfrm>
              <a:off x="8731310" y="1941472"/>
              <a:ext cx="59311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AGO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5DD6A57-E9D6-4208-96A3-D97C75373A93}"/>
                </a:ext>
              </a:extLst>
            </p:cNvPr>
            <p:cNvSpPr txBox="1"/>
            <p:nvPr/>
          </p:nvSpPr>
          <p:spPr>
            <a:xfrm>
              <a:off x="9825201" y="1940830"/>
              <a:ext cx="67197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(S, 2)</a:t>
              </a: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FCA76A4-B0BA-4D1C-A40E-5647DB17A4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932" y="2161682"/>
            <a:ext cx="315116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AA24FAE-3834-4815-88BF-ACBC70FFBC04}"/>
              </a:ext>
            </a:extLst>
          </p:cNvPr>
          <p:cNvSpPr txBox="1"/>
          <p:nvPr/>
        </p:nvSpPr>
        <p:spPr>
          <a:xfrm>
            <a:off x="5431992" y="3448473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ambria" panose="02040503050406030204" pitchFamily="18" charset="0"/>
              </a:rPr>
              <a:t>6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5CCC56-6487-4DE7-8AB2-2D04429BBDFE}"/>
              </a:ext>
            </a:extLst>
          </p:cNvPr>
          <p:cNvCxnSpPr/>
          <p:nvPr/>
        </p:nvCxnSpPr>
        <p:spPr>
          <a:xfrm flipH="1">
            <a:off x="6071857" y="3464155"/>
            <a:ext cx="899191" cy="153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72FE49A-C5DD-4AE1-B59C-92100534C0B0}"/>
              </a:ext>
            </a:extLst>
          </p:cNvPr>
          <p:cNvGrpSpPr/>
          <p:nvPr/>
        </p:nvGrpSpPr>
        <p:grpSpPr>
          <a:xfrm>
            <a:off x="8513605" y="3319060"/>
            <a:ext cx="2453283" cy="354585"/>
            <a:chOff x="8716796" y="1940830"/>
            <a:chExt cx="2453283" cy="35458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C07DBF-2905-41E0-AD1D-2C85AB41AFE6}"/>
                </a:ext>
              </a:extLst>
            </p:cNvPr>
            <p:cNvSpPr txBox="1"/>
            <p:nvPr/>
          </p:nvSpPr>
          <p:spPr>
            <a:xfrm>
              <a:off x="8716796" y="1941472"/>
              <a:ext cx="89287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MOVER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7876E3F-0DD2-4C58-BA5D-E56778EFD365}"/>
                </a:ext>
              </a:extLst>
            </p:cNvPr>
            <p:cNvSpPr txBox="1"/>
            <p:nvPr/>
          </p:nvSpPr>
          <p:spPr>
            <a:xfrm>
              <a:off x="9839715" y="1940830"/>
              <a:ext cx="133036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AREG,  (P, 3)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C8990C7-B7DA-4B7B-9CD1-7B9CF7B7B7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931" y="2415341"/>
            <a:ext cx="315116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FEF560-F208-4C48-82D1-02F29265A370}"/>
              </a:ext>
            </a:extLst>
          </p:cNvPr>
          <p:cNvGrpSpPr/>
          <p:nvPr/>
        </p:nvGrpSpPr>
        <p:grpSpPr>
          <a:xfrm>
            <a:off x="4877335" y="3737744"/>
            <a:ext cx="848004" cy="355978"/>
            <a:chOff x="2829889" y="5761249"/>
            <a:chExt cx="848004" cy="35597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1507D6A-26CB-487A-A87D-7ED592E79785}"/>
                </a:ext>
              </a:extLst>
            </p:cNvPr>
            <p:cNvSpPr txBox="1"/>
            <p:nvPr/>
          </p:nvSpPr>
          <p:spPr>
            <a:xfrm>
              <a:off x="3371399" y="5778673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7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DC13CB8-C983-4198-83CD-7FBFCCC52D02}"/>
                </a:ext>
              </a:extLst>
            </p:cNvPr>
            <p:cNvSpPr txBox="1"/>
            <p:nvPr/>
          </p:nvSpPr>
          <p:spPr>
            <a:xfrm>
              <a:off x="2829889" y="5761249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2209B7"/>
                  </a:solidFill>
                  <a:latin typeface="Cambria" panose="02040503050406030204" pitchFamily="18" charset="0"/>
                </a:rPr>
                <a:t>2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4068F7F2-5A3C-48D6-BD67-644415C38A8D}"/>
              </a:ext>
            </a:extLst>
          </p:cNvPr>
          <p:cNvSpPr txBox="1"/>
          <p:nvPr/>
        </p:nvSpPr>
        <p:spPr>
          <a:xfrm>
            <a:off x="8517765" y="3630670"/>
            <a:ext cx="7809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</a:rPr>
              <a:t>MEND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0D63729-0B91-44AC-9FF0-0A286991EB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4707" y="3145752"/>
            <a:ext cx="315116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75BDC8C-E900-4D85-BB1C-1D53DAA7992E}"/>
              </a:ext>
            </a:extLst>
          </p:cNvPr>
          <p:cNvSpPr txBox="1"/>
          <p:nvPr/>
        </p:nvSpPr>
        <p:spPr>
          <a:xfrm>
            <a:off x="5723257" y="917161"/>
            <a:ext cx="8194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</a:rPr>
              <a:t>CLEAR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4C3C28C-B258-4586-BAD7-2048FD2CDDE0}"/>
              </a:ext>
            </a:extLst>
          </p:cNvPr>
          <p:cNvGrpSpPr/>
          <p:nvPr/>
        </p:nvGrpSpPr>
        <p:grpSpPr>
          <a:xfrm>
            <a:off x="1437077" y="5769741"/>
            <a:ext cx="1101779" cy="838061"/>
            <a:chOff x="903029" y="5731790"/>
            <a:chExt cx="1101779" cy="838061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D7C3A2-EED3-431C-95D1-B19A806C2417}"/>
                </a:ext>
              </a:extLst>
            </p:cNvPr>
            <p:cNvSpPr txBox="1"/>
            <p:nvPr/>
          </p:nvSpPr>
          <p:spPr>
            <a:xfrm>
              <a:off x="1410286" y="5731790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225D93E-BA61-4957-82B0-9D3457665B70}"/>
                </a:ext>
              </a:extLst>
            </p:cNvPr>
            <p:cNvSpPr txBox="1"/>
            <p:nvPr/>
          </p:nvSpPr>
          <p:spPr>
            <a:xfrm>
              <a:off x="1407938" y="5968598"/>
              <a:ext cx="33214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N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1C5ED07-05FB-4D02-9917-F22F0C02CA46}"/>
                </a:ext>
              </a:extLst>
            </p:cNvPr>
            <p:cNvSpPr txBox="1"/>
            <p:nvPr/>
          </p:nvSpPr>
          <p:spPr>
            <a:xfrm>
              <a:off x="1410286" y="6215908"/>
              <a:ext cx="59452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REG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1CB46F-AC51-4169-AECE-6F911EE8642D}"/>
                </a:ext>
              </a:extLst>
            </p:cNvPr>
            <p:cNvSpPr txBox="1"/>
            <p:nvPr/>
          </p:nvSpPr>
          <p:spPr>
            <a:xfrm>
              <a:off x="905377" y="5731790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3DBE881-D8E8-42E6-A71F-C718A04EB8A4}"/>
                </a:ext>
              </a:extLst>
            </p:cNvPr>
            <p:cNvSpPr txBox="1"/>
            <p:nvPr/>
          </p:nvSpPr>
          <p:spPr>
            <a:xfrm>
              <a:off x="903029" y="5968598"/>
              <a:ext cx="3161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41FC7EA-0A6C-4C09-9293-F1E182D9069E}"/>
                </a:ext>
              </a:extLst>
            </p:cNvPr>
            <p:cNvSpPr txBox="1"/>
            <p:nvPr/>
          </p:nvSpPr>
          <p:spPr>
            <a:xfrm>
              <a:off x="905377" y="6215908"/>
              <a:ext cx="31451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CA8B8ED-6AF9-409B-A283-1B9842DAC4D5}"/>
              </a:ext>
            </a:extLst>
          </p:cNvPr>
          <p:cNvSpPr txBox="1"/>
          <p:nvPr/>
        </p:nvSpPr>
        <p:spPr>
          <a:xfrm>
            <a:off x="5111865" y="1812314"/>
            <a:ext cx="1377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00000"/>
                </a:solidFill>
                <a:latin typeface="Cambria" panose="02040503050406030204" pitchFamily="18" charset="0"/>
              </a:rPr>
              <a:t> REG     AREG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46E16E-AC60-49FA-B4F6-F94B52CF22D3}"/>
              </a:ext>
            </a:extLst>
          </p:cNvPr>
          <p:cNvGrpSpPr/>
          <p:nvPr/>
        </p:nvGrpSpPr>
        <p:grpSpPr>
          <a:xfrm>
            <a:off x="6673416" y="887714"/>
            <a:ext cx="1522758" cy="353944"/>
            <a:chOff x="6883866" y="633716"/>
            <a:chExt cx="1522758" cy="353944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E0D3673-6E08-44A1-B8C5-77BA7688D190}"/>
                </a:ext>
              </a:extLst>
            </p:cNvPr>
            <p:cNvSpPr txBox="1"/>
            <p:nvPr/>
          </p:nvSpPr>
          <p:spPr>
            <a:xfrm>
              <a:off x="6883866" y="63371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636872E-88A3-4DC8-ADAE-3EA6724E58A6}"/>
                </a:ext>
              </a:extLst>
            </p:cNvPr>
            <p:cNvSpPr txBox="1"/>
            <p:nvPr/>
          </p:nvSpPr>
          <p:spPr>
            <a:xfrm>
              <a:off x="7511555" y="63371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08ECAA6-A69C-4461-A543-C77C94830B15}"/>
                </a:ext>
              </a:extLst>
            </p:cNvPr>
            <p:cNvSpPr txBox="1"/>
            <p:nvPr/>
          </p:nvSpPr>
          <p:spPr>
            <a:xfrm>
              <a:off x="8101732" y="63371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9ACB77-3405-4D8C-BE9A-0852727AEB61}"/>
              </a:ext>
            </a:extLst>
          </p:cNvPr>
          <p:cNvSpPr txBox="1"/>
          <p:nvPr/>
        </p:nvSpPr>
        <p:spPr>
          <a:xfrm>
            <a:off x="4869395" y="4037224"/>
            <a:ext cx="3193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2209B7"/>
                </a:solidFill>
                <a:highlight>
                  <a:srgbClr val="00FFFF"/>
                </a:highlight>
                <a:latin typeface="Cambria" panose="02040503050406030204" pitchFamily="18" charset="0"/>
              </a:rPr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0493661-DBEE-49DB-9DDB-737CFE162043}"/>
              </a:ext>
            </a:extLst>
          </p:cNvPr>
          <p:cNvGrpSpPr/>
          <p:nvPr/>
        </p:nvGrpSpPr>
        <p:grpSpPr>
          <a:xfrm>
            <a:off x="8417366" y="869679"/>
            <a:ext cx="1584521" cy="371978"/>
            <a:chOff x="8729421" y="615681"/>
            <a:chExt cx="1584521" cy="37197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E928252-840F-40AE-A9DB-C2E98CD887E2}"/>
                </a:ext>
              </a:extLst>
            </p:cNvPr>
            <p:cNvSpPr txBox="1"/>
            <p:nvPr/>
          </p:nvSpPr>
          <p:spPr>
            <a:xfrm>
              <a:off x="8729421" y="63371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8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5157D9C-01D4-4786-B389-E91CDF8623A7}"/>
                </a:ext>
              </a:extLst>
            </p:cNvPr>
            <p:cNvSpPr txBox="1"/>
            <p:nvPr/>
          </p:nvSpPr>
          <p:spPr>
            <a:xfrm>
              <a:off x="9381361" y="61568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316D823-A47A-4751-A671-B478B149176D}"/>
                </a:ext>
              </a:extLst>
            </p:cNvPr>
            <p:cNvSpPr txBox="1"/>
            <p:nvPr/>
          </p:nvSpPr>
          <p:spPr>
            <a:xfrm>
              <a:off x="10009050" y="61568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highlight>
                    <a:srgbClr val="00FFFF"/>
                  </a:highlight>
                  <a:latin typeface="Cambria" panose="02040503050406030204" pitchFamily="18" charset="0"/>
                </a:rPr>
                <a:t>3</a:t>
              </a:r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CF5F840-104E-4D4A-9758-876C73F5D4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4706" y="3381819"/>
            <a:ext cx="315116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F717085-8F93-4D2A-A74A-1C42F43A0448}"/>
              </a:ext>
            </a:extLst>
          </p:cNvPr>
          <p:cNvSpPr txBox="1"/>
          <p:nvPr/>
        </p:nvSpPr>
        <p:spPr>
          <a:xfrm>
            <a:off x="6112728" y="573229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ambria" panose="02040503050406030204" pitchFamily="18" charset="0"/>
              </a:rPr>
              <a:t>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BEF7E7-711C-420D-A75B-FC1C8E36277F}"/>
              </a:ext>
            </a:extLst>
          </p:cNvPr>
          <p:cNvSpPr txBox="1"/>
          <p:nvPr/>
        </p:nvSpPr>
        <p:spPr>
          <a:xfrm>
            <a:off x="7891282" y="898617"/>
            <a:ext cx="221849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00000"/>
                </a:solidFill>
                <a:latin typeface="Cambria" panose="02040503050406030204" pitchFamily="18" charset="0"/>
              </a:rPr>
              <a:t>1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B1C96C8-85EF-4A81-9036-BDA8DAB0D43A}"/>
              </a:ext>
            </a:extLst>
          </p:cNvPr>
          <p:cNvGrpSpPr/>
          <p:nvPr/>
        </p:nvGrpSpPr>
        <p:grpSpPr>
          <a:xfrm>
            <a:off x="8512632" y="3936138"/>
            <a:ext cx="1812531" cy="354585"/>
            <a:chOff x="8716796" y="1940830"/>
            <a:chExt cx="1812531" cy="354585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B9462EC-179E-49BD-803D-77E252505F43}"/>
                </a:ext>
              </a:extLst>
            </p:cNvPr>
            <p:cNvSpPr txBox="1"/>
            <p:nvPr/>
          </p:nvSpPr>
          <p:spPr>
            <a:xfrm>
              <a:off x="8716796" y="1941472"/>
              <a:ext cx="54053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LCL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F2272B-62F0-4BDA-B4E7-FA09C19A7815}"/>
                </a:ext>
              </a:extLst>
            </p:cNvPr>
            <p:cNvSpPr txBox="1"/>
            <p:nvPr/>
          </p:nvSpPr>
          <p:spPr>
            <a:xfrm>
              <a:off x="9839715" y="1940830"/>
              <a:ext cx="6896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(E, 1)</a:t>
              </a:r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E22E37A-DA32-4208-AA94-7374CE6143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864" y="3636709"/>
            <a:ext cx="315116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02ACA4-DD85-462D-87C3-507BF7BC6127}"/>
              </a:ext>
            </a:extLst>
          </p:cNvPr>
          <p:cNvGrpSpPr/>
          <p:nvPr/>
        </p:nvGrpSpPr>
        <p:grpSpPr>
          <a:xfrm>
            <a:off x="7720302" y="4232822"/>
            <a:ext cx="2317273" cy="383614"/>
            <a:chOff x="7706930" y="4234752"/>
            <a:chExt cx="2317273" cy="383614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6371151-00F7-4FF9-B180-4B91B5738DCD}"/>
                </a:ext>
              </a:extLst>
            </p:cNvPr>
            <p:cNvSpPr txBox="1"/>
            <p:nvPr/>
          </p:nvSpPr>
          <p:spPr>
            <a:xfrm>
              <a:off x="8500212" y="4264423"/>
              <a:ext cx="54694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SET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9BD08F3-4CF8-4349-9AD7-CECD3B432BCF}"/>
                </a:ext>
              </a:extLst>
            </p:cNvPr>
            <p:cNvSpPr txBox="1"/>
            <p:nvPr/>
          </p:nvSpPr>
          <p:spPr>
            <a:xfrm>
              <a:off x="9623131" y="4263781"/>
              <a:ext cx="40107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  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A37499D-91E5-4267-9AD5-04CC6E5C3D94}"/>
                </a:ext>
              </a:extLst>
            </p:cNvPr>
            <p:cNvSpPr txBox="1"/>
            <p:nvPr/>
          </p:nvSpPr>
          <p:spPr>
            <a:xfrm>
              <a:off x="7706930" y="4234752"/>
              <a:ext cx="6896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(E, 1)</a:t>
              </a:r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652EAF8-5607-47E2-859D-2A2A51DD73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4865" y="3881783"/>
            <a:ext cx="315116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8F3FDA9-0F0A-4C20-8E0B-2330C2C2E947}"/>
              </a:ext>
            </a:extLst>
          </p:cNvPr>
          <p:cNvGrpSpPr/>
          <p:nvPr/>
        </p:nvGrpSpPr>
        <p:grpSpPr>
          <a:xfrm>
            <a:off x="8474705" y="4564252"/>
            <a:ext cx="2312219" cy="354585"/>
            <a:chOff x="8716796" y="1940830"/>
            <a:chExt cx="2312219" cy="354585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2997BCB-2000-4638-95CA-236201D2BC9D}"/>
                </a:ext>
              </a:extLst>
            </p:cNvPr>
            <p:cNvSpPr txBox="1"/>
            <p:nvPr/>
          </p:nvSpPr>
          <p:spPr>
            <a:xfrm>
              <a:off x="8716796" y="1941472"/>
              <a:ext cx="89287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MOVER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33E36F1-76BE-4802-A454-87213ED8D332}"/>
                </a:ext>
              </a:extLst>
            </p:cNvPr>
            <p:cNvSpPr txBox="1"/>
            <p:nvPr/>
          </p:nvSpPr>
          <p:spPr>
            <a:xfrm>
              <a:off x="9839715" y="1940830"/>
              <a:ext cx="118930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 (P, 3),  =‘5’</a:t>
              </a:r>
            </a:p>
          </p:txBody>
        </p: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BB7CFB1-71FF-48BD-9723-DDE67CF728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8846" y="4155863"/>
            <a:ext cx="389702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63FF8DD-D606-4A01-8FAC-96352B402F7C}"/>
              </a:ext>
            </a:extLst>
          </p:cNvPr>
          <p:cNvGrpSpPr/>
          <p:nvPr/>
        </p:nvGrpSpPr>
        <p:grpSpPr>
          <a:xfrm>
            <a:off x="4286115" y="5753002"/>
            <a:ext cx="1137191" cy="353943"/>
            <a:chOff x="2829889" y="5761249"/>
            <a:chExt cx="1137191" cy="353943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564CD6F-0A30-449C-ADB3-CEC81458EF78}"/>
                </a:ext>
              </a:extLst>
            </p:cNvPr>
            <p:cNvSpPr txBox="1"/>
            <p:nvPr/>
          </p:nvSpPr>
          <p:spPr>
            <a:xfrm>
              <a:off x="3211745" y="5764159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MORE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62608B1-55A2-42D0-BCCC-2028EB7BDE29}"/>
                </a:ext>
              </a:extLst>
            </p:cNvPr>
            <p:cNvSpPr txBox="1"/>
            <p:nvPr/>
          </p:nvSpPr>
          <p:spPr>
            <a:xfrm>
              <a:off x="2829889" y="5761249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2209B7"/>
                  </a:solidFill>
                  <a:latin typeface="Cambria" panose="02040503050406030204" pitchFamily="18" charset="0"/>
                </a:rPr>
                <a:t>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FC5A92-4329-4920-AAD0-91F3B3CE893E}"/>
              </a:ext>
            </a:extLst>
          </p:cNvPr>
          <p:cNvGrpSpPr/>
          <p:nvPr/>
        </p:nvGrpSpPr>
        <p:grpSpPr>
          <a:xfrm>
            <a:off x="8506635" y="4849567"/>
            <a:ext cx="3169377" cy="354585"/>
            <a:chOff x="8716796" y="1940830"/>
            <a:chExt cx="3169377" cy="354585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24975C0-77BA-458D-A955-B890DBD01F23}"/>
                </a:ext>
              </a:extLst>
            </p:cNvPr>
            <p:cNvSpPr txBox="1"/>
            <p:nvPr/>
          </p:nvSpPr>
          <p:spPr>
            <a:xfrm>
              <a:off x="8716796" y="1941472"/>
              <a:ext cx="93615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MOVEM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F9FB1CF-2D54-4EE7-99A4-CA0A93C6639A}"/>
                </a:ext>
              </a:extLst>
            </p:cNvPr>
            <p:cNvSpPr txBox="1"/>
            <p:nvPr/>
          </p:nvSpPr>
          <p:spPr>
            <a:xfrm>
              <a:off x="9839715" y="1940830"/>
              <a:ext cx="204645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 (P, 3),  (P, 1) + (E, 1)</a:t>
              </a:r>
            </a:p>
          </p:txBody>
        </p: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E4FACE9-A9ED-44E5-A83B-35C53567A7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3083" y="4374173"/>
            <a:ext cx="389702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F1A5137-A09F-41DC-BAD1-465756635767}"/>
              </a:ext>
            </a:extLst>
          </p:cNvPr>
          <p:cNvGrpSpPr/>
          <p:nvPr/>
        </p:nvGrpSpPr>
        <p:grpSpPr>
          <a:xfrm>
            <a:off x="7720302" y="5155668"/>
            <a:ext cx="2942444" cy="383614"/>
            <a:chOff x="7706930" y="4234752"/>
            <a:chExt cx="2942444" cy="38361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370018B-E0E6-4D5A-9575-B5F10F55C16B}"/>
                </a:ext>
              </a:extLst>
            </p:cNvPr>
            <p:cNvSpPr txBox="1"/>
            <p:nvPr/>
          </p:nvSpPr>
          <p:spPr>
            <a:xfrm>
              <a:off x="8500212" y="4264423"/>
              <a:ext cx="54694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SET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E8890F0-0452-437B-9E1E-45E67BC24214}"/>
                </a:ext>
              </a:extLst>
            </p:cNvPr>
            <p:cNvSpPr txBox="1"/>
            <p:nvPr/>
          </p:nvSpPr>
          <p:spPr>
            <a:xfrm>
              <a:off x="9623131" y="4263781"/>
              <a:ext cx="102624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 (E,1) + 1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FE222CC-5B30-468E-AB40-F66458FB9DAE}"/>
                </a:ext>
              </a:extLst>
            </p:cNvPr>
            <p:cNvSpPr txBox="1"/>
            <p:nvPr/>
          </p:nvSpPr>
          <p:spPr>
            <a:xfrm>
              <a:off x="7706930" y="4234752"/>
              <a:ext cx="6896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(E, 1)</a:t>
              </a: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A95E243-F24B-41B3-952A-B272CFB2F5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9092" y="4642938"/>
            <a:ext cx="3897023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58DE80A-06FF-485E-B270-1CD0A2136414}"/>
              </a:ext>
            </a:extLst>
          </p:cNvPr>
          <p:cNvGrpSpPr/>
          <p:nvPr/>
        </p:nvGrpSpPr>
        <p:grpSpPr>
          <a:xfrm>
            <a:off x="8506635" y="5459350"/>
            <a:ext cx="3394163" cy="354585"/>
            <a:chOff x="8687764" y="1940830"/>
            <a:chExt cx="3394163" cy="354585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80C5A7-3CF1-4573-AED5-17C533483EA3}"/>
                </a:ext>
              </a:extLst>
            </p:cNvPr>
            <p:cNvSpPr txBox="1"/>
            <p:nvPr/>
          </p:nvSpPr>
          <p:spPr>
            <a:xfrm>
              <a:off x="8687764" y="1941472"/>
              <a:ext cx="50847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AIF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0B49C0A2-18B3-444A-820E-154B0BC35C18}"/>
                </a:ext>
              </a:extLst>
            </p:cNvPr>
            <p:cNvSpPr txBox="1"/>
            <p:nvPr/>
          </p:nvSpPr>
          <p:spPr>
            <a:xfrm>
              <a:off x="9796173" y="1940830"/>
              <a:ext cx="228575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 panose="02040503050406030204" pitchFamily="18" charset="0"/>
                </a:rPr>
                <a:t>((E, 1) NE (P, 2) ) </a:t>
              </a:r>
              <a:r>
                <a:rPr lang="en-US" sz="1700" dirty="0">
                  <a:highlight>
                    <a:srgbClr val="00FFFF"/>
                  </a:highlight>
                  <a:latin typeface="Cambria" panose="02040503050406030204" pitchFamily="18" charset="0"/>
                </a:rPr>
                <a:t>(S, 3)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D310FE5-5E48-4F96-8890-E5FD1BDDAB6A}"/>
              </a:ext>
            </a:extLst>
          </p:cNvPr>
          <p:cNvSpPr txBox="1"/>
          <p:nvPr/>
        </p:nvSpPr>
        <p:spPr>
          <a:xfrm>
            <a:off x="8470960" y="5759153"/>
            <a:ext cx="7809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</a:rPr>
              <a:t>MEND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9EDBF6-44E8-4807-9C8D-BCBC7DBC7151}"/>
              </a:ext>
            </a:extLst>
          </p:cNvPr>
          <p:cNvSpPr txBox="1"/>
          <p:nvPr/>
        </p:nvSpPr>
        <p:spPr>
          <a:xfrm>
            <a:off x="5416763" y="4073462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ambria" panose="02040503050406030204" pitchFamily="18" charset="0"/>
              </a:rPr>
              <a:t>11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4ECA79-40D7-4948-BDED-EC650985D301}"/>
              </a:ext>
            </a:extLst>
          </p:cNvPr>
          <p:cNvSpPr/>
          <p:nvPr/>
        </p:nvSpPr>
        <p:spPr>
          <a:xfrm>
            <a:off x="6846819" y="6146740"/>
            <a:ext cx="5144717" cy="5802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SSTP + q - 1 [ q is the index of SS in the SSNTAB)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123" grpId="0"/>
      <p:bldP spid="128" grpId="0"/>
      <p:bldP spid="54" grpId="0"/>
      <p:bldP spid="58" grpId="0"/>
      <p:bldP spid="61" grpId="0"/>
      <p:bldP spid="63" grpId="0" animBg="1"/>
      <p:bldP spid="190" grpId="0"/>
      <p:bldP spid="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68" name="Picture 57367">
            <a:extLst>
              <a:ext uri="{FF2B5EF4-FFF2-40B4-BE49-F238E27FC236}">
                <a16:creationId xmlns:a16="http://schemas.microsoft.com/office/drawing/2014/main" id="{F80A19CE-B61B-4F72-8272-4A2E7AA9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066" y="5265709"/>
            <a:ext cx="6905625" cy="15525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2E11B37-B15C-41A5-BC34-DA79C2ED0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63" y="1336750"/>
            <a:ext cx="5278496" cy="4809990"/>
          </a:xfrm>
          <a:prstGeom prst="rect">
            <a:avLst/>
          </a:prstGeom>
        </p:spPr>
      </p:pic>
      <p:pic>
        <p:nvPicPr>
          <p:cNvPr id="57374" name="Picture 57373">
            <a:extLst>
              <a:ext uri="{FF2B5EF4-FFF2-40B4-BE49-F238E27FC236}">
                <a16:creationId xmlns:a16="http://schemas.microsoft.com/office/drawing/2014/main" id="{33874246-7AD8-4AEF-845B-E326B9736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15" y="78687"/>
            <a:ext cx="4199414" cy="4892521"/>
          </a:xfrm>
          <a:prstGeom prst="rect">
            <a:avLst/>
          </a:prstGeom>
        </p:spPr>
      </p:pic>
      <p:pic>
        <p:nvPicPr>
          <p:cNvPr id="57363" name="Picture 57362">
            <a:extLst>
              <a:ext uri="{FF2B5EF4-FFF2-40B4-BE49-F238E27FC236}">
                <a16:creationId xmlns:a16="http://schemas.microsoft.com/office/drawing/2014/main" id="{53EE5644-1AC8-40B5-9C05-710815B2C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704" y="1335572"/>
            <a:ext cx="1615666" cy="1727843"/>
          </a:xfrm>
          <a:prstGeom prst="rect">
            <a:avLst/>
          </a:prstGeom>
        </p:spPr>
      </p:pic>
      <p:pic>
        <p:nvPicPr>
          <p:cNvPr id="57361" name="Picture 57360">
            <a:extLst>
              <a:ext uri="{FF2B5EF4-FFF2-40B4-BE49-F238E27FC236}">
                <a16:creationId xmlns:a16="http://schemas.microsoft.com/office/drawing/2014/main" id="{D3DEFCFA-F8F4-43AD-8F9F-EDCD10ABD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336" y="11358"/>
            <a:ext cx="5429250" cy="1333500"/>
          </a:xfrm>
          <a:prstGeom prst="rect">
            <a:avLst/>
          </a:prstGeom>
        </p:spPr>
      </p:pic>
      <p:sp>
        <p:nvSpPr>
          <p:cNvPr id="5735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86536" y="6400800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E71C4B-EA7E-44E1-83E7-0734051929DB}" type="slidenum"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2C032-A323-4B41-B7C2-1737639D482E}"/>
              </a:ext>
            </a:extLst>
          </p:cNvPr>
          <p:cNvSpPr txBox="1"/>
          <p:nvPr/>
        </p:nvSpPr>
        <p:spPr>
          <a:xfrm>
            <a:off x="5733816" y="590175"/>
            <a:ext cx="6760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EVAL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E6446E-784C-4CEF-AEE4-04DCE218B496}"/>
              </a:ext>
            </a:extLst>
          </p:cNvPr>
          <p:cNvGrpSpPr/>
          <p:nvPr/>
        </p:nvGrpSpPr>
        <p:grpSpPr>
          <a:xfrm>
            <a:off x="49820" y="5761710"/>
            <a:ext cx="826575" cy="838061"/>
            <a:chOff x="903029" y="5731790"/>
            <a:chExt cx="826575" cy="8380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AE6A11-CEE6-490B-B287-AD7DEBE155BF}"/>
                </a:ext>
              </a:extLst>
            </p:cNvPr>
            <p:cNvSpPr txBox="1"/>
            <p:nvPr/>
          </p:nvSpPr>
          <p:spPr>
            <a:xfrm>
              <a:off x="1410286" y="5731790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27A31A-EB00-4F87-ADBB-BAC5D5E6523A}"/>
                </a:ext>
              </a:extLst>
            </p:cNvPr>
            <p:cNvSpPr txBox="1"/>
            <p:nvPr/>
          </p:nvSpPr>
          <p:spPr>
            <a:xfrm>
              <a:off x="1407938" y="5968598"/>
              <a:ext cx="3161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5B779C-BDD6-47E6-8F30-4F2B7D2DDA3F}"/>
                </a:ext>
              </a:extLst>
            </p:cNvPr>
            <p:cNvSpPr txBox="1"/>
            <p:nvPr/>
          </p:nvSpPr>
          <p:spPr>
            <a:xfrm>
              <a:off x="1410286" y="6215908"/>
              <a:ext cx="30809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Z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1D8165-F281-4035-8151-BB2FDDA7F544}"/>
                </a:ext>
              </a:extLst>
            </p:cNvPr>
            <p:cNvSpPr txBox="1"/>
            <p:nvPr/>
          </p:nvSpPr>
          <p:spPr>
            <a:xfrm>
              <a:off x="905377" y="5731790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2AE94D-B184-4E50-988D-DD773BF977D0}"/>
                </a:ext>
              </a:extLst>
            </p:cNvPr>
            <p:cNvSpPr txBox="1"/>
            <p:nvPr/>
          </p:nvSpPr>
          <p:spPr>
            <a:xfrm>
              <a:off x="903029" y="5968598"/>
              <a:ext cx="3161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5E8322-E6A8-41D9-894C-44483DC4DCDA}"/>
                </a:ext>
              </a:extLst>
            </p:cNvPr>
            <p:cNvSpPr txBox="1"/>
            <p:nvPr/>
          </p:nvSpPr>
          <p:spPr>
            <a:xfrm>
              <a:off x="905377" y="6215908"/>
              <a:ext cx="31451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57352" name="Group 57351">
            <a:extLst>
              <a:ext uri="{FF2B5EF4-FFF2-40B4-BE49-F238E27FC236}">
                <a16:creationId xmlns:a16="http://schemas.microsoft.com/office/drawing/2014/main" id="{69CBA439-E217-4F0B-B7AA-86809953E0DE}"/>
              </a:ext>
            </a:extLst>
          </p:cNvPr>
          <p:cNvGrpSpPr/>
          <p:nvPr/>
        </p:nvGrpSpPr>
        <p:grpSpPr>
          <a:xfrm>
            <a:off x="6666156" y="590174"/>
            <a:ext cx="1522758" cy="353944"/>
            <a:chOff x="6883866" y="633716"/>
            <a:chExt cx="1522758" cy="3539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E2F511-3B9B-4943-A7D6-E9E56B952D7B}"/>
                </a:ext>
              </a:extLst>
            </p:cNvPr>
            <p:cNvSpPr txBox="1"/>
            <p:nvPr/>
          </p:nvSpPr>
          <p:spPr>
            <a:xfrm>
              <a:off x="6883866" y="63371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5E97C7-6C4C-4F2E-B7C7-BEEC98F8ABA3}"/>
                </a:ext>
              </a:extLst>
            </p:cNvPr>
            <p:cNvSpPr txBox="1"/>
            <p:nvPr/>
          </p:nvSpPr>
          <p:spPr>
            <a:xfrm>
              <a:off x="7511555" y="63371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8B286C-F88B-4578-8107-ED118A16F145}"/>
                </a:ext>
              </a:extLst>
            </p:cNvPr>
            <p:cNvSpPr txBox="1"/>
            <p:nvPr/>
          </p:nvSpPr>
          <p:spPr>
            <a:xfrm>
              <a:off x="8101732" y="63371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57354" name="Group 57353">
            <a:extLst>
              <a:ext uri="{FF2B5EF4-FFF2-40B4-BE49-F238E27FC236}">
                <a16:creationId xmlns:a16="http://schemas.microsoft.com/office/drawing/2014/main" id="{CD52C65F-20B5-453C-82D0-6D391BA9D3BE}"/>
              </a:ext>
            </a:extLst>
          </p:cNvPr>
          <p:cNvGrpSpPr/>
          <p:nvPr/>
        </p:nvGrpSpPr>
        <p:grpSpPr>
          <a:xfrm>
            <a:off x="8410106" y="557625"/>
            <a:ext cx="1584521" cy="371978"/>
            <a:chOff x="8729421" y="615681"/>
            <a:chExt cx="1584521" cy="37197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26995C-7AE9-4E03-95F5-96AB29DDEA28}"/>
                </a:ext>
              </a:extLst>
            </p:cNvPr>
            <p:cNvSpPr txBox="1"/>
            <p:nvPr/>
          </p:nvSpPr>
          <p:spPr>
            <a:xfrm>
              <a:off x="8729421" y="63371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797069-40DD-4CDC-868B-6B774E60D5BD}"/>
                </a:ext>
              </a:extLst>
            </p:cNvPr>
            <p:cNvSpPr txBox="1"/>
            <p:nvPr/>
          </p:nvSpPr>
          <p:spPr>
            <a:xfrm>
              <a:off x="9381361" y="61568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8B353C-9213-4EE3-9476-EA6ED9AC0064}"/>
                </a:ext>
              </a:extLst>
            </p:cNvPr>
            <p:cNvSpPr txBox="1"/>
            <p:nvPr/>
          </p:nvSpPr>
          <p:spPr>
            <a:xfrm>
              <a:off x="10009050" y="61568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</a:t>
              </a:r>
            </a:p>
          </p:txBody>
        </p:sp>
      </p:grpSp>
      <p:pic>
        <p:nvPicPr>
          <p:cNvPr id="57365" name="Picture 57364">
            <a:extLst>
              <a:ext uri="{FF2B5EF4-FFF2-40B4-BE49-F238E27FC236}">
                <a16:creationId xmlns:a16="http://schemas.microsoft.com/office/drawing/2014/main" id="{A63F17AC-B3A3-41CC-9BD4-798AEDBEB4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1154" y="3002467"/>
            <a:ext cx="1716089" cy="172784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D425C0E-5301-4046-80CA-58F20D750F55}"/>
              </a:ext>
            </a:extLst>
          </p:cNvPr>
          <p:cNvGrpSpPr/>
          <p:nvPr/>
        </p:nvGrpSpPr>
        <p:grpSpPr>
          <a:xfrm>
            <a:off x="2829889" y="5761249"/>
            <a:ext cx="1063581" cy="353943"/>
            <a:chOff x="2829889" y="5761249"/>
            <a:chExt cx="1063581" cy="353943"/>
          </a:xfrm>
        </p:grpSpPr>
        <p:sp>
          <p:nvSpPr>
            <p:cNvPr id="57356" name="TextBox 57355">
              <a:extLst>
                <a:ext uri="{FF2B5EF4-FFF2-40B4-BE49-F238E27FC236}">
                  <a16:creationId xmlns:a16="http://schemas.microsoft.com/office/drawing/2014/main" id="{08529FE9-4B11-4A03-8E59-5B02C3C5F452}"/>
                </a:ext>
              </a:extLst>
            </p:cNvPr>
            <p:cNvSpPr txBox="1"/>
            <p:nvPr/>
          </p:nvSpPr>
          <p:spPr>
            <a:xfrm>
              <a:off x="3211745" y="5764159"/>
              <a:ext cx="681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ONLY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6E33D0-79B0-46F8-B70E-8A1AF8C2DDB1}"/>
                </a:ext>
              </a:extLst>
            </p:cNvPr>
            <p:cNvSpPr txBox="1"/>
            <p:nvPr/>
          </p:nvSpPr>
          <p:spPr>
            <a:xfrm>
              <a:off x="2829889" y="5761249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2209B7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57344" name="TextBox 57343">
            <a:extLst>
              <a:ext uri="{FF2B5EF4-FFF2-40B4-BE49-F238E27FC236}">
                <a16:creationId xmlns:a16="http://schemas.microsoft.com/office/drawing/2014/main" id="{16B090B2-7993-41F6-9C54-3E80FE2A547B}"/>
              </a:ext>
            </a:extLst>
          </p:cNvPr>
          <p:cNvSpPr txBox="1"/>
          <p:nvPr/>
        </p:nvSpPr>
        <p:spPr>
          <a:xfrm>
            <a:off x="5587561" y="5745857"/>
            <a:ext cx="3193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2209B7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B9E71C-2DEE-4896-BF45-DBF58F5D774C}"/>
              </a:ext>
            </a:extLst>
          </p:cNvPr>
          <p:cNvGrpSpPr/>
          <p:nvPr/>
        </p:nvGrpSpPr>
        <p:grpSpPr>
          <a:xfrm>
            <a:off x="4856186" y="1807739"/>
            <a:ext cx="332242" cy="2010359"/>
            <a:chOff x="4856186" y="1807739"/>
            <a:chExt cx="332242" cy="20103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AD4F09-DD30-4EAB-BC1F-0C13E0F62D4F}"/>
                </a:ext>
              </a:extLst>
            </p:cNvPr>
            <p:cNvSpPr txBox="1"/>
            <p:nvPr/>
          </p:nvSpPr>
          <p:spPr>
            <a:xfrm>
              <a:off x="4856186" y="1807739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2209B7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7366" name="TextBox 57365">
              <a:extLst>
                <a:ext uri="{FF2B5EF4-FFF2-40B4-BE49-F238E27FC236}">
                  <a16:creationId xmlns:a16="http://schemas.microsoft.com/office/drawing/2014/main" id="{FC551AA6-3FCE-4712-9736-713241831F76}"/>
                </a:ext>
              </a:extLst>
            </p:cNvPr>
            <p:cNvSpPr txBox="1"/>
            <p:nvPr/>
          </p:nvSpPr>
          <p:spPr>
            <a:xfrm>
              <a:off x="4869110" y="3464155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2209B7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C3310D-1C14-43F6-885C-B45C86141711}"/>
              </a:ext>
            </a:extLst>
          </p:cNvPr>
          <p:cNvCxnSpPr/>
          <p:nvPr/>
        </p:nvCxnSpPr>
        <p:spPr>
          <a:xfrm>
            <a:off x="0" y="4971208"/>
            <a:ext cx="455936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434D4-5824-47B9-90B7-0D50A7858DF0}"/>
              </a:ext>
            </a:extLst>
          </p:cNvPr>
          <p:cNvCxnSpPr/>
          <p:nvPr/>
        </p:nvCxnSpPr>
        <p:spPr>
          <a:xfrm flipV="1">
            <a:off x="4559360" y="11358"/>
            <a:ext cx="0" cy="49598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107CE1-C200-48A2-AD30-396BAC6C272B}"/>
              </a:ext>
            </a:extLst>
          </p:cNvPr>
          <p:cNvGrpSpPr/>
          <p:nvPr/>
        </p:nvGrpSpPr>
        <p:grpSpPr>
          <a:xfrm>
            <a:off x="8484561" y="1810204"/>
            <a:ext cx="3358449" cy="354585"/>
            <a:chOff x="8687764" y="1940830"/>
            <a:chExt cx="3358449" cy="35458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8DAE5A-D083-48CB-A358-EEFC28DCB3AF}"/>
                </a:ext>
              </a:extLst>
            </p:cNvPr>
            <p:cNvSpPr txBox="1"/>
            <p:nvPr/>
          </p:nvSpPr>
          <p:spPr>
            <a:xfrm>
              <a:off x="8687764" y="1941472"/>
              <a:ext cx="50847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AIF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CC21E38-6753-4CD2-B19F-42D9F3E13BC8}"/>
                </a:ext>
              </a:extLst>
            </p:cNvPr>
            <p:cNvSpPr txBox="1"/>
            <p:nvPr/>
          </p:nvSpPr>
          <p:spPr>
            <a:xfrm>
              <a:off x="9796173" y="1940830"/>
              <a:ext cx="225004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((P, 2) EQ (P, 1) ) (S, 1)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3B49525-D87B-4D29-8DFA-C25E8AB59054}"/>
              </a:ext>
            </a:extLst>
          </p:cNvPr>
          <p:cNvGrpSpPr/>
          <p:nvPr/>
        </p:nvGrpSpPr>
        <p:grpSpPr>
          <a:xfrm>
            <a:off x="8474705" y="2116518"/>
            <a:ext cx="2496825" cy="354585"/>
            <a:chOff x="8687768" y="1940830"/>
            <a:chExt cx="2496825" cy="35458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26255ED-178F-4BDB-9613-60C6B23BCA74}"/>
                </a:ext>
              </a:extLst>
            </p:cNvPr>
            <p:cNvSpPr txBox="1"/>
            <p:nvPr/>
          </p:nvSpPr>
          <p:spPr>
            <a:xfrm>
              <a:off x="8687768" y="1941472"/>
              <a:ext cx="89287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MOVER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4C0DC76-50ED-4577-B1EF-32447C0A48F0}"/>
                </a:ext>
              </a:extLst>
            </p:cNvPr>
            <p:cNvSpPr txBox="1"/>
            <p:nvPr/>
          </p:nvSpPr>
          <p:spPr>
            <a:xfrm>
              <a:off x="9854229" y="1940830"/>
              <a:ext cx="133036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AREG,  (P, 1)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F1C6B54-5645-42F8-81AD-FB0F5D4B0120}"/>
              </a:ext>
            </a:extLst>
          </p:cNvPr>
          <p:cNvGrpSpPr/>
          <p:nvPr/>
        </p:nvGrpSpPr>
        <p:grpSpPr>
          <a:xfrm>
            <a:off x="8499086" y="2434312"/>
            <a:ext cx="2467802" cy="354585"/>
            <a:chOff x="8484567" y="1868260"/>
            <a:chExt cx="2467802" cy="35458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C25E6A0-76E7-4F8E-A559-451A1D4FF996}"/>
                </a:ext>
              </a:extLst>
            </p:cNvPr>
            <p:cNvSpPr txBox="1"/>
            <p:nvPr/>
          </p:nvSpPr>
          <p:spPr>
            <a:xfrm>
              <a:off x="8484567" y="1868902"/>
              <a:ext cx="5661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SUB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F1907D-20AA-4397-A809-4FC1273E8CFA}"/>
                </a:ext>
              </a:extLst>
            </p:cNvPr>
            <p:cNvSpPr txBox="1"/>
            <p:nvPr/>
          </p:nvSpPr>
          <p:spPr>
            <a:xfrm>
              <a:off x="9622005" y="1868260"/>
              <a:ext cx="133036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AREG,  (P, 2)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654C148-A997-4565-A347-77907B7FDCA2}"/>
              </a:ext>
            </a:extLst>
          </p:cNvPr>
          <p:cNvGrpSpPr/>
          <p:nvPr/>
        </p:nvGrpSpPr>
        <p:grpSpPr>
          <a:xfrm>
            <a:off x="8512632" y="2736682"/>
            <a:ext cx="2438769" cy="354585"/>
            <a:chOff x="8731310" y="1940830"/>
            <a:chExt cx="2438769" cy="35458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688502C-D6AE-4465-81ED-908DBFE4CF23}"/>
                </a:ext>
              </a:extLst>
            </p:cNvPr>
            <p:cNvSpPr txBox="1"/>
            <p:nvPr/>
          </p:nvSpPr>
          <p:spPr>
            <a:xfrm>
              <a:off x="8731310" y="1941472"/>
              <a:ext cx="60946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ADD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5907663-D614-4C8F-8D4D-F3C90B002D6E}"/>
                </a:ext>
              </a:extLst>
            </p:cNvPr>
            <p:cNvSpPr txBox="1"/>
            <p:nvPr/>
          </p:nvSpPr>
          <p:spPr>
            <a:xfrm>
              <a:off x="9839715" y="1940830"/>
              <a:ext cx="133036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AREG,  (P, 3)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9AB4E01-126B-4A8E-916D-AFD8362D8E83}"/>
              </a:ext>
            </a:extLst>
          </p:cNvPr>
          <p:cNvGrpSpPr/>
          <p:nvPr/>
        </p:nvGrpSpPr>
        <p:grpSpPr>
          <a:xfrm>
            <a:off x="2837149" y="6000733"/>
            <a:ext cx="1088973" cy="353943"/>
            <a:chOff x="2829889" y="5761249"/>
            <a:chExt cx="1088973" cy="35394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FC64663-3A56-450F-9820-76F7835ECC43}"/>
                </a:ext>
              </a:extLst>
            </p:cNvPr>
            <p:cNvSpPr txBox="1"/>
            <p:nvPr/>
          </p:nvSpPr>
          <p:spPr>
            <a:xfrm>
              <a:off x="3211745" y="5764159"/>
              <a:ext cx="7071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OVER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A20F00-88DF-44F4-9278-D649553F4A1A}"/>
                </a:ext>
              </a:extLst>
            </p:cNvPr>
            <p:cNvSpPr txBox="1"/>
            <p:nvPr/>
          </p:nvSpPr>
          <p:spPr>
            <a:xfrm>
              <a:off x="2829889" y="5761249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2209B7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67A25A9-B788-4CAB-8F2C-030CD6DBCA54}"/>
              </a:ext>
            </a:extLst>
          </p:cNvPr>
          <p:cNvGrpSpPr/>
          <p:nvPr/>
        </p:nvGrpSpPr>
        <p:grpSpPr>
          <a:xfrm>
            <a:off x="8524107" y="3027876"/>
            <a:ext cx="1765870" cy="354585"/>
            <a:chOff x="8731310" y="1940830"/>
            <a:chExt cx="1765870" cy="35458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14DFDDE-D11A-4C87-86D1-D6E1B22D0EE9}"/>
                </a:ext>
              </a:extLst>
            </p:cNvPr>
            <p:cNvSpPr txBox="1"/>
            <p:nvPr/>
          </p:nvSpPr>
          <p:spPr>
            <a:xfrm>
              <a:off x="8731310" y="1941472"/>
              <a:ext cx="59311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AGO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5DD6A57-E9D6-4208-96A3-D97C75373A93}"/>
                </a:ext>
              </a:extLst>
            </p:cNvPr>
            <p:cNvSpPr txBox="1"/>
            <p:nvPr/>
          </p:nvSpPr>
          <p:spPr>
            <a:xfrm>
              <a:off x="9825201" y="1940830"/>
              <a:ext cx="67197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(S, 2)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AA24FAE-3834-4815-88BF-ACBC70FFBC04}"/>
              </a:ext>
            </a:extLst>
          </p:cNvPr>
          <p:cNvSpPr txBox="1"/>
          <p:nvPr/>
        </p:nvSpPr>
        <p:spPr>
          <a:xfrm>
            <a:off x="5431992" y="3448473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5CCC56-6487-4DE7-8AB2-2D04429BBDFE}"/>
              </a:ext>
            </a:extLst>
          </p:cNvPr>
          <p:cNvCxnSpPr/>
          <p:nvPr/>
        </p:nvCxnSpPr>
        <p:spPr>
          <a:xfrm flipH="1">
            <a:off x="6071857" y="3464155"/>
            <a:ext cx="899191" cy="153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72FE49A-C5DD-4AE1-B59C-92100534C0B0}"/>
              </a:ext>
            </a:extLst>
          </p:cNvPr>
          <p:cNvGrpSpPr/>
          <p:nvPr/>
        </p:nvGrpSpPr>
        <p:grpSpPr>
          <a:xfrm>
            <a:off x="8513605" y="3319060"/>
            <a:ext cx="2453283" cy="354585"/>
            <a:chOff x="8716796" y="1940830"/>
            <a:chExt cx="2453283" cy="35458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C07DBF-2905-41E0-AD1D-2C85AB41AFE6}"/>
                </a:ext>
              </a:extLst>
            </p:cNvPr>
            <p:cNvSpPr txBox="1"/>
            <p:nvPr/>
          </p:nvSpPr>
          <p:spPr>
            <a:xfrm>
              <a:off x="8716796" y="1941472"/>
              <a:ext cx="89287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MOVER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7876E3F-0DD2-4C58-BA5D-E56778EFD365}"/>
                </a:ext>
              </a:extLst>
            </p:cNvPr>
            <p:cNvSpPr txBox="1"/>
            <p:nvPr/>
          </p:nvSpPr>
          <p:spPr>
            <a:xfrm>
              <a:off x="9839715" y="1940830"/>
              <a:ext cx="133036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AREG,  (P, 3)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FEF560-F208-4C48-82D1-02F29265A370}"/>
              </a:ext>
            </a:extLst>
          </p:cNvPr>
          <p:cNvGrpSpPr/>
          <p:nvPr/>
        </p:nvGrpSpPr>
        <p:grpSpPr>
          <a:xfrm>
            <a:off x="4877335" y="3737744"/>
            <a:ext cx="848004" cy="355978"/>
            <a:chOff x="2829889" y="5761249"/>
            <a:chExt cx="848004" cy="35597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1507D6A-26CB-487A-A87D-7ED592E79785}"/>
                </a:ext>
              </a:extLst>
            </p:cNvPr>
            <p:cNvSpPr txBox="1"/>
            <p:nvPr/>
          </p:nvSpPr>
          <p:spPr>
            <a:xfrm>
              <a:off x="3371399" y="5778673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DC13CB8-C983-4198-83CD-7FBFCCC52D02}"/>
                </a:ext>
              </a:extLst>
            </p:cNvPr>
            <p:cNvSpPr txBox="1"/>
            <p:nvPr/>
          </p:nvSpPr>
          <p:spPr>
            <a:xfrm>
              <a:off x="2829889" y="5761249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2209B7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4068F7F2-5A3C-48D6-BD67-644415C38A8D}"/>
              </a:ext>
            </a:extLst>
          </p:cNvPr>
          <p:cNvSpPr txBox="1"/>
          <p:nvPr/>
        </p:nvSpPr>
        <p:spPr>
          <a:xfrm>
            <a:off x="8517765" y="3630670"/>
            <a:ext cx="7809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MEND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75BDC8C-E900-4D85-BB1C-1D53DAA7992E}"/>
              </a:ext>
            </a:extLst>
          </p:cNvPr>
          <p:cNvSpPr txBox="1"/>
          <p:nvPr/>
        </p:nvSpPr>
        <p:spPr>
          <a:xfrm>
            <a:off x="5723257" y="917161"/>
            <a:ext cx="8194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CLEAR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4C3C28C-B258-4586-BAD7-2048FD2CDDE0}"/>
              </a:ext>
            </a:extLst>
          </p:cNvPr>
          <p:cNvGrpSpPr/>
          <p:nvPr/>
        </p:nvGrpSpPr>
        <p:grpSpPr>
          <a:xfrm>
            <a:off x="1437077" y="5769741"/>
            <a:ext cx="1101779" cy="838061"/>
            <a:chOff x="903029" y="5731790"/>
            <a:chExt cx="1101779" cy="838061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D7C3A2-EED3-431C-95D1-B19A806C2417}"/>
                </a:ext>
              </a:extLst>
            </p:cNvPr>
            <p:cNvSpPr txBox="1"/>
            <p:nvPr/>
          </p:nvSpPr>
          <p:spPr>
            <a:xfrm>
              <a:off x="1410286" y="5731790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225D93E-BA61-4957-82B0-9D3457665B70}"/>
                </a:ext>
              </a:extLst>
            </p:cNvPr>
            <p:cNvSpPr txBox="1"/>
            <p:nvPr/>
          </p:nvSpPr>
          <p:spPr>
            <a:xfrm>
              <a:off x="1407938" y="5968598"/>
              <a:ext cx="33214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1C5ED07-05FB-4D02-9917-F22F0C02CA46}"/>
                </a:ext>
              </a:extLst>
            </p:cNvPr>
            <p:cNvSpPr txBox="1"/>
            <p:nvPr/>
          </p:nvSpPr>
          <p:spPr>
            <a:xfrm>
              <a:off x="1410286" y="6215908"/>
              <a:ext cx="59452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REG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1CB46F-AC51-4169-AECE-6F911EE8642D}"/>
                </a:ext>
              </a:extLst>
            </p:cNvPr>
            <p:cNvSpPr txBox="1"/>
            <p:nvPr/>
          </p:nvSpPr>
          <p:spPr>
            <a:xfrm>
              <a:off x="905377" y="5731790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3DBE881-D8E8-42E6-A71F-C718A04EB8A4}"/>
                </a:ext>
              </a:extLst>
            </p:cNvPr>
            <p:cNvSpPr txBox="1"/>
            <p:nvPr/>
          </p:nvSpPr>
          <p:spPr>
            <a:xfrm>
              <a:off x="903029" y="5968598"/>
              <a:ext cx="3161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41FC7EA-0A6C-4C09-9293-F1E182D9069E}"/>
                </a:ext>
              </a:extLst>
            </p:cNvPr>
            <p:cNvSpPr txBox="1"/>
            <p:nvPr/>
          </p:nvSpPr>
          <p:spPr>
            <a:xfrm>
              <a:off x="905377" y="6215908"/>
              <a:ext cx="31451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CA8B8ED-6AF9-409B-A283-1B9842DAC4D5}"/>
              </a:ext>
            </a:extLst>
          </p:cNvPr>
          <p:cNvSpPr txBox="1"/>
          <p:nvPr/>
        </p:nvSpPr>
        <p:spPr>
          <a:xfrm>
            <a:off x="5111865" y="1812314"/>
            <a:ext cx="1377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REG     AREG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46E16E-AC60-49FA-B4F6-F94B52CF22D3}"/>
              </a:ext>
            </a:extLst>
          </p:cNvPr>
          <p:cNvGrpSpPr/>
          <p:nvPr/>
        </p:nvGrpSpPr>
        <p:grpSpPr>
          <a:xfrm>
            <a:off x="6673416" y="887714"/>
            <a:ext cx="1522758" cy="353944"/>
            <a:chOff x="6883866" y="633716"/>
            <a:chExt cx="1522758" cy="353944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E0D3673-6E08-44A1-B8C5-77BA7688D190}"/>
                </a:ext>
              </a:extLst>
            </p:cNvPr>
            <p:cNvSpPr txBox="1"/>
            <p:nvPr/>
          </p:nvSpPr>
          <p:spPr>
            <a:xfrm>
              <a:off x="6883866" y="63371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636872E-88A3-4DC8-ADAE-3EA6724E58A6}"/>
                </a:ext>
              </a:extLst>
            </p:cNvPr>
            <p:cNvSpPr txBox="1"/>
            <p:nvPr/>
          </p:nvSpPr>
          <p:spPr>
            <a:xfrm>
              <a:off x="7511555" y="63371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08ECAA6-A69C-4461-A543-C77C94830B15}"/>
                </a:ext>
              </a:extLst>
            </p:cNvPr>
            <p:cNvSpPr txBox="1"/>
            <p:nvPr/>
          </p:nvSpPr>
          <p:spPr>
            <a:xfrm>
              <a:off x="8101732" y="63371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9ACB77-3405-4D8C-BE9A-0852727AEB61}"/>
              </a:ext>
            </a:extLst>
          </p:cNvPr>
          <p:cNvSpPr txBox="1"/>
          <p:nvPr/>
        </p:nvSpPr>
        <p:spPr>
          <a:xfrm>
            <a:off x="4869395" y="4037224"/>
            <a:ext cx="3193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2209B7"/>
                </a:solidFill>
                <a:effectLst/>
                <a:highlight>
                  <a:srgbClr val="00FFFF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0493661-DBEE-49DB-9DDB-737CFE162043}"/>
              </a:ext>
            </a:extLst>
          </p:cNvPr>
          <p:cNvGrpSpPr/>
          <p:nvPr/>
        </p:nvGrpSpPr>
        <p:grpSpPr>
          <a:xfrm>
            <a:off x="8417366" y="869679"/>
            <a:ext cx="1584521" cy="371978"/>
            <a:chOff x="8729421" y="615681"/>
            <a:chExt cx="1584521" cy="37197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E928252-840F-40AE-A9DB-C2E98CD887E2}"/>
                </a:ext>
              </a:extLst>
            </p:cNvPr>
            <p:cNvSpPr txBox="1"/>
            <p:nvPr/>
          </p:nvSpPr>
          <p:spPr>
            <a:xfrm>
              <a:off x="8729421" y="63371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5157D9C-01D4-4786-B389-E91CDF8623A7}"/>
                </a:ext>
              </a:extLst>
            </p:cNvPr>
            <p:cNvSpPr txBox="1"/>
            <p:nvPr/>
          </p:nvSpPr>
          <p:spPr>
            <a:xfrm>
              <a:off x="9381361" y="61568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316D823-A47A-4751-A671-B478B149176D}"/>
                </a:ext>
              </a:extLst>
            </p:cNvPr>
            <p:cNvSpPr txBox="1"/>
            <p:nvPr/>
          </p:nvSpPr>
          <p:spPr>
            <a:xfrm>
              <a:off x="10009050" y="61568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F717085-8F93-4D2A-A74A-1C42F43A0448}"/>
              </a:ext>
            </a:extLst>
          </p:cNvPr>
          <p:cNvSpPr txBox="1"/>
          <p:nvPr/>
        </p:nvSpPr>
        <p:spPr>
          <a:xfrm>
            <a:off x="6112728" y="573229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B1C96C8-85EF-4A81-9036-BDA8DAB0D43A}"/>
              </a:ext>
            </a:extLst>
          </p:cNvPr>
          <p:cNvGrpSpPr/>
          <p:nvPr/>
        </p:nvGrpSpPr>
        <p:grpSpPr>
          <a:xfrm>
            <a:off x="8512632" y="3936138"/>
            <a:ext cx="1812531" cy="354585"/>
            <a:chOff x="8716796" y="1940830"/>
            <a:chExt cx="1812531" cy="354585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B9462EC-179E-49BD-803D-77E252505F43}"/>
                </a:ext>
              </a:extLst>
            </p:cNvPr>
            <p:cNvSpPr txBox="1"/>
            <p:nvPr/>
          </p:nvSpPr>
          <p:spPr>
            <a:xfrm>
              <a:off x="8716796" y="1941472"/>
              <a:ext cx="54053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LCL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F2272B-62F0-4BDA-B4E7-FA09C19A7815}"/>
                </a:ext>
              </a:extLst>
            </p:cNvPr>
            <p:cNvSpPr txBox="1"/>
            <p:nvPr/>
          </p:nvSpPr>
          <p:spPr>
            <a:xfrm>
              <a:off x="9839715" y="1940830"/>
              <a:ext cx="6896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(E, 1)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02ACA4-DD85-462D-87C3-507BF7BC6127}"/>
              </a:ext>
            </a:extLst>
          </p:cNvPr>
          <p:cNvGrpSpPr/>
          <p:nvPr/>
        </p:nvGrpSpPr>
        <p:grpSpPr>
          <a:xfrm>
            <a:off x="7720302" y="4232822"/>
            <a:ext cx="2317273" cy="383614"/>
            <a:chOff x="7706930" y="4234752"/>
            <a:chExt cx="2317273" cy="383614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6371151-00F7-4FF9-B180-4B91B5738DCD}"/>
                </a:ext>
              </a:extLst>
            </p:cNvPr>
            <p:cNvSpPr txBox="1"/>
            <p:nvPr/>
          </p:nvSpPr>
          <p:spPr>
            <a:xfrm>
              <a:off x="8500212" y="4264423"/>
              <a:ext cx="54694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SET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9BD08F3-4CF8-4349-9AD7-CECD3B432BCF}"/>
                </a:ext>
              </a:extLst>
            </p:cNvPr>
            <p:cNvSpPr txBox="1"/>
            <p:nvPr/>
          </p:nvSpPr>
          <p:spPr>
            <a:xfrm>
              <a:off x="9623131" y="4263781"/>
              <a:ext cx="40107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  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A37499D-91E5-4267-9AD5-04CC6E5C3D94}"/>
                </a:ext>
              </a:extLst>
            </p:cNvPr>
            <p:cNvSpPr txBox="1"/>
            <p:nvPr/>
          </p:nvSpPr>
          <p:spPr>
            <a:xfrm>
              <a:off x="7706930" y="4234752"/>
              <a:ext cx="6896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(E, 1)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8F3FDA9-0F0A-4C20-8E0B-2330C2C2E947}"/>
              </a:ext>
            </a:extLst>
          </p:cNvPr>
          <p:cNvGrpSpPr/>
          <p:nvPr/>
        </p:nvGrpSpPr>
        <p:grpSpPr>
          <a:xfrm>
            <a:off x="8474705" y="4564252"/>
            <a:ext cx="2312219" cy="354585"/>
            <a:chOff x="8716796" y="1940830"/>
            <a:chExt cx="2312219" cy="354585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2997BCB-2000-4638-95CA-236201D2BC9D}"/>
                </a:ext>
              </a:extLst>
            </p:cNvPr>
            <p:cNvSpPr txBox="1"/>
            <p:nvPr/>
          </p:nvSpPr>
          <p:spPr>
            <a:xfrm>
              <a:off x="8716796" y="1941472"/>
              <a:ext cx="89287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MOVER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33E36F1-76BE-4802-A454-87213ED8D332}"/>
                </a:ext>
              </a:extLst>
            </p:cNvPr>
            <p:cNvSpPr txBox="1"/>
            <p:nvPr/>
          </p:nvSpPr>
          <p:spPr>
            <a:xfrm>
              <a:off x="9839715" y="1940830"/>
              <a:ext cx="118930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 (P, 3),  =‘5’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63FF8DD-D606-4A01-8FAC-96352B402F7C}"/>
              </a:ext>
            </a:extLst>
          </p:cNvPr>
          <p:cNvGrpSpPr/>
          <p:nvPr/>
        </p:nvGrpSpPr>
        <p:grpSpPr>
          <a:xfrm>
            <a:off x="4286115" y="5753002"/>
            <a:ext cx="1137191" cy="353943"/>
            <a:chOff x="2829889" y="5761249"/>
            <a:chExt cx="1137191" cy="353943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564CD6F-0A30-449C-ADB3-CEC81458EF78}"/>
                </a:ext>
              </a:extLst>
            </p:cNvPr>
            <p:cNvSpPr txBox="1"/>
            <p:nvPr/>
          </p:nvSpPr>
          <p:spPr>
            <a:xfrm>
              <a:off x="3211745" y="5764159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MORE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62608B1-55A2-42D0-BCCC-2028EB7BDE29}"/>
                </a:ext>
              </a:extLst>
            </p:cNvPr>
            <p:cNvSpPr txBox="1"/>
            <p:nvPr/>
          </p:nvSpPr>
          <p:spPr>
            <a:xfrm>
              <a:off x="2829889" y="5761249"/>
              <a:ext cx="31931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2209B7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FC5A92-4329-4920-AAD0-91F3B3CE893E}"/>
              </a:ext>
            </a:extLst>
          </p:cNvPr>
          <p:cNvGrpSpPr/>
          <p:nvPr/>
        </p:nvGrpSpPr>
        <p:grpSpPr>
          <a:xfrm>
            <a:off x="8506635" y="4849567"/>
            <a:ext cx="3169377" cy="354585"/>
            <a:chOff x="8716796" y="1940830"/>
            <a:chExt cx="3169377" cy="354585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24975C0-77BA-458D-A955-B890DBD01F23}"/>
                </a:ext>
              </a:extLst>
            </p:cNvPr>
            <p:cNvSpPr txBox="1"/>
            <p:nvPr/>
          </p:nvSpPr>
          <p:spPr>
            <a:xfrm>
              <a:off x="8716796" y="1941472"/>
              <a:ext cx="93615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MOVEM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F9FB1CF-2D54-4EE7-99A4-CA0A93C6639A}"/>
                </a:ext>
              </a:extLst>
            </p:cNvPr>
            <p:cNvSpPr txBox="1"/>
            <p:nvPr/>
          </p:nvSpPr>
          <p:spPr>
            <a:xfrm>
              <a:off x="9839715" y="1940830"/>
              <a:ext cx="204645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 (P, 3),  (P, 1) + (E, 1)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F1A5137-A09F-41DC-BAD1-465756635767}"/>
              </a:ext>
            </a:extLst>
          </p:cNvPr>
          <p:cNvGrpSpPr/>
          <p:nvPr/>
        </p:nvGrpSpPr>
        <p:grpSpPr>
          <a:xfrm>
            <a:off x="7720302" y="5155668"/>
            <a:ext cx="2942444" cy="383614"/>
            <a:chOff x="7706930" y="4234752"/>
            <a:chExt cx="2942444" cy="38361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370018B-E0E6-4D5A-9575-B5F10F55C16B}"/>
                </a:ext>
              </a:extLst>
            </p:cNvPr>
            <p:cNvSpPr txBox="1"/>
            <p:nvPr/>
          </p:nvSpPr>
          <p:spPr>
            <a:xfrm>
              <a:off x="8500212" y="4264423"/>
              <a:ext cx="54694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SET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E8890F0-0452-437B-9E1E-45E67BC24214}"/>
                </a:ext>
              </a:extLst>
            </p:cNvPr>
            <p:cNvSpPr txBox="1"/>
            <p:nvPr/>
          </p:nvSpPr>
          <p:spPr>
            <a:xfrm>
              <a:off x="9623131" y="4263781"/>
              <a:ext cx="102624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 (E,1) + 1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FE222CC-5B30-468E-AB40-F66458FB9DAE}"/>
                </a:ext>
              </a:extLst>
            </p:cNvPr>
            <p:cNvSpPr txBox="1"/>
            <p:nvPr/>
          </p:nvSpPr>
          <p:spPr>
            <a:xfrm>
              <a:off x="7706930" y="4234752"/>
              <a:ext cx="6896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(E, 1)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58DE80A-06FF-485E-B270-1CD0A2136414}"/>
              </a:ext>
            </a:extLst>
          </p:cNvPr>
          <p:cNvGrpSpPr/>
          <p:nvPr/>
        </p:nvGrpSpPr>
        <p:grpSpPr>
          <a:xfrm>
            <a:off x="8506635" y="5459350"/>
            <a:ext cx="3394163" cy="354585"/>
            <a:chOff x="8687764" y="1940830"/>
            <a:chExt cx="3394163" cy="354585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80C5A7-3CF1-4573-AED5-17C533483EA3}"/>
                </a:ext>
              </a:extLst>
            </p:cNvPr>
            <p:cNvSpPr txBox="1"/>
            <p:nvPr/>
          </p:nvSpPr>
          <p:spPr>
            <a:xfrm>
              <a:off x="8687764" y="1941472"/>
              <a:ext cx="50847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AIF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0B49C0A2-18B3-444A-820E-154B0BC35C18}"/>
                </a:ext>
              </a:extLst>
            </p:cNvPr>
            <p:cNvSpPr txBox="1"/>
            <p:nvPr/>
          </p:nvSpPr>
          <p:spPr>
            <a:xfrm>
              <a:off x="9796173" y="1940830"/>
              <a:ext cx="228575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((E, 1) NE (P, 2) ) </a:t>
              </a: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(S, 3)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D310FE5-5E48-4F96-8890-E5FD1BDDAB6A}"/>
              </a:ext>
            </a:extLst>
          </p:cNvPr>
          <p:cNvSpPr txBox="1"/>
          <p:nvPr/>
        </p:nvSpPr>
        <p:spPr>
          <a:xfrm>
            <a:off x="8470960" y="5759153"/>
            <a:ext cx="7809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MEND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9EDBF6-44E8-4807-9C8D-BCBC7DBC7151}"/>
              </a:ext>
            </a:extLst>
          </p:cNvPr>
          <p:cNvSpPr txBox="1"/>
          <p:nvPr/>
        </p:nvSpPr>
        <p:spPr>
          <a:xfrm>
            <a:off x="5416763" y="4073462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A6782A-23EF-4515-A5D3-EEA5F2DE1855}"/>
              </a:ext>
            </a:extLst>
          </p:cNvPr>
          <p:cNvSpPr/>
          <p:nvPr/>
        </p:nvSpPr>
        <p:spPr>
          <a:xfrm>
            <a:off x="6846819" y="6146740"/>
            <a:ext cx="5144717" cy="5802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SSTP + q - 1 [ q is the index of SS in the SSNTAB)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15916E8-5DA3-4B34-A479-F9B06B5E808F}"/>
              </a:ext>
            </a:extLst>
          </p:cNvPr>
          <p:cNvSpPr/>
          <p:nvPr/>
        </p:nvSpPr>
        <p:spPr>
          <a:xfrm>
            <a:off x="10434272" y="78687"/>
            <a:ext cx="1470520" cy="1127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(S, #)- SSTAB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(P, #) - PNTAB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(E,#)- EVNTAB</a:t>
            </a:r>
          </a:p>
        </p:txBody>
      </p:sp>
    </p:spTree>
    <p:extLst>
      <p:ext uri="{BB962C8B-B14F-4D97-AF65-F5344CB8AC3E}">
        <p14:creationId xmlns:p14="http://schemas.microsoft.com/office/powerpoint/2010/main" val="12875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2472397" y="544987"/>
            <a:ext cx="50292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新細明體" charset="-120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793" y="1143001"/>
            <a:ext cx="86868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Algorithm –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SSNTAB_ptr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:= </a:t>
            </a:r>
            <a:r>
              <a:rPr kumimoji="1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PNTAB_ptr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:= 1;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Process the </a:t>
            </a:r>
            <a:r>
              <a:rPr kumimoji="1" lang="en-I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MACRO PROTOTYPE 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statement and form the MNT entry.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1" lang="en-IN" sz="1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name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:= Macro name;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1" lang="en-I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For each positional parameter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,</a:t>
            </a:r>
          </a:p>
          <a:p>
            <a:pPr marL="1885950" marR="0" lvl="3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Enter parameter names in 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PNTAB</a:t>
            </a:r>
          </a:p>
          <a:p>
            <a:pPr marL="1885950" marR="0" lvl="3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#PP := #PP + 1;</a:t>
            </a:r>
          </a:p>
        </p:txBody>
      </p:sp>
      <p:sp>
        <p:nvSpPr>
          <p:cNvPr id="53252" name="Text Box 1"/>
          <p:cNvSpPr txBox="1">
            <a:spLocks noChangeArrowheads="1"/>
          </p:cNvSpPr>
          <p:nvPr/>
        </p:nvSpPr>
        <p:spPr bwMode="auto">
          <a:xfrm>
            <a:off x="2209800" y="0"/>
            <a:ext cx="77724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Algorithm - Processing of Macro Definitions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9993" y="609600"/>
            <a:ext cx="6836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Initializations</a:t>
            </a:r>
            <a:r>
              <a:rPr kumimoji="1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: </a:t>
            </a:r>
            <a:r>
              <a:rPr kumimoji="1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KPDTAB_pointer</a:t>
            </a:r>
            <a:r>
              <a:rPr kumimoji="1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:=  </a:t>
            </a:r>
            <a:r>
              <a:rPr kumimoji="1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SSTAB_ptr</a:t>
            </a:r>
            <a:r>
              <a:rPr kumimoji="1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:=  </a:t>
            </a:r>
            <a:r>
              <a:rPr kumimoji="1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MDT_ptr</a:t>
            </a:r>
            <a:r>
              <a:rPr kumimoji="1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:= 1;</a:t>
            </a:r>
          </a:p>
        </p:txBody>
      </p:sp>
      <p:sp>
        <p:nvSpPr>
          <p:cNvPr id="53260" name="TextBox 12"/>
          <p:cNvSpPr txBox="1">
            <a:spLocks noChangeArrowheads="1"/>
          </p:cNvSpPr>
          <p:nvPr/>
        </p:nvSpPr>
        <p:spPr bwMode="auto">
          <a:xfrm>
            <a:off x="8279789" y="455022"/>
            <a:ext cx="374808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KPDTAB, SSTAB &amp; MDT are shared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210993" y="1549539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5325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8FFA8D-AE15-4758-90AA-8389CD523E01}" type="slidenum"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8193" y="3139014"/>
            <a:ext cx="7772400" cy="287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lphaLcPeriod" startAt="3"/>
              <a:tabLst/>
              <a:defRPr/>
            </a:pPr>
            <a:r>
              <a:rPr kumimoji="1" lang="en-I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KPDTP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:= </a:t>
            </a:r>
            <a:r>
              <a:rPr kumimoji="1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KPDTAB_ptr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lphaLcPeriod" startAt="3"/>
              <a:tabLst/>
              <a:defRPr/>
            </a:pPr>
            <a:r>
              <a:rPr kumimoji="1" lang="en-I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For each keyword parameter,</a:t>
            </a:r>
          </a:p>
          <a:p>
            <a:pPr marL="971550" marR="0" lvl="1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Enter parameter name  &amp; default value (if any) in 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KPDTAB</a:t>
            </a:r>
          </a:p>
          <a:p>
            <a:pPr marL="971550" marR="0" lvl="1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Enter parameter name in PNTAB[</a:t>
            </a:r>
            <a:r>
              <a:rPr kumimoji="1" lang="en-IN" sz="1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PNTAB_ptr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]</a:t>
            </a:r>
          </a:p>
          <a:p>
            <a:pPr marL="971550" marR="0" lvl="1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#KP := #KP + 1;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lphaLcPeriod" startAt="3"/>
              <a:tabLst/>
              <a:defRPr/>
            </a:pPr>
            <a:r>
              <a:rPr kumimoji="1" lang="en-I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MDTP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:= </a:t>
            </a:r>
            <a:r>
              <a:rPr kumimoji="1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MDT_ptr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lphaLcPeriod" startAt="3"/>
              <a:tabLst/>
              <a:defRPr/>
            </a:pPr>
            <a:r>
              <a:rPr kumimoji="1" lang="en-I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#EV 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:= 0;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lphaLcPeriod" startAt="3"/>
              <a:tabLst/>
              <a:defRPr/>
            </a:pPr>
            <a:r>
              <a:rPr kumimoji="1" lang="en-I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SSTP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:= </a:t>
            </a:r>
            <a:r>
              <a:rPr kumimoji="1" lang="en-IN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SSTAB_ptr</a:t>
            </a:r>
            <a:r>
              <a:rPr kumimoji="1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D61B7-BC04-4A62-80C6-4AD6AFCA8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98" y="930196"/>
            <a:ext cx="3748088" cy="1864595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A89F7D4E-105E-4490-99C7-2DD5F9B93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42450" y="4069993"/>
            <a:ext cx="1785427" cy="988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4D9CF5F-847D-4E8A-9B58-7ABCE687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67493" y="5252935"/>
            <a:ext cx="2060384" cy="885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394253-3045-4586-BB8C-DF0D82C6F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615" y="2953024"/>
            <a:ext cx="4034571" cy="9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7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A59BAC-77A9-4D26-99C3-BC31B7262287}" type="slidenum"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24" y="396984"/>
            <a:ext cx="10901524" cy="598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3. While not a MEND statement</a:t>
            </a:r>
            <a:endParaRPr kumimoji="1" lang="en-I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If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LCL</a:t>
            </a:r>
            <a:r>
              <a:rPr kumimoji="1" lang="mr-I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Mangal" panose="02040503050203030202" pitchFamily="18" charset="0"/>
              </a:rPr>
              <a:t> </a:t>
            </a:r>
            <a:r>
              <a:rPr kumimoji="1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statement, then </a:t>
            </a:r>
            <a:endParaRPr kumimoji="1" lang="en-I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971550" marR="0" lvl="1" indent="-514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Enter expansion time variable name in EVNTAB</a:t>
            </a:r>
            <a:endParaRPr kumimoji="1" lang="en-IN" sz="21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971550" marR="0" lvl="1" indent="-514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#EV := #EV + 1;</a:t>
            </a:r>
          </a:p>
          <a:p>
            <a:pPr marL="971550" marR="0" lvl="1" indent="-514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I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If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model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statement, then</a:t>
            </a:r>
          </a:p>
          <a:p>
            <a:pPr marL="971550" marR="0" lvl="1" indent="-514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If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label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contains a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Sequencing symbol,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then</a:t>
            </a:r>
          </a:p>
          <a:p>
            <a:pPr marL="1428750" marR="0" lvl="2" indent="-514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	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if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symbol is NOT present in SSNTAB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then</a:t>
            </a:r>
          </a:p>
          <a:p>
            <a:pPr marL="1428750" marR="0" lvl="2" indent="-514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		Enter symbol in SSNTAB</a:t>
            </a:r>
          </a:p>
          <a:p>
            <a:pPr marL="1428750" marR="0" lvl="2" indent="-514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dirty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		Store the index of new SS in variable say </a:t>
            </a:r>
            <a:r>
              <a:rPr kumimoji="1" lang="en-IN" sz="2100" dirty="0">
                <a:solidFill>
                  <a:prstClr val="black"/>
                </a:solidFill>
                <a:highlight>
                  <a:srgbClr val="00FFFF"/>
                </a:highlight>
                <a:latin typeface="Calibri" pitchFamily="34" charset="0"/>
                <a:ea typeface="新細明體" pitchFamily="18" charset="-120"/>
              </a:rPr>
              <a:t>q</a:t>
            </a:r>
            <a:endParaRPr kumimoji="1" lang="en-I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1428750" marR="0" lvl="2" indent="-514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	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end if </a:t>
            </a:r>
          </a:p>
          <a:p>
            <a:pPr marL="1428750" marR="0" lvl="2" indent="-514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	SSTAB </a:t>
            </a:r>
            <a:r>
              <a:rPr lang="en-IN" sz="2100" dirty="0">
                <a:latin typeface="Calibri" pitchFamily="34" charset="0"/>
              </a:rPr>
              <a:t>[ </a:t>
            </a:r>
            <a:r>
              <a:rPr lang="en-IN" sz="2100" dirty="0">
                <a:highlight>
                  <a:srgbClr val="00FFFF"/>
                </a:highlight>
                <a:latin typeface="Calibri" pitchFamily="34" charset="0"/>
              </a:rPr>
              <a:t>SSTP + q – 1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] := </a:t>
            </a:r>
            <a:r>
              <a:rPr kumimoji="1" lang="en-IN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MDT_ptr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;</a:t>
            </a:r>
          </a:p>
          <a:p>
            <a:pPr marL="1428750" marR="0" lvl="2" indent="-514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End if</a:t>
            </a:r>
          </a:p>
          <a:p>
            <a:pPr marL="1428750" marR="0" lvl="2" indent="-514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IN" sz="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971550" marR="0" lvl="1" indent="-51435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For a parameter and expansion variable, generate the specification (P, #n) and (E, #n);</a:t>
            </a:r>
          </a:p>
          <a:p>
            <a:pPr marL="971550" marR="0" lvl="1" indent="-51435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Record IC in MDT[</a:t>
            </a:r>
            <a:r>
              <a:rPr kumimoji="1" lang="en-IN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MDT_ptr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];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C89EFE-F137-49AA-8EE6-66FEA296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66" y="100752"/>
            <a:ext cx="3748088" cy="186459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3F505F4-4C1C-4746-81B5-7ADEE689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0054" y="2061547"/>
            <a:ext cx="1981200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DE45994-7FCE-4826-898E-01B9CFE0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79901" y="2665747"/>
            <a:ext cx="4091353" cy="85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B9BC09A1-142E-4315-8A64-D3D21FD1D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18604" y="3629967"/>
            <a:ext cx="215265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4CA2D57A-B323-41F8-9C34-B4186A8E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75604" y="4181342"/>
            <a:ext cx="329565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4ACA8B-B0F6-472F-B959-00C5506B4C54}"/>
              </a:ext>
            </a:extLst>
          </p:cNvPr>
          <p:cNvCxnSpPr/>
          <p:nvPr/>
        </p:nvCxnSpPr>
        <p:spPr>
          <a:xfrm flipV="1">
            <a:off x="3111500" y="2997200"/>
            <a:ext cx="8432800" cy="162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97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A59BAC-77A9-4D26-99C3-BC31B7262287}" type="slidenum"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864" y="381963"/>
            <a:ext cx="1099999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spcAft>
                <a:spcPts val="300"/>
              </a:spcAft>
              <a:buClrTx/>
              <a:buSzTx/>
              <a:buFont typeface="+mj-lt"/>
              <a:buAutoNum type="alphaLcPeriod" startAt="3"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If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PRE-PROCESSOR</a:t>
            </a:r>
            <a:r>
              <a:rPr kumimoji="1" lang="mr-I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Mangal" panose="02040503050203030202" pitchFamily="18" charset="0"/>
              </a:rPr>
              <a:t> </a:t>
            </a:r>
            <a:r>
              <a:rPr kumimoji="1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statement, then </a:t>
            </a:r>
            <a:endParaRPr kumimoji="1" lang="en-I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971550" marR="0" lvl="1" indent="-514350" algn="l" defTabSz="914400" rtl="0" eaLnBrk="1" fontAlgn="base" latinLnBrk="0" hangingPunct="1">
              <a:spcAft>
                <a:spcPts val="30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If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SET statement,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then</a:t>
            </a:r>
          </a:p>
          <a:p>
            <a:pPr marL="1428750" marR="0" lvl="2" indent="-514350" algn="just" defTabSz="914400" rtl="0" eaLnBrk="1" fontAlgn="base" latinLnBrk="0" hangingPunct="1"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	Search each expansion time variable name used in the statement in EVNTAB and generate the spec ( E, #m )</a:t>
            </a:r>
            <a:endParaRPr kumimoji="1" lang="en-IN" sz="2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971550" marR="0" lvl="1" indent="-514350" algn="l" defTabSz="914400" rtl="0" eaLnBrk="1" fontAlgn="base" latinLnBrk="0" hangingPunct="1"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en-I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971550" marR="0" lvl="1" indent="-514350" algn="l" defTabSz="914400" rtl="0" eaLnBrk="1" fontAlgn="base" latinLnBrk="0" hangingPunct="1">
              <a:spcAft>
                <a:spcPts val="300"/>
              </a:spcAft>
              <a:buClrTx/>
              <a:buSzTx/>
              <a:buFont typeface="+mj-lt"/>
              <a:buAutoNum type="romanLcPeriod" startAt="2"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If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AIF 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or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AGO,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then</a:t>
            </a:r>
          </a:p>
          <a:p>
            <a:pPr marL="1428750" marR="0" lvl="2" indent="-514350" algn="l" defTabSz="914400" rtl="0" eaLnBrk="1" fontAlgn="base" latinLnBrk="0" hangingPunct="1"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	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if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sequencing symbol is NOT present in SSNTAB 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then</a:t>
            </a:r>
          </a:p>
          <a:p>
            <a:pPr marL="1428750" marR="0" lvl="2" indent="-514350" algn="l" defTabSz="914400" rtl="0" eaLnBrk="1" fontAlgn="base" latinLnBrk="0" hangingPunct="1"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		Enter symbol in SSNTAB</a:t>
            </a:r>
          </a:p>
          <a:p>
            <a:pPr marL="1428750" lvl="2" indent="-514350" fontAlgn="base">
              <a:spcAft>
                <a:spcPts val="300"/>
              </a:spcAft>
              <a:defRPr/>
            </a:pPr>
            <a:r>
              <a:rPr kumimoji="1" lang="en-IN" sz="2100" dirty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		Store the index of new SS in variable say </a:t>
            </a:r>
            <a:r>
              <a:rPr kumimoji="1" lang="en-IN" sz="2100" dirty="0">
                <a:solidFill>
                  <a:prstClr val="black"/>
                </a:solidFill>
                <a:highlight>
                  <a:srgbClr val="00FFFF"/>
                </a:highlight>
                <a:latin typeface="Calibri" pitchFamily="34" charset="0"/>
                <a:ea typeface="新細明體" pitchFamily="18" charset="-120"/>
              </a:rPr>
              <a:t>q</a:t>
            </a:r>
            <a:endParaRPr kumimoji="1" lang="en-I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1428750" marR="0" lvl="2" indent="-514350" algn="l" defTabSz="914400" rtl="0" eaLnBrk="1" fontAlgn="base" latinLnBrk="0" hangingPunct="1"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	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end if </a:t>
            </a:r>
          </a:p>
          <a:p>
            <a:pPr marL="1428750" lvl="2" indent="-514350" fontAlgn="base">
              <a:spcAft>
                <a:spcPts val="300"/>
              </a:spcAft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	Replace the symbol by (S, </a:t>
            </a:r>
            <a:r>
              <a:rPr lang="en-IN" sz="2100" dirty="0">
                <a:highlight>
                  <a:srgbClr val="00FFFF"/>
                </a:highlight>
                <a:latin typeface="Calibri" pitchFamily="34" charset="0"/>
              </a:rPr>
              <a:t>SSTP + q – 1 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);  //q is the index</a:t>
            </a:r>
            <a:r>
              <a:rPr kumimoji="1" lang="en-IN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of SS in SSNTAB</a:t>
            </a:r>
            <a:endParaRPr kumimoji="1" lang="en-IN" sz="2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971550" marR="0" lvl="1" indent="-514350" algn="just" defTabSz="914400" rtl="0" eaLnBrk="1" fontAlgn="base" latinLnBrk="0" hangingPunct="1">
              <a:spcAft>
                <a:spcPts val="300"/>
              </a:spcAft>
              <a:buClrTx/>
              <a:buSzTx/>
              <a:buFont typeface="+mj-lt"/>
              <a:buAutoNum type="romanLcPeriod" startAt="2"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Record IC in MDT[</a:t>
            </a:r>
            <a:r>
              <a:rPr kumimoji="1" lang="en-IN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MDT_ptr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]; and </a:t>
            </a:r>
            <a:r>
              <a:rPr kumimoji="1" lang="en-IN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MDT_ptr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:= </a:t>
            </a:r>
            <a:r>
              <a:rPr kumimoji="1" lang="en-IN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MDT_ptr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+ 1;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8464" y="4769539"/>
            <a:ext cx="109999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4. MEND statement</a:t>
            </a:r>
            <a:endParaRPr kumimoji="1" lang="en-I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	If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 </a:t>
            </a:r>
            <a:r>
              <a:rPr kumimoji="1" lang="en-IN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SSNTAB_ptr</a:t>
            </a:r>
            <a:r>
              <a:rPr kumimoji="1" lang="en-I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= 1 (</a:t>
            </a: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i.e. SSNTAB is empty) then SSTP := 0;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	Else   set SSTP for the next macro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	if #KP = 0 then KPDTP =1;</a:t>
            </a:r>
          </a:p>
        </p:txBody>
      </p:sp>
    </p:spTree>
    <p:extLst>
      <p:ext uri="{BB962C8B-B14F-4D97-AF65-F5344CB8AC3E}">
        <p14:creationId xmlns:p14="http://schemas.microsoft.com/office/powerpoint/2010/main" val="859484695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586" name="Rectangle 191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87" name="Rectangle 19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88" name="Rectangle 19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Macro Call processing</a:t>
            </a:r>
          </a:p>
        </p:txBody>
      </p:sp>
      <p:cxnSp>
        <p:nvCxnSpPr>
          <p:cNvPr id="24589" name="Straight Connector 19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65</a:t>
            </a:fld>
            <a:endParaRPr lang="en-US" altLang="zh-TW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2209800" y="-114300"/>
            <a:ext cx="7772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1" lang="en-US" sz="3500" b="1" dirty="0">
                <a:solidFill>
                  <a:srgbClr val="FF0000"/>
                </a:solidFill>
                <a:latin typeface="Cambria" panose="02040503050406030204" pitchFamily="18" charset="0"/>
                <a:ea typeface="新細明體" pitchFamily="18" charset="-120"/>
              </a:rPr>
              <a:t>Algorithm - Macro Expansion</a:t>
            </a: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407886" y="986972"/>
            <a:ext cx="2819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1" lang="en-US" sz="2400" b="1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Data Structures </a:t>
            </a:r>
            <a:r>
              <a:rPr kumimoji="1" lang="en-US" sz="2400" b="1" dirty="0">
                <a:solidFill>
                  <a:srgbClr val="3333CC"/>
                </a:solidFill>
                <a:latin typeface="Cambria" panose="02040503050406030204" pitchFamily="18" charset="0"/>
                <a:ea typeface="新細明體" pitchFamily="18" charset="-120"/>
              </a:rPr>
              <a:t>-</a:t>
            </a:r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2454F8-88C3-41D3-B157-A20558076EDD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22302"/>
              </p:ext>
            </p:extLst>
          </p:nvPr>
        </p:nvGraphicFramePr>
        <p:xfrm>
          <a:off x="1941286" y="1977572"/>
          <a:ext cx="67056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3333FF"/>
                          </a:solidFill>
                        </a:rPr>
                        <a:t>APTAB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Actual Parameter</a:t>
                      </a:r>
                      <a:r>
                        <a:rPr lang="en-IN" sz="2000" baseline="0" dirty="0"/>
                        <a:t> table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3333FF"/>
                          </a:solidFill>
                        </a:rPr>
                        <a:t>EVTAB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Expansion Time</a:t>
                      </a:r>
                      <a:r>
                        <a:rPr lang="en-IN" sz="2000" baseline="0" dirty="0"/>
                        <a:t> / Expression variables tables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26661"/>
              </p:ext>
            </p:extLst>
          </p:nvPr>
        </p:nvGraphicFramePr>
        <p:xfrm>
          <a:off x="1865087" y="3730172"/>
          <a:ext cx="7391401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3333FF"/>
                          </a:solidFill>
                        </a:rPr>
                        <a:t>MEC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Macro Expansion Counter for accessing</a:t>
                      </a:r>
                      <a:r>
                        <a:rPr lang="en-IN" sz="2000" b="1" dirty="0"/>
                        <a:t> MDT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err="1">
                          <a:solidFill>
                            <a:srgbClr val="3333FF"/>
                          </a:solidFill>
                        </a:rPr>
                        <a:t>APTAB_ptr</a:t>
                      </a:r>
                      <a:endParaRPr lang="en-IN" sz="2000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APTAB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err="1">
                          <a:solidFill>
                            <a:srgbClr val="3333FF"/>
                          </a:solidFill>
                        </a:rPr>
                        <a:t>EVTAB_ptr</a:t>
                      </a:r>
                      <a:endParaRPr lang="en-IN" sz="2000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EVTAB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1407886" y="2815772"/>
            <a:ext cx="2819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1" lang="en-US" sz="2400" b="1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Pointers</a:t>
            </a:r>
            <a:endParaRPr kumimoji="1" lang="en-US" sz="2400" b="1" dirty="0">
              <a:solidFill>
                <a:srgbClr val="3333CC"/>
              </a:solidFill>
              <a:latin typeface="Cambria" panose="02040503050406030204" pitchFamily="18" charset="0"/>
              <a:ea typeface="新細明體" pitchFamily="18" charset="-120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4005942" y="1032874"/>
            <a:ext cx="1828801" cy="79248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prstClr val="black"/>
                </a:solidFill>
                <a:latin typeface="Gill Sans MT"/>
              </a:rPr>
              <a:t>Additional Data structures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  <a:ln w="28575">
            <a:solidFill>
              <a:schemeClr val="bg1"/>
            </a:solidFill>
            <a:tailEnd type="arrow"/>
          </a:ln>
        </p:spPr>
        <p:txBody>
          <a:bodyPr anchor="ctr">
            <a:normAutofit/>
          </a:bodyPr>
          <a:lstStyle/>
          <a:p>
            <a:pPr eaLnBrk="1" hangingPunct="1"/>
            <a:r>
              <a:rPr lang="en-US" altLang="zh-TW" sz="2800" dirty="0">
                <a:solidFill>
                  <a:srgbClr val="0000FF"/>
                </a:solidFill>
              </a:rPr>
              <a:t>Macro Expansion Counter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C407E6-103F-4BD1-A602-CE7C9EDA352C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4113" y="2969078"/>
            <a:ext cx="7736116" cy="3048000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50" indent="-514350" algn="just">
              <a:buClrTx/>
              <a:buFontTx/>
              <a:buAutoNum type="arabicPeriod"/>
            </a:pP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MEC := MDT pointer value for the called macro</a:t>
            </a:r>
          </a:p>
          <a:p>
            <a:pPr marL="514350" indent="-514350" algn="just">
              <a:buClrTx/>
              <a:buFontTx/>
              <a:buAutoNum type="arabicPeriod"/>
            </a:pPr>
            <a:r>
              <a:rPr lang="en-US" altLang="zh-TW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While not a MEND </a:t>
            </a:r>
          </a:p>
          <a:p>
            <a:pPr marL="514350" indent="-514350" algn="just">
              <a:buNone/>
            </a:pP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a.  If a model statement, then</a:t>
            </a:r>
          </a:p>
          <a:p>
            <a:pPr marL="514350" indent="-514350" algn="just">
              <a:buNone/>
            </a:pP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	 </a:t>
            </a:r>
            <a:r>
              <a:rPr lang="en-US" altLang="zh-TW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.  Process the statement</a:t>
            </a:r>
          </a:p>
          <a:p>
            <a:pPr marL="514350" indent="-514350" algn="just">
              <a:buNone/>
            </a:pP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	 ii. MEC := MEC + 1</a:t>
            </a:r>
          </a:p>
          <a:p>
            <a:pPr marL="514350" indent="-514350" algn="just">
              <a:buNone/>
            </a:pP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b.  Else (preprocessor statement i.e. AIF and AGO)</a:t>
            </a:r>
          </a:p>
          <a:p>
            <a:pPr marL="514350" indent="-514350" algn="just">
              <a:buNone/>
            </a:pP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	MEC := new value specified in (S, #) [i.e. MDT entry]</a:t>
            </a:r>
          </a:p>
          <a:p>
            <a:pPr marL="514350" indent="-514350" algn="just">
              <a:buNone/>
            </a:pPr>
            <a:r>
              <a:rPr lang="en-US" altLang="zh-TW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3.  Exit from macro expansion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113" y="1273315"/>
            <a:ext cx="110163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flow of control during macro expansion is implemented using a Macro Expansion Counter (MEC).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sz="2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Algorithm-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BD1E6-AB61-41D5-853E-FE4A56301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00" y="57151"/>
            <a:ext cx="3860799" cy="1085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483453-AE17-4E3C-9C62-BBF9D29FED05}"/>
              </a:ext>
            </a:extLst>
          </p:cNvPr>
          <p:cNvSpPr/>
          <p:nvPr/>
        </p:nvSpPr>
        <p:spPr>
          <a:xfrm>
            <a:off x="10305143" y="159657"/>
            <a:ext cx="551543" cy="983344"/>
          </a:xfrm>
          <a:prstGeom prst="rect">
            <a:avLst/>
          </a:prstGeom>
          <a:noFill/>
          <a:ln w="730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53EA4-5655-45F6-81E2-F4DD1A95B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6" y="4645025"/>
            <a:ext cx="2947761" cy="493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DAEC2-2606-487E-BA34-6E3238B19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4457" y="3131003"/>
            <a:ext cx="1381125" cy="13620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30A583-88B4-4E88-BA8E-4D0CD6999933}"/>
              </a:ext>
            </a:extLst>
          </p:cNvPr>
          <p:cNvSpPr/>
          <p:nvPr/>
        </p:nvSpPr>
        <p:spPr>
          <a:xfrm>
            <a:off x="10788876" y="4657725"/>
            <a:ext cx="641124" cy="382302"/>
          </a:xfrm>
          <a:prstGeom prst="rect">
            <a:avLst/>
          </a:prstGeom>
          <a:noFill/>
          <a:ln w="730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58939-A8C5-40AE-8F2B-2AFBA71A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835BD-4C98-41E0-AB7D-5557FB1FE40F}" type="slidenum">
              <a:rPr lang="en-IN" smtClean="0"/>
              <a:pPr>
                <a:defRPr/>
              </a:pPr>
              <a:t>68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9A6E3-3549-4602-B331-F06D3396FB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3754" y="276658"/>
            <a:ext cx="8464062" cy="513715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ctr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b="1" u="sng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Algorithm</a:t>
            </a:r>
          </a:p>
          <a:p>
            <a:pPr marL="514350" indent="-514350" fontAlgn="base">
              <a:spcBef>
                <a:spcPts val="300"/>
              </a:spcBef>
              <a:spcAft>
                <a:spcPct val="0"/>
              </a:spcAft>
              <a:buFontTx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MEC = MDT pointer of the called macro</a:t>
            </a:r>
          </a:p>
          <a:p>
            <a:pPr marL="514350" indent="-514350" fontAlgn="base">
              <a:spcBef>
                <a:spcPts val="300"/>
              </a:spcBef>
              <a:spcAft>
                <a:spcPct val="0"/>
              </a:spcAft>
              <a:buFontTx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highlight>
                  <a:srgbClr val="00FFFF"/>
                </a:highlight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Initialization</a:t>
            </a: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– </a:t>
            </a:r>
          </a:p>
          <a:p>
            <a:pPr marL="274320" lvl="1" indent="0" algn="just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Copy the default keyword values in APTAB</a:t>
            </a:r>
          </a:p>
          <a:p>
            <a:pPr marL="274320" lvl="1" indent="0" algn="just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Copy positional parameters values from macro call in APTAB</a:t>
            </a:r>
          </a:p>
          <a:p>
            <a:pPr marL="274320" lvl="1" indent="0" algn="just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Copy Keyword parameters values(if present) from macro call in APTAB</a:t>
            </a:r>
          </a:p>
          <a:p>
            <a:pPr marL="514350" indent="-514350" fontAlgn="base">
              <a:spcBef>
                <a:spcPts val="300"/>
              </a:spcBef>
              <a:spcAft>
                <a:spcPct val="0"/>
              </a:spcAft>
              <a:buFontTx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highlight>
                  <a:srgbClr val="00FFFF"/>
                </a:highlight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Process MDT with MEC</a:t>
            </a:r>
          </a:p>
          <a:p>
            <a:pPr marL="274320" lvl="1" indent="0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</a:t>
            </a:r>
            <a:r>
              <a:rPr kumimoji="1" lang="en-US" sz="1900" dirty="0">
                <a:solidFill>
                  <a:prstClr val="black"/>
                </a:solidFill>
                <a:highlight>
                  <a:srgbClr val="00FF00"/>
                </a:highlight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For Model statement</a:t>
            </a: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:	</a:t>
            </a:r>
          </a:p>
          <a:p>
            <a:pPr marL="274320" lvl="1" indent="0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	Replace (P, #m) by the values of APTAB[m]</a:t>
            </a:r>
          </a:p>
          <a:p>
            <a:pPr marL="274320" lvl="1" indent="0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	Process (E, #n)  by the values of EVTAB[n]</a:t>
            </a:r>
          </a:p>
          <a:p>
            <a:pPr marL="274320" lvl="1" indent="0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	Generate the output statement</a:t>
            </a:r>
          </a:p>
          <a:p>
            <a:pPr marL="274320" lvl="1" indent="0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	Set MEC = MEC + 1</a:t>
            </a:r>
          </a:p>
          <a:p>
            <a:pPr marL="274320" lvl="1" indent="0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</a:t>
            </a:r>
            <a:r>
              <a:rPr kumimoji="1" lang="en-US" sz="1900" dirty="0">
                <a:solidFill>
                  <a:prstClr val="black"/>
                </a:solidFill>
                <a:highlight>
                  <a:srgbClr val="FFFF00"/>
                </a:highlight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For AIF</a:t>
            </a: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274320" lvl="1" indent="0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	if condition is true – Set MEC = SSTP[#m]  As (</a:t>
            </a:r>
            <a:r>
              <a:rPr kumimoji="1" lang="en-US" sz="1900" dirty="0" err="1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S,#m</a:t>
            </a: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274320" lvl="1" indent="0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	else Set MEC = MEC + 1</a:t>
            </a:r>
          </a:p>
          <a:p>
            <a:pPr marL="274320" lvl="1" indent="0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</a:t>
            </a:r>
            <a:r>
              <a:rPr kumimoji="1" lang="en-US" sz="1900" dirty="0">
                <a:solidFill>
                  <a:prstClr val="black"/>
                </a:solidFill>
                <a:highlight>
                  <a:srgbClr val="FF00FF"/>
                </a:highlight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For AGO</a:t>
            </a: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274320" lvl="1" indent="0" fontAlgn="base">
              <a:spcBef>
                <a:spcPts val="30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		 Set MEC = SSTP[#m]  As (</a:t>
            </a:r>
            <a:r>
              <a:rPr kumimoji="1" lang="en-US" sz="1900" dirty="0" err="1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S,#m</a:t>
            </a: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)	</a:t>
            </a:r>
          </a:p>
          <a:p>
            <a:pPr marL="514350" indent="-514350" fontAlgn="base">
              <a:spcBef>
                <a:spcPts val="300"/>
              </a:spcBef>
              <a:spcAft>
                <a:spcPct val="0"/>
              </a:spcAft>
              <a:buFontTx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1900" dirty="0">
                <a:solidFill>
                  <a:prstClr val="black"/>
                </a:solidFill>
                <a:highlight>
                  <a:srgbClr val="00FFFF"/>
                </a:highlight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Exit</a:t>
            </a: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from macro expansion on MEND</a:t>
            </a:r>
          </a:p>
          <a:p>
            <a:pPr>
              <a:spcBef>
                <a:spcPts val="300"/>
              </a:spcBef>
            </a:pPr>
            <a:endParaRPr lang="en-US" sz="1900" dirty="0">
              <a:latin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5E74C-AB46-402C-85CF-2D42137E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742" y="152400"/>
            <a:ext cx="4154658" cy="990600"/>
          </a:xfrm>
          <a:ln>
            <a:solidFill>
              <a:srgbClr val="C00000"/>
            </a:solidFill>
          </a:ln>
        </p:spPr>
        <p:txBody>
          <a:bodyPr anchor="ctr"/>
          <a:lstStyle/>
          <a:p>
            <a:pPr algn="r"/>
            <a:r>
              <a:rPr lang="en-US" dirty="0"/>
              <a:t>Process Macro Call </a:t>
            </a:r>
          </a:p>
        </p:txBody>
      </p:sp>
    </p:spTree>
    <p:extLst>
      <p:ext uri="{BB962C8B-B14F-4D97-AF65-F5344CB8AC3E}">
        <p14:creationId xmlns:p14="http://schemas.microsoft.com/office/powerpoint/2010/main" val="257096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E481EA-F3B1-4FE8-928B-3442F6159606}"/>
              </a:ext>
            </a:extLst>
          </p:cNvPr>
          <p:cNvSpPr txBox="1"/>
          <p:nvPr/>
        </p:nvSpPr>
        <p:spPr>
          <a:xfrm>
            <a:off x="181251" y="86745"/>
            <a:ext cx="4260462" cy="67813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MACRO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ONE	&amp;A, &amp;Y, &amp;OP=MULT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MOVER 	AREG, &amp;A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&amp;OP	AREG, &amp;Y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MOVEM	AREG, &amp;A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MACRO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TWO	&amp;F, &amp;S, &amp;K=DREG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MOVEM	BREG,  &amp;F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MOVER	&amp;K,  &amp;S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ADD	&amp;F, &amp;S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START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TWO   	W, Z, K=EREG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ONE	X,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894841" y="5998767"/>
            <a:ext cx="1981200" cy="36576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2835D2-1028-42B6-B524-B656A5E9B0E6}" type="slidenum"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4949" y="-29455"/>
            <a:ext cx="5719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Processing Macro definition – Another example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2E6672-3A5D-40C8-858F-C67E762089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4281" y="845259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F6868D-B357-4737-A3B4-589CC15D6C8D}"/>
              </a:ext>
            </a:extLst>
          </p:cNvPr>
          <p:cNvGraphicFramePr>
            <a:graphicFrameLocks noGrp="1"/>
          </p:cNvGraphicFramePr>
          <p:nvPr/>
        </p:nvGraphicFramePr>
        <p:xfrm>
          <a:off x="4818106" y="451200"/>
          <a:ext cx="455386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72">
                  <a:extLst>
                    <a:ext uri="{9D8B030D-6E8A-4147-A177-3AD203B41FA5}">
                      <a16:colId xmlns:a16="http://schemas.microsoft.com/office/drawing/2014/main" val="1291706428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217360966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91070620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669594364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479364714"/>
                    </a:ext>
                  </a:extLst>
                </a:gridCol>
              </a:tblGrid>
              <a:tr h="32350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mbria" panose="02040503050406030204" pitchFamily="18" charset="0"/>
                        </a:rPr>
                        <a:t>MNT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831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MDTP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KPDTP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35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46156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1633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A378AD-37E9-4EF6-A50E-8F2FD3C3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71478"/>
              </p:ext>
            </p:extLst>
          </p:nvPr>
        </p:nvGraphicFramePr>
        <p:xfrm>
          <a:off x="4967944" y="2099669"/>
          <a:ext cx="1484561" cy="14643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6093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PNTAB_ONE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7830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78544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BE58029-0717-44C1-B260-C8978CC572C6}"/>
              </a:ext>
            </a:extLst>
          </p:cNvPr>
          <p:cNvSpPr/>
          <p:nvPr/>
        </p:nvSpPr>
        <p:spPr>
          <a:xfrm>
            <a:off x="5013301" y="1171569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369A9A-A149-4646-B4FD-AE2399A2B819}"/>
              </a:ext>
            </a:extLst>
          </p:cNvPr>
          <p:cNvSpPr/>
          <p:nvPr/>
        </p:nvSpPr>
        <p:spPr>
          <a:xfrm>
            <a:off x="4981985" y="2464989"/>
            <a:ext cx="146962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5E894-A008-460A-8292-BF23CFD98DF4}"/>
              </a:ext>
            </a:extLst>
          </p:cNvPr>
          <p:cNvSpPr/>
          <p:nvPr/>
        </p:nvSpPr>
        <p:spPr>
          <a:xfrm>
            <a:off x="4975017" y="2827202"/>
            <a:ext cx="146962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A7E815-7E46-415E-A6DC-D2FEBA1A910A}"/>
              </a:ext>
            </a:extLst>
          </p:cNvPr>
          <p:cNvSpPr/>
          <p:nvPr/>
        </p:nvSpPr>
        <p:spPr>
          <a:xfrm>
            <a:off x="4981119" y="3207088"/>
            <a:ext cx="146962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BA706D97-90AC-4C28-A2E7-F053AF45AB27}"/>
              </a:ext>
            </a:extLst>
          </p:cNvPr>
          <p:cNvGraphicFramePr>
            <a:graphicFrameLocks noGrp="1"/>
          </p:cNvGraphicFramePr>
          <p:nvPr/>
        </p:nvGraphicFramePr>
        <p:xfrm>
          <a:off x="4383965" y="5479671"/>
          <a:ext cx="2029874" cy="1098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560531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  <a:gridCol w="955787">
                  <a:extLst>
                    <a:ext uri="{9D8B030D-6E8A-4147-A177-3AD203B41FA5}">
                      <a16:colId xmlns:a16="http://schemas.microsoft.com/office/drawing/2014/main" val="1125450216"/>
                    </a:ext>
                  </a:extLst>
                </a:gridCol>
              </a:tblGrid>
              <a:tr h="3660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KPDTAB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663966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C214CF0C-FEEC-45FF-B1F8-D991DCC26B8F}"/>
              </a:ext>
            </a:extLst>
          </p:cNvPr>
          <p:cNvSpPr/>
          <p:nvPr/>
        </p:nvSpPr>
        <p:spPr>
          <a:xfrm>
            <a:off x="4382767" y="5858627"/>
            <a:ext cx="2029874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4BBD0-B046-4907-A39A-3F59B3814D3E}"/>
              </a:ext>
            </a:extLst>
          </p:cNvPr>
          <p:cNvSpPr/>
          <p:nvPr/>
        </p:nvSpPr>
        <p:spPr>
          <a:xfrm>
            <a:off x="5909339" y="1160142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D545D-1B20-4CE1-82DF-CEFF22DAB445}"/>
              </a:ext>
            </a:extLst>
          </p:cNvPr>
          <p:cNvSpPr/>
          <p:nvPr/>
        </p:nvSpPr>
        <p:spPr>
          <a:xfrm>
            <a:off x="6754453" y="1139665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E561D-C8CC-4579-B6AD-074E4FCA67AF}"/>
              </a:ext>
            </a:extLst>
          </p:cNvPr>
          <p:cNvSpPr/>
          <p:nvPr/>
        </p:nvSpPr>
        <p:spPr>
          <a:xfrm>
            <a:off x="7656885" y="1130129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31663A-4D9B-4CE7-9F19-1CE34ACDAEEA}"/>
              </a:ext>
            </a:extLst>
          </p:cNvPr>
          <p:cNvSpPr/>
          <p:nvPr/>
        </p:nvSpPr>
        <p:spPr>
          <a:xfrm>
            <a:off x="8509170" y="1139665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130539-92EA-4388-BA35-9EA98C6764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4281" y="1213999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26DEBF-2350-45BA-8A74-B390518E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11042"/>
              </p:ext>
            </p:extLst>
          </p:nvPr>
        </p:nvGraphicFramePr>
        <p:xfrm>
          <a:off x="6568556" y="1830964"/>
          <a:ext cx="530748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533">
                  <a:extLst>
                    <a:ext uri="{9D8B030D-6E8A-4147-A177-3AD203B41FA5}">
                      <a16:colId xmlns:a16="http://schemas.microsoft.com/office/drawing/2014/main" val="1515911966"/>
                    </a:ext>
                  </a:extLst>
                </a:gridCol>
                <a:gridCol w="4604952">
                  <a:extLst>
                    <a:ext uri="{9D8B030D-6E8A-4147-A177-3AD203B41FA5}">
                      <a16:colId xmlns:a16="http://schemas.microsoft.com/office/drawing/2014/main" val="1383074668"/>
                    </a:ext>
                  </a:extLst>
                </a:gridCol>
              </a:tblGrid>
              <a:tr h="3298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ighlight>
                            <a:srgbClr val="00FFFF"/>
                          </a:highlight>
                          <a:latin typeface="Cambria" panose="02040503050406030204" pitchFamily="18" charset="0"/>
                        </a:rPr>
                        <a:t>MDT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21246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AREG,  (P</a:t>
                      </a:r>
                      <a:r>
                        <a:rPr lang="en-US" sz="1800" baseline="-25000" dirty="0">
                          <a:latin typeface="Cambria" panose="02040503050406030204" pitchFamily="18" charset="0"/>
                        </a:rPr>
                        <a:t>ONE</a:t>
                      </a:r>
                      <a:r>
                        <a:rPr lang="en-US" sz="1800" dirty="0">
                          <a:latin typeface="Cambria" panose="02040503050406030204" pitchFamily="18" charset="0"/>
                        </a:rPr>
                        <a:t>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41052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(P, 3)   AREG,  (P</a:t>
                      </a:r>
                      <a:r>
                        <a:rPr lang="en-US" sz="1800" baseline="-25000" dirty="0">
                          <a:latin typeface="Cambria" panose="02040503050406030204" pitchFamily="18" charset="0"/>
                        </a:rPr>
                        <a:t>ONE</a:t>
                      </a:r>
                      <a:r>
                        <a:rPr lang="en-US" sz="1800" dirty="0">
                          <a:latin typeface="Cambria" panose="02040503050406030204" pitchFamily="18" charset="0"/>
                        </a:rPr>
                        <a:t>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10406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MOVEM       AREG,  (P</a:t>
                      </a:r>
                      <a:r>
                        <a:rPr lang="en-US" sz="1800" baseline="-25000" dirty="0">
                          <a:latin typeface="Cambria" panose="02040503050406030204" pitchFamily="18" charset="0"/>
                        </a:rPr>
                        <a:t>ONE</a:t>
                      </a:r>
                      <a:r>
                        <a:rPr lang="en-US" sz="1800" dirty="0">
                          <a:latin typeface="Cambria" panose="02040503050406030204" pitchFamily="18" charset="0"/>
                        </a:rPr>
                        <a:t>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487136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80920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</a:rPr>
                        <a:t>MOVEM    BREG,  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362507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    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3), 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02970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ADD    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1),   (P,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 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815168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0163327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64AC968C-5648-4381-AA58-77D8D03535EE}"/>
              </a:ext>
            </a:extLst>
          </p:cNvPr>
          <p:cNvSpPr/>
          <p:nvPr/>
        </p:nvSpPr>
        <p:spPr>
          <a:xfrm>
            <a:off x="6877543" y="2172819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AE6EAD-610D-43D9-8E34-F7E0A14D1A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2064" y="1601116"/>
            <a:ext cx="3851500" cy="4904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101C67-7AD9-4823-897E-3CC64811AE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2064" y="1959409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9DBFA7-6C79-4870-A361-7E4EB87182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1251" y="2385745"/>
            <a:ext cx="140466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86A2AC-2EF9-41C0-A68C-7DE56FF2BF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2064" y="3452586"/>
            <a:ext cx="3967042" cy="2585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0093AB-B62F-4A09-912C-0CD2E02D29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5657" y="3847191"/>
            <a:ext cx="383743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87CEFA-CA78-471E-97F2-7FFA4AAF85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239" y="4200582"/>
            <a:ext cx="3826850" cy="8317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01C23FE-D0D6-40FB-835B-E9EEE52B0EC7}"/>
              </a:ext>
            </a:extLst>
          </p:cNvPr>
          <p:cNvSpPr/>
          <p:nvPr/>
        </p:nvSpPr>
        <p:spPr>
          <a:xfrm>
            <a:off x="8191471" y="5885977"/>
            <a:ext cx="3844847" cy="88659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No EVs &amp; SS are present; hence SSNTAB, SSTAB,  EVNTAB, SSTP and #EV from MDT are omitted.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6A68D7-2215-4256-9A9F-6DD85C2F21F0}"/>
              </a:ext>
            </a:extLst>
          </p:cNvPr>
          <p:cNvSpPr/>
          <p:nvPr/>
        </p:nvSpPr>
        <p:spPr>
          <a:xfrm>
            <a:off x="6777771" y="2555136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AC5640-A143-449E-B582-11F4EB357B45}"/>
              </a:ext>
            </a:extLst>
          </p:cNvPr>
          <p:cNvSpPr/>
          <p:nvPr/>
        </p:nvSpPr>
        <p:spPr>
          <a:xfrm>
            <a:off x="6837247" y="2963749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EBCB61-57A5-4843-BC04-5F93E9C7B8C1}"/>
              </a:ext>
            </a:extLst>
          </p:cNvPr>
          <p:cNvSpPr/>
          <p:nvPr/>
        </p:nvSpPr>
        <p:spPr>
          <a:xfrm>
            <a:off x="6788330" y="3330348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D73370-1449-4AC1-8114-0D7CFE9395CA}"/>
              </a:ext>
            </a:extLst>
          </p:cNvPr>
          <p:cNvSpPr/>
          <p:nvPr/>
        </p:nvSpPr>
        <p:spPr>
          <a:xfrm>
            <a:off x="6793134" y="3680726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1FF30C-DE8B-4B60-AD3E-826788324D38}"/>
              </a:ext>
            </a:extLst>
          </p:cNvPr>
          <p:cNvSpPr/>
          <p:nvPr/>
        </p:nvSpPr>
        <p:spPr>
          <a:xfrm>
            <a:off x="6769631" y="4036082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B9422D-5BFB-4311-B3CA-7923D5051606}"/>
              </a:ext>
            </a:extLst>
          </p:cNvPr>
          <p:cNvSpPr/>
          <p:nvPr/>
        </p:nvSpPr>
        <p:spPr>
          <a:xfrm>
            <a:off x="6754453" y="4396349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50" name="Table 6">
            <a:extLst>
              <a:ext uri="{FF2B5EF4-FFF2-40B4-BE49-F238E27FC236}">
                <a16:creationId xmlns:a16="http://schemas.microsoft.com/office/drawing/2014/main" id="{1BBA3A88-81B4-423E-95DC-B2977E0AA1FE}"/>
              </a:ext>
            </a:extLst>
          </p:cNvPr>
          <p:cNvGraphicFramePr>
            <a:graphicFrameLocks noGrp="1"/>
          </p:cNvGraphicFramePr>
          <p:nvPr/>
        </p:nvGraphicFramePr>
        <p:xfrm>
          <a:off x="4934412" y="3768914"/>
          <a:ext cx="1484561" cy="14643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6093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500" b="1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PNTAB_TWO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7830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78544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282E3A59-94AC-497C-8DDF-E15D1A21E2C5}"/>
              </a:ext>
            </a:extLst>
          </p:cNvPr>
          <p:cNvSpPr/>
          <p:nvPr/>
        </p:nvSpPr>
        <p:spPr>
          <a:xfrm>
            <a:off x="4930754" y="4139176"/>
            <a:ext cx="146962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3FF65A-9A9B-4408-9938-78B23078CDD3}"/>
              </a:ext>
            </a:extLst>
          </p:cNvPr>
          <p:cNvSpPr/>
          <p:nvPr/>
        </p:nvSpPr>
        <p:spPr>
          <a:xfrm>
            <a:off x="4929889" y="4512978"/>
            <a:ext cx="146962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857A16-F8F1-49E8-89A1-0113C89054B2}"/>
              </a:ext>
            </a:extLst>
          </p:cNvPr>
          <p:cNvSpPr/>
          <p:nvPr/>
        </p:nvSpPr>
        <p:spPr>
          <a:xfrm>
            <a:off x="4929888" y="4881275"/>
            <a:ext cx="1469627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CB51B2-EC05-48DF-A819-5F3398E49E8C}"/>
              </a:ext>
            </a:extLst>
          </p:cNvPr>
          <p:cNvSpPr/>
          <p:nvPr/>
        </p:nvSpPr>
        <p:spPr>
          <a:xfrm>
            <a:off x="5013301" y="1575656"/>
            <a:ext cx="642938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6AE751-130D-4556-9333-9FF7BE75B122}"/>
              </a:ext>
            </a:extLst>
          </p:cNvPr>
          <p:cNvSpPr/>
          <p:nvPr/>
        </p:nvSpPr>
        <p:spPr>
          <a:xfrm>
            <a:off x="4377978" y="6227216"/>
            <a:ext cx="2029874" cy="359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30163-5E54-4963-BB98-42B8348A934B}"/>
              </a:ext>
            </a:extLst>
          </p:cNvPr>
          <p:cNvGrpSpPr/>
          <p:nvPr/>
        </p:nvGrpSpPr>
        <p:grpSpPr>
          <a:xfrm>
            <a:off x="5909339" y="1509774"/>
            <a:ext cx="3242769" cy="389181"/>
            <a:chOff x="5909339" y="1509774"/>
            <a:chExt cx="3242769" cy="38918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2033B07-5C40-4C8B-B66B-48F717E1BE13}"/>
                </a:ext>
              </a:extLst>
            </p:cNvPr>
            <p:cNvSpPr/>
            <p:nvPr/>
          </p:nvSpPr>
          <p:spPr>
            <a:xfrm>
              <a:off x="5909339" y="1539787"/>
              <a:ext cx="642938" cy="3591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23F756-E3B3-4459-9FF5-B17292AA0517}"/>
                </a:ext>
              </a:extLst>
            </p:cNvPr>
            <p:cNvSpPr/>
            <p:nvPr/>
          </p:nvSpPr>
          <p:spPr>
            <a:xfrm>
              <a:off x="6754453" y="1519310"/>
              <a:ext cx="642938" cy="3591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A4D67FE-1E92-4810-94DF-EFD68CE8F32D}"/>
                </a:ext>
              </a:extLst>
            </p:cNvPr>
            <p:cNvSpPr/>
            <p:nvPr/>
          </p:nvSpPr>
          <p:spPr>
            <a:xfrm>
              <a:off x="7656885" y="1509774"/>
              <a:ext cx="642938" cy="3591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49094EB-B8C4-4257-AAA0-55AE6D6658B9}"/>
                </a:ext>
              </a:extLst>
            </p:cNvPr>
            <p:cNvSpPr/>
            <p:nvPr/>
          </p:nvSpPr>
          <p:spPr>
            <a:xfrm>
              <a:off x="8509170" y="1519310"/>
              <a:ext cx="642938" cy="3591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5D0B8B-054C-4347-960B-2F1956A3C7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8185" y="4534852"/>
            <a:ext cx="3826850" cy="8317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5C5FDD0-EBC9-4901-A9EF-0F7271186D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1251" y="4890532"/>
            <a:ext cx="1404662" cy="0"/>
          </a:xfrm>
          <a:prstGeom prst="line">
            <a:avLst/>
          </a:prstGeom>
          <a:noFill/>
          <a:ln w="25400" algn="ctr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B64C82E-9ABE-4918-B9F1-7DF0C4FFD292}"/>
              </a:ext>
            </a:extLst>
          </p:cNvPr>
          <p:cNvSpPr/>
          <p:nvPr/>
        </p:nvSpPr>
        <p:spPr>
          <a:xfrm>
            <a:off x="6788330" y="4750904"/>
            <a:ext cx="5114549" cy="37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32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4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52" grpId="0" animBg="1"/>
      <p:bldP spid="54" grpId="0" animBg="1"/>
      <p:bldP spid="56" grpId="0" animBg="1"/>
      <p:bldP spid="42" grpId="0" animBg="1"/>
      <p:bldP spid="4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CF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73FA9EF-0AB8-45E2-B1F4-DD03FE05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58" y="650497"/>
            <a:ext cx="4192227" cy="5571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CF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9CCA9E-C6BD-4C4E-90E5-37C4CAA7E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89" y="643467"/>
            <a:ext cx="4568273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F4D59-CB52-4330-B883-F6714CC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2C0AD-09B8-4CC6-9D08-AFA89B972D5F}"/>
              </a:ext>
            </a:extLst>
          </p:cNvPr>
          <p:cNvSpPr txBox="1"/>
          <p:nvPr/>
        </p:nvSpPr>
        <p:spPr>
          <a:xfrm>
            <a:off x="2360251" y="4647587"/>
            <a:ext cx="169164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ambria" panose="02040503050406030204" pitchFamily="18" charset="0"/>
              </a:rPr>
              <a:t>Macros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AA2B3-B48E-448F-96DC-9FD942CAD1AB}"/>
              </a:ext>
            </a:extLst>
          </p:cNvPr>
          <p:cNvSpPr txBox="1"/>
          <p:nvPr/>
        </p:nvSpPr>
        <p:spPr>
          <a:xfrm>
            <a:off x="6907459" y="3159031"/>
            <a:ext cx="3682032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F9C3F3"/>
                </a:solidFill>
                <a:latin typeface="Cambria" panose="02040503050406030204" pitchFamily="18" charset="0"/>
              </a:rPr>
              <a:t>Loaders and Linkers</a:t>
            </a:r>
            <a:endParaRPr lang="en-US" sz="3000" dirty="0">
              <a:solidFill>
                <a:srgbClr val="F9C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E481EA-F3B1-4FE8-928B-3442F6159606}"/>
              </a:ext>
            </a:extLst>
          </p:cNvPr>
          <p:cNvSpPr txBox="1"/>
          <p:nvPr/>
        </p:nvSpPr>
        <p:spPr>
          <a:xfrm>
            <a:off x="181251" y="86745"/>
            <a:ext cx="3941400" cy="55066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MACRO</a:t>
            </a: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ONE 	&amp;A, &amp;Y, &amp;OP=MULT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MOVER 	AREG, &amp;A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&amp;OP	AREG, &amp;Y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MOVEM	AREG, &amp;A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MACRO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TWO	&amp;F, &amp;S, &amp;K=DREG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MOVEM	BREG,  &amp;F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MOVER	&amp;K,  &amp;S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ADD 	&amp;F, &amp;S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START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TWO   W, Z, K=AREG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ONE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X, Y, OP=ADD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894841" y="5998767"/>
            <a:ext cx="1981200" cy="36576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2835D2-1028-42B6-B524-B656A5E9B0E6}" type="slidenum"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4949" y="-29455"/>
            <a:ext cx="5719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Processing Macro definition – Another example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F6868D-B357-4737-A3B4-589CC15D6C8D}"/>
              </a:ext>
            </a:extLst>
          </p:cNvPr>
          <p:cNvGraphicFramePr>
            <a:graphicFrameLocks noGrp="1"/>
          </p:cNvGraphicFramePr>
          <p:nvPr/>
        </p:nvGraphicFramePr>
        <p:xfrm>
          <a:off x="4066203" y="428884"/>
          <a:ext cx="455386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72">
                  <a:extLst>
                    <a:ext uri="{9D8B030D-6E8A-4147-A177-3AD203B41FA5}">
                      <a16:colId xmlns:a16="http://schemas.microsoft.com/office/drawing/2014/main" val="1291706428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217360966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91070620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669594364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479364714"/>
                    </a:ext>
                  </a:extLst>
                </a:gridCol>
              </a:tblGrid>
              <a:tr h="32350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mbria" panose="02040503050406030204" pitchFamily="18" charset="0"/>
                        </a:rPr>
                        <a:t>MNT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831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MDTP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KPDTP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35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46156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16330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BA706D97-90AC-4C28-A2E7-F053AF45AB27}"/>
              </a:ext>
            </a:extLst>
          </p:cNvPr>
          <p:cNvGraphicFramePr>
            <a:graphicFrameLocks noGrp="1"/>
          </p:cNvGraphicFramePr>
          <p:nvPr/>
        </p:nvGraphicFramePr>
        <p:xfrm>
          <a:off x="9510771" y="580786"/>
          <a:ext cx="2029874" cy="1098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560531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  <a:gridCol w="955787">
                  <a:extLst>
                    <a:ext uri="{9D8B030D-6E8A-4147-A177-3AD203B41FA5}">
                      <a16:colId xmlns:a16="http://schemas.microsoft.com/office/drawing/2014/main" val="1125450216"/>
                    </a:ext>
                  </a:extLst>
                </a:gridCol>
              </a:tblGrid>
              <a:tr h="3660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KPDTAB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66396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26DEBF-2350-45BA-8A74-B390518E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69949"/>
              </p:ext>
            </p:extLst>
          </p:nvPr>
        </p:nvGraphicFramePr>
        <p:xfrm>
          <a:off x="3935390" y="1999776"/>
          <a:ext cx="426356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53">
                  <a:extLst>
                    <a:ext uri="{9D8B030D-6E8A-4147-A177-3AD203B41FA5}">
                      <a16:colId xmlns:a16="http://schemas.microsoft.com/office/drawing/2014/main" val="1515911966"/>
                    </a:ext>
                  </a:extLst>
                </a:gridCol>
                <a:gridCol w="3699214">
                  <a:extLst>
                    <a:ext uri="{9D8B030D-6E8A-4147-A177-3AD203B41FA5}">
                      <a16:colId xmlns:a16="http://schemas.microsoft.com/office/drawing/2014/main" val="1383074668"/>
                    </a:ext>
                  </a:extLst>
                </a:gridCol>
              </a:tblGrid>
              <a:tr h="3298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mbria" panose="02040503050406030204" pitchFamily="18" charset="0"/>
                        </a:rPr>
                        <a:t>MDT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21246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AREG, 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ONE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41052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ONE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, 3)       </a:t>
                      </a:r>
                      <a:r>
                        <a:rPr lang="en-US" sz="1800" dirty="0">
                          <a:latin typeface="Cambria" panose="02040503050406030204" pitchFamily="18" charset="0"/>
                        </a:rPr>
                        <a:t>AREG, 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ONE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10406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MOVEM       AREG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,  (P</a:t>
                      </a:r>
                      <a:r>
                        <a:rPr lang="en-US" sz="1800" baseline="-250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ONE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487136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80920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</a:rPr>
                        <a:t>MOVEM    BREG,  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362507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    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3), 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02970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ADD    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1),   (P,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 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815168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016332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0870810-C634-4CD9-ADD9-C78197D9E9ED}"/>
              </a:ext>
            </a:extLst>
          </p:cNvPr>
          <p:cNvSpPr/>
          <p:nvPr/>
        </p:nvSpPr>
        <p:spPr>
          <a:xfrm>
            <a:off x="7033846" y="1477108"/>
            <a:ext cx="436099" cy="35385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68E9D-EF8A-403E-91CF-CFF03B7A8430}"/>
              </a:ext>
            </a:extLst>
          </p:cNvPr>
          <p:cNvSpPr/>
          <p:nvPr/>
        </p:nvSpPr>
        <p:spPr>
          <a:xfrm>
            <a:off x="4038068" y="3870607"/>
            <a:ext cx="436099" cy="35385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393A2-7780-4208-B1BE-4A70F9D701E0}"/>
              </a:ext>
            </a:extLst>
          </p:cNvPr>
          <p:cNvSpPr/>
          <p:nvPr/>
        </p:nvSpPr>
        <p:spPr>
          <a:xfrm>
            <a:off x="8014904" y="1477108"/>
            <a:ext cx="368105" cy="368104"/>
          </a:xfrm>
          <a:prstGeom prst="rect">
            <a:avLst/>
          </a:prstGeom>
          <a:noFill/>
          <a:ln w="25400">
            <a:solidFill>
              <a:srgbClr val="22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B6F153-A676-4D3C-96FC-FCB1539F0911}"/>
              </a:ext>
            </a:extLst>
          </p:cNvPr>
          <p:cNvSpPr/>
          <p:nvPr/>
        </p:nvSpPr>
        <p:spPr>
          <a:xfrm>
            <a:off x="9526736" y="1341257"/>
            <a:ext cx="368105" cy="368104"/>
          </a:xfrm>
          <a:prstGeom prst="rect">
            <a:avLst/>
          </a:prstGeom>
          <a:noFill/>
          <a:ln w="25400">
            <a:solidFill>
              <a:srgbClr val="22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B0D629-0D96-44AA-9A6B-4126CDDAAEDC}"/>
              </a:ext>
            </a:extLst>
          </p:cNvPr>
          <p:cNvSpPr txBox="1"/>
          <p:nvPr/>
        </p:nvSpPr>
        <p:spPr>
          <a:xfrm>
            <a:off x="9436915" y="2439533"/>
            <a:ext cx="2439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For Macro Expansion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84F1A9EF-BFAD-4D42-B5D3-AC246621331B}"/>
              </a:ext>
            </a:extLst>
          </p:cNvPr>
          <p:cNvGraphicFramePr>
            <a:graphicFrameLocks noGrp="1"/>
          </p:cNvGraphicFramePr>
          <p:nvPr/>
        </p:nvGraphicFramePr>
        <p:xfrm>
          <a:off x="9526736" y="3126187"/>
          <a:ext cx="1469343" cy="14643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955787">
                  <a:extLst>
                    <a:ext uri="{9D8B030D-6E8A-4147-A177-3AD203B41FA5}">
                      <a16:colId xmlns:a16="http://schemas.microsoft.com/office/drawing/2014/main" val="1125450216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APTAB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663966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611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95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894841" y="5998767"/>
            <a:ext cx="1981200" cy="36576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2835D2-1028-42B6-B524-B656A5E9B0E6}" type="slidenum"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00171" y="-65774"/>
            <a:ext cx="5719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Processing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Macro Call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– Previous example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F6868D-B357-4737-A3B4-589CC15D6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70521"/>
              </p:ext>
            </p:extLst>
          </p:nvPr>
        </p:nvGraphicFramePr>
        <p:xfrm>
          <a:off x="176957" y="389843"/>
          <a:ext cx="455386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72">
                  <a:extLst>
                    <a:ext uri="{9D8B030D-6E8A-4147-A177-3AD203B41FA5}">
                      <a16:colId xmlns:a16="http://schemas.microsoft.com/office/drawing/2014/main" val="1291706428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217360966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91070620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2669594364"/>
                    </a:ext>
                  </a:extLst>
                </a:gridCol>
                <a:gridCol w="910772">
                  <a:extLst>
                    <a:ext uri="{9D8B030D-6E8A-4147-A177-3AD203B41FA5}">
                      <a16:colId xmlns:a16="http://schemas.microsoft.com/office/drawing/2014/main" val="3479364714"/>
                    </a:ext>
                  </a:extLst>
                </a:gridCol>
              </a:tblGrid>
              <a:tr h="32350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mbria" panose="02040503050406030204" pitchFamily="18" charset="0"/>
                        </a:rPr>
                        <a:t>MNT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831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#KP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MDTP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KPDTP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3503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46156"/>
                  </a:ext>
                </a:extLst>
              </a:tr>
              <a:tr h="323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highlight>
                            <a:srgbClr val="FF00FF"/>
                          </a:highlight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16330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BA706D97-90AC-4C28-A2E7-F053AF45A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90368"/>
              </p:ext>
            </p:extLst>
          </p:nvPr>
        </p:nvGraphicFramePr>
        <p:xfrm>
          <a:off x="370723" y="2037233"/>
          <a:ext cx="2029874" cy="1098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560531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  <a:gridCol w="955787">
                  <a:extLst>
                    <a:ext uri="{9D8B030D-6E8A-4147-A177-3AD203B41FA5}">
                      <a16:colId xmlns:a16="http://schemas.microsoft.com/office/drawing/2014/main" val="1125450216"/>
                    </a:ext>
                  </a:extLst>
                </a:gridCol>
              </a:tblGrid>
              <a:tr h="3660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KPDTAB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66396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26DEBF-2350-45BA-8A74-B390518E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0584"/>
              </p:ext>
            </p:extLst>
          </p:nvPr>
        </p:nvGraphicFramePr>
        <p:xfrm>
          <a:off x="145638" y="3232981"/>
          <a:ext cx="426356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53">
                  <a:extLst>
                    <a:ext uri="{9D8B030D-6E8A-4147-A177-3AD203B41FA5}">
                      <a16:colId xmlns:a16="http://schemas.microsoft.com/office/drawing/2014/main" val="1515911966"/>
                    </a:ext>
                  </a:extLst>
                </a:gridCol>
                <a:gridCol w="3699214">
                  <a:extLst>
                    <a:ext uri="{9D8B030D-6E8A-4147-A177-3AD203B41FA5}">
                      <a16:colId xmlns:a16="http://schemas.microsoft.com/office/drawing/2014/main" val="1383074668"/>
                    </a:ext>
                  </a:extLst>
                </a:gridCol>
              </a:tblGrid>
              <a:tr h="3298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mbria" panose="02040503050406030204" pitchFamily="18" charset="0"/>
                        </a:rPr>
                        <a:t>MDT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21246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AREG, 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ONE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41052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ONE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, 3)       </a:t>
                      </a:r>
                      <a:r>
                        <a:rPr lang="en-US" sz="1800" dirty="0">
                          <a:latin typeface="Cambria" panose="02040503050406030204" pitchFamily="18" charset="0"/>
                        </a:rPr>
                        <a:t>AREG, 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ONE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10406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MOVEM       AREG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,  (P</a:t>
                      </a:r>
                      <a:r>
                        <a:rPr lang="en-US" sz="1800" baseline="-250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ONE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487136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80920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</a:rPr>
                        <a:t>MOVEM    BREG,  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362507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    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3), 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02970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ADD    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1),   (P</a:t>
                      </a:r>
                      <a:r>
                        <a:rPr lang="en-US" sz="1800" baseline="-250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TWO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Cambria" panose="02040503050406030204" pitchFamily="18" charset="0"/>
                        </a:rPr>
                        <a:t>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815168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0163327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9C096E2-FB9E-465E-B805-DB4B8D3227AE}"/>
              </a:ext>
            </a:extLst>
          </p:cNvPr>
          <p:cNvGrpSpPr/>
          <p:nvPr/>
        </p:nvGrpSpPr>
        <p:grpSpPr>
          <a:xfrm>
            <a:off x="172068" y="1438067"/>
            <a:ext cx="3408631" cy="3988183"/>
            <a:chOff x="172068" y="1438067"/>
            <a:chExt cx="3408631" cy="39881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870810-C634-4CD9-ADD9-C78197D9E9ED}"/>
                </a:ext>
              </a:extLst>
            </p:cNvPr>
            <p:cNvSpPr/>
            <p:nvPr/>
          </p:nvSpPr>
          <p:spPr>
            <a:xfrm>
              <a:off x="3144600" y="1438067"/>
              <a:ext cx="436099" cy="353856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068E9D-EF8A-403E-91CF-CFF03B7A8430}"/>
                </a:ext>
              </a:extLst>
            </p:cNvPr>
            <p:cNvSpPr/>
            <p:nvPr/>
          </p:nvSpPr>
          <p:spPr>
            <a:xfrm>
              <a:off x="172068" y="5068088"/>
              <a:ext cx="436099" cy="358162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DA8289-3110-4E74-AAEE-2FD436F0199A}"/>
              </a:ext>
            </a:extLst>
          </p:cNvPr>
          <p:cNvGrpSpPr/>
          <p:nvPr/>
        </p:nvGrpSpPr>
        <p:grpSpPr>
          <a:xfrm>
            <a:off x="395545" y="1438067"/>
            <a:ext cx="4098218" cy="1736781"/>
            <a:chOff x="395545" y="1438067"/>
            <a:chExt cx="4098218" cy="17367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8393A2-7780-4208-B1BE-4A70F9D701E0}"/>
                </a:ext>
              </a:extLst>
            </p:cNvPr>
            <p:cNvSpPr/>
            <p:nvPr/>
          </p:nvSpPr>
          <p:spPr>
            <a:xfrm>
              <a:off x="4125658" y="1438067"/>
              <a:ext cx="368105" cy="368104"/>
            </a:xfrm>
            <a:prstGeom prst="rect">
              <a:avLst/>
            </a:prstGeom>
            <a:noFill/>
            <a:ln w="25400">
              <a:solidFill>
                <a:srgbClr val="220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B6F153-A676-4D3C-96FC-FCB1539F0911}"/>
                </a:ext>
              </a:extLst>
            </p:cNvPr>
            <p:cNvSpPr/>
            <p:nvPr/>
          </p:nvSpPr>
          <p:spPr>
            <a:xfrm>
              <a:off x="395545" y="2806744"/>
              <a:ext cx="368105" cy="368104"/>
            </a:xfrm>
            <a:prstGeom prst="rect">
              <a:avLst/>
            </a:prstGeom>
            <a:noFill/>
            <a:ln w="25400">
              <a:solidFill>
                <a:srgbClr val="220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84F1A9EF-BFAD-4D42-B5D3-AC246621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60066"/>
              </p:ext>
            </p:extLst>
          </p:nvPr>
        </p:nvGraphicFramePr>
        <p:xfrm>
          <a:off x="5222005" y="2806744"/>
          <a:ext cx="1469343" cy="16773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955787">
                  <a:extLst>
                    <a:ext uri="{9D8B030D-6E8A-4147-A177-3AD203B41FA5}">
                      <a16:colId xmlns:a16="http://schemas.microsoft.com/office/drawing/2014/main" val="1125450216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APTAB for 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D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D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63966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611378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569788FB-CB14-49E9-B16C-8C57ECDD8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5622"/>
              </p:ext>
            </p:extLst>
          </p:nvPr>
        </p:nvGraphicFramePr>
        <p:xfrm>
          <a:off x="5222004" y="4844810"/>
          <a:ext cx="1469343" cy="16773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955787">
                  <a:extLst>
                    <a:ext uri="{9D8B030D-6E8A-4147-A177-3AD203B41FA5}">
                      <a16:colId xmlns:a16="http://schemas.microsoft.com/office/drawing/2014/main" val="1125450216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APTAB for 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D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D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63966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6113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3394A22-3436-495C-BDFD-DD7C9481F38D}"/>
              </a:ext>
            </a:extLst>
          </p:cNvPr>
          <p:cNvSpPr txBox="1"/>
          <p:nvPr/>
        </p:nvSpPr>
        <p:spPr>
          <a:xfrm>
            <a:off x="5074363" y="493473"/>
            <a:ext cx="27979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START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TWO   W, Z,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K=AREG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mbria" panose="02040503050406030204" pitchFamily="18" charset="0"/>
              </a:rPr>
              <a:t>ONE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X,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END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41A021-ACE3-4FC7-89F3-B0E6677F96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17227" y="1242746"/>
            <a:ext cx="2240836" cy="0"/>
          </a:xfrm>
          <a:prstGeom prst="line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CFC006-2B83-4AC3-A0D0-575FEF212215}"/>
              </a:ext>
            </a:extLst>
          </p:cNvPr>
          <p:cNvSpPr txBox="1"/>
          <p:nvPr/>
        </p:nvSpPr>
        <p:spPr>
          <a:xfrm>
            <a:off x="7698460" y="595777"/>
            <a:ext cx="328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MEC =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0563DD-CD98-4280-93EE-1239DADEDEB3}"/>
              </a:ext>
            </a:extLst>
          </p:cNvPr>
          <p:cNvSpPr/>
          <p:nvPr/>
        </p:nvSpPr>
        <p:spPr>
          <a:xfrm>
            <a:off x="7698460" y="562783"/>
            <a:ext cx="1027754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78F26B-404A-4A59-B434-23E103D29795}"/>
              </a:ext>
            </a:extLst>
          </p:cNvPr>
          <p:cNvSpPr/>
          <p:nvPr/>
        </p:nvSpPr>
        <p:spPr>
          <a:xfrm>
            <a:off x="5736604" y="4112562"/>
            <a:ext cx="954743" cy="357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BAB8E8-3643-4632-8B1C-C39A179206CB}"/>
              </a:ext>
            </a:extLst>
          </p:cNvPr>
          <p:cNvGrpSpPr/>
          <p:nvPr/>
        </p:nvGrpSpPr>
        <p:grpSpPr>
          <a:xfrm>
            <a:off x="5729460" y="3380314"/>
            <a:ext cx="961887" cy="739073"/>
            <a:chOff x="5415124" y="3380314"/>
            <a:chExt cx="961887" cy="73907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88E1EC-D23B-4052-87FC-492473403A05}"/>
                </a:ext>
              </a:extLst>
            </p:cNvPr>
            <p:cNvSpPr/>
            <p:nvPr/>
          </p:nvSpPr>
          <p:spPr>
            <a:xfrm>
              <a:off x="5422268" y="3380314"/>
              <a:ext cx="954743" cy="357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51F8F4-4C07-4A54-9383-52677BE49FA5}"/>
                </a:ext>
              </a:extLst>
            </p:cNvPr>
            <p:cNvSpPr/>
            <p:nvPr/>
          </p:nvSpPr>
          <p:spPr>
            <a:xfrm>
              <a:off x="5415124" y="3762097"/>
              <a:ext cx="954743" cy="357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91EE297-2FD3-4F14-8B72-77E83B736261}"/>
              </a:ext>
            </a:extLst>
          </p:cNvPr>
          <p:cNvSpPr/>
          <p:nvPr/>
        </p:nvSpPr>
        <p:spPr>
          <a:xfrm>
            <a:off x="5729459" y="6150628"/>
            <a:ext cx="954743" cy="357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F81E31-BCD3-433C-9FC9-7475FD0516CF}"/>
              </a:ext>
            </a:extLst>
          </p:cNvPr>
          <p:cNvGrpSpPr/>
          <p:nvPr/>
        </p:nvGrpSpPr>
        <p:grpSpPr>
          <a:xfrm>
            <a:off x="5729459" y="5413998"/>
            <a:ext cx="961887" cy="724785"/>
            <a:chOff x="5422268" y="3380314"/>
            <a:chExt cx="961887" cy="72478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99A4E8-4680-4768-B88D-B94A06CC50B4}"/>
                </a:ext>
              </a:extLst>
            </p:cNvPr>
            <p:cNvSpPr/>
            <p:nvPr/>
          </p:nvSpPr>
          <p:spPr>
            <a:xfrm>
              <a:off x="5422268" y="3380314"/>
              <a:ext cx="954743" cy="357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10EA2DB-9C41-4624-A633-F76BD45CF7CE}"/>
                </a:ext>
              </a:extLst>
            </p:cNvPr>
            <p:cNvSpPr/>
            <p:nvPr/>
          </p:nvSpPr>
          <p:spPr>
            <a:xfrm>
              <a:off x="5429412" y="3747809"/>
              <a:ext cx="954743" cy="357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BE241E-F5FE-4FD5-8472-4C1810DC342E}"/>
              </a:ext>
            </a:extLst>
          </p:cNvPr>
          <p:cNvCxnSpPr>
            <a:cxnSpLocks/>
          </p:cNvCxnSpPr>
          <p:nvPr/>
        </p:nvCxnSpPr>
        <p:spPr>
          <a:xfrm>
            <a:off x="2400597" y="2990796"/>
            <a:ext cx="2821407" cy="13004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71568BD0-94BC-4DD2-B61B-F1EE9F3E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02370"/>
              </p:ext>
            </p:extLst>
          </p:nvPr>
        </p:nvGraphicFramePr>
        <p:xfrm>
          <a:off x="7438708" y="2555078"/>
          <a:ext cx="4442576" cy="3600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576">
                  <a:extLst>
                    <a:ext uri="{9D8B030D-6E8A-4147-A177-3AD203B41FA5}">
                      <a16:colId xmlns:a16="http://schemas.microsoft.com/office/drawing/2014/main" val="1934181712"/>
                    </a:ext>
                  </a:extLst>
                </a:gridCol>
              </a:tblGrid>
              <a:tr h="40011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OUTPUT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792291"/>
                  </a:ext>
                </a:extLst>
              </a:tr>
              <a:tr h="400111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START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30211"/>
                  </a:ext>
                </a:extLst>
              </a:tr>
              <a:tr h="400111">
                <a:tc>
                  <a:txBody>
                    <a:bodyPr/>
                    <a:lstStyle/>
                    <a:p>
                      <a:pPr lvl="1" algn="l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MOVEM    BREG, 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49956"/>
                  </a:ext>
                </a:extLst>
              </a:tr>
              <a:tr h="400111">
                <a:tc>
                  <a:txBody>
                    <a:bodyPr/>
                    <a:lstStyle/>
                    <a:p>
                      <a:pPr lvl="1" algn="l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MOVER    AREG,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09928"/>
                  </a:ext>
                </a:extLst>
              </a:tr>
              <a:tr h="400111">
                <a:tc>
                  <a:txBody>
                    <a:bodyPr/>
                    <a:lstStyle/>
                    <a:p>
                      <a:pPr lvl="1" algn="l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ADD        W, 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93095"/>
                  </a:ext>
                </a:extLst>
              </a:tr>
              <a:tr h="400111">
                <a:tc>
                  <a:txBody>
                    <a:bodyPr/>
                    <a:lstStyle/>
                    <a:p>
                      <a:pPr lvl="1" algn="l"/>
                      <a:r>
                        <a:rPr lang="en-US" b="0" dirty="0">
                          <a:solidFill>
                            <a:srgbClr val="2209B7"/>
                          </a:solidFill>
                        </a:rPr>
                        <a:t>MOVER   AREG, 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793625"/>
                  </a:ext>
                </a:extLst>
              </a:tr>
              <a:tr h="400111">
                <a:tc>
                  <a:txBody>
                    <a:bodyPr/>
                    <a:lstStyle/>
                    <a:p>
                      <a:pPr lvl="1" algn="l"/>
                      <a:r>
                        <a:rPr lang="en-US" b="0" dirty="0">
                          <a:solidFill>
                            <a:srgbClr val="2209B7"/>
                          </a:solidFill>
                        </a:rPr>
                        <a:t>MULT      AREG, 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40126"/>
                  </a:ext>
                </a:extLst>
              </a:tr>
              <a:tr h="400111">
                <a:tc>
                  <a:txBody>
                    <a:bodyPr/>
                    <a:lstStyle/>
                    <a:p>
                      <a:pPr lvl="1" algn="l"/>
                      <a:r>
                        <a:rPr lang="en-US" b="0" dirty="0">
                          <a:solidFill>
                            <a:srgbClr val="2209B7"/>
                          </a:solidFill>
                        </a:rPr>
                        <a:t>MOVEM   AREG, 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64120"/>
                  </a:ext>
                </a:extLst>
              </a:tr>
              <a:tr h="400111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6667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A854616C-4459-4F92-8BC4-B87F0A963BA6}"/>
              </a:ext>
            </a:extLst>
          </p:cNvPr>
          <p:cNvSpPr/>
          <p:nvPr/>
        </p:nvSpPr>
        <p:spPr>
          <a:xfrm>
            <a:off x="5729459" y="4107313"/>
            <a:ext cx="954743" cy="357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AREG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919205-AAAE-4179-81D9-A4A15C9B2811}"/>
              </a:ext>
            </a:extLst>
          </p:cNvPr>
          <p:cNvCxnSpPr>
            <a:cxnSpLocks/>
          </p:cNvCxnSpPr>
          <p:nvPr/>
        </p:nvCxnSpPr>
        <p:spPr>
          <a:xfrm>
            <a:off x="6590465" y="1221604"/>
            <a:ext cx="0" cy="3064354"/>
          </a:xfrm>
          <a:prstGeom prst="straightConnector1">
            <a:avLst/>
          </a:prstGeom>
          <a:ln>
            <a:solidFill>
              <a:srgbClr val="2209B7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BE6D621-F86F-4031-BE28-03AFA9F08F51}"/>
              </a:ext>
            </a:extLst>
          </p:cNvPr>
          <p:cNvSpPr/>
          <p:nvPr/>
        </p:nvSpPr>
        <p:spPr>
          <a:xfrm>
            <a:off x="677462" y="5068088"/>
            <a:ext cx="3774608" cy="3459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CBADD7-8A0D-4111-9B28-CC0941B68FB1}"/>
              </a:ext>
            </a:extLst>
          </p:cNvPr>
          <p:cNvSpPr/>
          <p:nvPr/>
        </p:nvSpPr>
        <p:spPr>
          <a:xfrm>
            <a:off x="7462329" y="3371844"/>
            <a:ext cx="4394545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DCE585-BBA9-4B58-A490-7E7EFD96EAA3}"/>
              </a:ext>
            </a:extLst>
          </p:cNvPr>
          <p:cNvSpPr/>
          <p:nvPr/>
        </p:nvSpPr>
        <p:spPr>
          <a:xfrm>
            <a:off x="8648391" y="603779"/>
            <a:ext cx="579969" cy="35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A4C4A-FB8B-41F8-BED2-5AFC6EB47A29}"/>
              </a:ext>
            </a:extLst>
          </p:cNvPr>
          <p:cNvSpPr/>
          <p:nvPr/>
        </p:nvSpPr>
        <p:spPr>
          <a:xfrm>
            <a:off x="677462" y="5469661"/>
            <a:ext cx="3774608" cy="3459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718395-F745-47C9-BEBE-1FBE68942AF4}"/>
              </a:ext>
            </a:extLst>
          </p:cNvPr>
          <p:cNvSpPr/>
          <p:nvPr/>
        </p:nvSpPr>
        <p:spPr>
          <a:xfrm>
            <a:off x="7504148" y="3780476"/>
            <a:ext cx="4352726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B13B49-D8FD-4B31-AA11-9C8BFB272349}"/>
              </a:ext>
            </a:extLst>
          </p:cNvPr>
          <p:cNvSpPr/>
          <p:nvPr/>
        </p:nvSpPr>
        <p:spPr>
          <a:xfrm>
            <a:off x="9025322" y="624573"/>
            <a:ext cx="579969" cy="35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5B2F12-4F7A-469F-9904-F7418891D115}"/>
              </a:ext>
            </a:extLst>
          </p:cNvPr>
          <p:cNvSpPr/>
          <p:nvPr/>
        </p:nvSpPr>
        <p:spPr>
          <a:xfrm>
            <a:off x="677462" y="5835737"/>
            <a:ext cx="3774608" cy="3459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4E2E74-85F6-43E0-86F4-C261F61E0A8D}"/>
              </a:ext>
            </a:extLst>
          </p:cNvPr>
          <p:cNvSpPr/>
          <p:nvPr/>
        </p:nvSpPr>
        <p:spPr>
          <a:xfrm>
            <a:off x="7472182" y="4157915"/>
            <a:ext cx="4352726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2C3704-9705-45FC-93A3-4FF954A1A4C4}"/>
              </a:ext>
            </a:extLst>
          </p:cNvPr>
          <p:cNvSpPr/>
          <p:nvPr/>
        </p:nvSpPr>
        <p:spPr>
          <a:xfrm>
            <a:off x="9373069" y="621210"/>
            <a:ext cx="579969" cy="35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4719CA-2B65-407F-AD72-213FFADAC1EA}"/>
              </a:ext>
            </a:extLst>
          </p:cNvPr>
          <p:cNvSpPr/>
          <p:nvPr/>
        </p:nvSpPr>
        <p:spPr>
          <a:xfrm>
            <a:off x="677462" y="6201813"/>
            <a:ext cx="3774608" cy="3459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86AD83-9FFA-4227-9C09-B9E53B71AC72}"/>
              </a:ext>
            </a:extLst>
          </p:cNvPr>
          <p:cNvSpPr txBox="1"/>
          <p:nvPr/>
        </p:nvSpPr>
        <p:spPr>
          <a:xfrm>
            <a:off x="7698460" y="1148298"/>
            <a:ext cx="132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09B7"/>
                </a:solidFill>
              </a:rPr>
              <a:t>MEC =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E37E96-B8B3-4A04-9B39-970E995F6279}"/>
              </a:ext>
            </a:extLst>
          </p:cNvPr>
          <p:cNvSpPr/>
          <p:nvPr/>
        </p:nvSpPr>
        <p:spPr>
          <a:xfrm>
            <a:off x="7731735" y="1155787"/>
            <a:ext cx="1027754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93EBFF3-9D9A-466B-84D2-4D664F4BC6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17227" y="1595678"/>
            <a:ext cx="2240836" cy="0"/>
          </a:xfrm>
          <a:prstGeom prst="line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D1B202B-5D9A-46CD-9B6B-06E0F7475B7F}"/>
              </a:ext>
            </a:extLst>
          </p:cNvPr>
          <p:cNvSpPr/>
          <p:nvPr/>
        </p:nvSpPr>
        <p:spPr>
          <a:xfrm>
            <a:off x="7449660" y="4577818"/>
            <a:ext cx="4382474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77EC7F-BE95-4297-BB7E-02F714F4518C}"/>
              </a:ext>
            </a:extLst>
          </p:cNvPr>
          <p:cNvSpPr/>
          <p:nvPr/>
        </p:nvSpPr>
        <p:spPr>
          <a:xfrm>
            <a:off x="8693539" y="1163934"/>
            <a:ext cx="579969" cy="35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209B7"/>
                </a:solidFill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428163-521B-4713-9248-39FB4AF0F174}"/>
              </a:ext>
            </a:extLst>
          </p:cNvPr>
          <p:cNvSpPr/>
          <p:nvPr/>
        </p:nvSpPr>
        <p:spPr>
          <a:xfrm>
            <a:off x="7461380" y="4969374"/>
            <a:ext cx="4382474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163404-03EE-4D21-94D1-4C32F169A4BF}"/>
              </a:ext>
            </a:extLst>
          </p:cNvPr>
          <p:cNvSpPr/>
          <p:nvPr/>
        </p:nvSpPr>
        <p:spPr>
          <a:xfrm>
            <a:off x="9028221" y="1162764"/>
            <a:ext cx="579969" cy="35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209B7"/>
                </a:solidFill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3221FD-6168-4E99-ABF5-8E257B9CD41C}"/>
              </a:ext>
            </a:extLst>
          </p:cNvPr>
          <p:cNvSpPr/>
          <p:nvPr/>
        </p:nvSpPr>
        <p:spPr>
          <a:xfrm>
            <a:off x="7470570" y="5360930"/>
            <a:ext cx="4382474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619898A-9D75-479E-9631-3D334C248FCC}"/>
              </a:ext>
            </a:extLst>
          </p:cNvPr>
          <p:cNvSpPr/>
          <p:nvPr/>
        </p:nvSpPr>
        <p:spPr>
          <a:xfrm>
            <a:off x="9363823" y="1188560"/>
            <a:ext cx="579969" cy="35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209B7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EB48DAC-C736-4733-9B49-4E1BCAD72E04}"/>
              </a:ext>
            </a:extLst>
          </p:cNvPr>
          <p:cNvSpPr/>
          <p:nvPr/>
        </p:nvSpPr>
        <p:spPr>
          <a:xfrm>
            <a:off x="7493567" y="5781493"/>
            <a:ext cx="4331341" cy="30137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45D6B8-5F2E-402A-9FFB-41BEA189CBC0}"/>
              </a:ext>
            </a:extLst>
          </p:cNvPr>
          <p:cNvSpPr/>
          <p:nvPr/>
        </p:nvSpPr>
        <p:spPr>
          <a:xfrm>
            <a:off x="700037" y="3618293"/>
            <a:ext cx="3774608" cy="345910"/>
          </a:xfrm>
          <a:prstGeom prst="rect">
            <a:avLst/>
          </a:prstGeom>
          <a:noFill/>
          <a:ln w="25400">
            <a:solidFill>
              <a:srgbClr val="22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F43C5D-26A2-4C47-B97E-5023D258730D}"/>
              </a:ext>
            </a:extLst>
          </p:cNvPr>
          <p:cNvSpPr/>
          <p:nvPr/>
        </p:nvSpPr>
        <p:spPr>
          <a:xfrm>
            <a:off x="683168" y="4001649"/>
            <a:ext cx="3774608" cy="345910"/>
          </a:xfrm>
          <a:prstGeom prst="rect">
            <a:avLst/>
          </a:prstGeom>
          <a:noFill/>
          <a:ln w="25400">
            <a:solidFill>
              <a:srgbClr val="22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65A2BD-D847-456F-B056-B3E9F2C3A224}"/>
              </a:ext>
            </a:extLst>
          </p:cNvPr>
          <p:cNvSpPr/>
          <p:nvPr/>
        </p:nvSpPr>
        <p:spPr>
          <a:xfrm>
            <a:off x="686118" y="4354462"/>
            <a:ext cx="3774608" cy="345910"/>
          </a:xfrm>
          <a:prstGeom prst="rect">
            <a:avLst/>
          </a:prstGeom>
          <a:noFill/>
          <a:ln w="25400">
            <a:solidFill>
              <a:srgbClr val="22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3FB8EA-D8AA-404B-B244-7CA28AE17DC2}"/>
              </a:ext>
            </a:extLst>
          </p:cNvPr>
          <p:cNvSpPr/>
          <p:nvPr/>
        </p:nvSpPr>
        <p:spPr>
          <a:xfrm>
            <a:off x="4730817" y="365113"/>
            <a:ext cx="2883744" cy="1672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498B0A-FD8B-4964-A11B-933AEDBC3707}"/>
              </a:ext>
            </a:extLst>
          </p:cNvPr>
          <p:cNvSpPr/>
          <p:nvPr/>
        </p:nvSpPr>
        <p:spPr>
          <a:xfrm>
            <a:off x="7157200" y="2290617"/>
            <a:ext cx="4889151" cy="3963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3FB276-DDDD-4ECF-B11D-C7E7086CF6AD}"/>
              </a:ext>
            </a:extLst>
          </p:cNvPr>
          <p:cNvSpPr/>
          <p:nvPr/>
        </p:nvSpPr>
        <p:spPr>
          <a:xfrm>
            <a:off x="695638" y="4735470"/>
            <a:ext cx="3774608" cy="345910"/>
          </a:xfrm>
          <a:prstGeom prst="rect">
            <a:avLst/>
          </a:prstGeom>
          <a:noFill/>
          <a:ln w="25400">
            <a:solidFill>
              <a:srgbClr val="220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2" grpId="0" animBg="1"/>
      <p:bldP spid="45" grpId="0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8" grpId="1" animBg="1"/>
      <p:bldP spid="61" grpId="0" animBg="1"/>
      <p:bldP spid="63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6" grpId="0" animBg="1"/>
      <p:bldP spid="76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1001151" y="444312"/>
            <a:ext cx="8534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1" lang="en-US" sz="2400" u="sng" dirty="0">
                <a:solidFill>
                  <a:srgbClr val="3333CC"/>
                </a:solidFill>
                <a:latin typeface="Times New Roman" pitchFamily="18" charset="0"/>
                <a:ea typeface="新細明體" pitchFamily="18" charset="-120"/>
              </a:rPr>
              <a:t>1. Perform Initializations for a macro expansion</a:t>
            </a:r>
          </a:p>
        </p:txBody>
      </p:sp>
      <p:sp>
        <p:nvSpPr>
          <p:cNvPr id="17411" name="TextBox 7"/>
          <p:cNvSpPr txBox="1">
            <a:spLocks noChangeArrowheads="1"/>
          </p:cNvSpPr>
          <p:nvPr/>
        </p:nvSpPr>
        <p:spPr bwMode="auto">
          <a:xfrm>
            <a:off x="590843" y="1512700"/>
            <a:ext cx="11071274" cy="40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fontAlgn="base"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AutoNum type="alphaLcPeriod"/>
            </a:pP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MEC = MDTP field of MNT entry</a:t>
            </a:r>
          </a:p>
          <a:p>
            <a:pPr marL="457200" indent="-457200" algn="just" fontAlgn="base"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AutoNum type="alphaLcPeriod"/>
            </a:pP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Copy </a:t>
            </a:r>
            <a:r>
              <a:rPr kumimoji="1" lang="en-US" sz="2000" dirty="0">
                <a:solidFill>
                  <a:prstClr val="black"/>
                </a:solidFill>
                <a:highlight>
                  <a:srgbClr val="00FF00"/>
                </a:highlight>
                <a:latin typeface="Cambria" panose="02040503050406030204" pitchFamily="18" charset="0"/>
                <a:ea typeface="新細明體" pitchFamily="18" charset="-120"/>
              </a:rPr>
              <a:t>Keyword parameter default values (if any) </a:t>
            </a: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from KPDTAB to APTAB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</a:pP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      </a:t>
            </a:r>
            <a:r>
              <a:rPr kumimoji="1" lang="en-US" sz="2000" i="1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  </a:t>
            </a:r>
            <a:r>
              <a:rPr kumimoji="1" lang="en-US" sz="2000" i="1" dirty="0">
                <a:solidFill>
                  <a:srgbClr val="FF0000"/>
                </a:solidFill>
                <a:latin typeface="Cambria" panose="02040503050406030204" pitchFamily="18" charset="0"/>
                <a:ea typeface="新細明體" pitchFamily="18" charset="-120"/>
              </a:rPr>
              <a:t>KPDTAB[KPDTP] to KPDTAB[KPDTP + #KP - 1] </a:t>
            </a:r>
            <a:r>
              <a:rPr kumimoji="1" lang="en-US" sz="2000" i="1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in the </a:t>
            </a:r>
            <a:r>
              <a:rPr kumimoji="1" lang="en-US" sz="2000" i="1" dirty="0">
                <a:solidFill>
                  <a:srgbClr val="0033CC"/>
                </a:solidFill>
                <a:latin typeface="Cambria" panose="02040503050406030204" pitchFamily="18" charset="0"/>
                <a:ea typeface="新細明體" pitchFamily="18" charset="-120"/>
              </a:rPr>
              <a:t>APTAB [#PP + 1] </a:t>
            </a:r>
            <a:r>
              <a:rPr kumimoji="1" lang="en-US" sz="2000" i="1" dirty="0">
                <a:solidFill>
                  <a:srgbClr val="3333FF"/>
                </a:solidFill>
                <a:latin typeface="Cambria" panose="02040503050406030204" pitchFamily="18" charset="0"/>
                <a:ea typeface="新細明體" pitchFamily="18" charset="-120"/>
              </a:rPr>
              <a:t>to</a:t>
            </a:r>
            <a:r>
              <a:rPr kumimoji="1" lang="en-US" sz="2000" i="1" dirty="0">
                <a:solidFill>
                  <a:srgbClr val="FF0000"/>
                </a:solidFill>
                <a:latin typeface="Cambria" panose="02040503050406030204" pitchFamily="18" charset="0"/>
                <a:ea typeface="新細明體" pitchFamily="18" charset="-120"/>
              </a:rPr>
              <a:t>  </a:t>
            </a:r>
            <a:r>
              <a:rPr kumimoji="1" lang="en-US" sz="2000" i="1" dirty="0">
                <a:solidFill>
                  <a:srgbClr val="0033CC"/>
                </a:solidFill>
                <a:latin typeface="Cambria" panose="02040503050406030204" pitchFamily="18" charset="0"/>
                <a:ea typeface="新細明體" pitchFamily="18" charset="-120"/>
              </a:rPr>
              <a:t>APTAB[#PP + #KP]</a:t>
            </a:r>
          </a:p>
          <a:p>
            <a:pPr marL="457200" indent="-4572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lphaLcPeriod" startAt="3"/>
            </a:pP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Process the </a:t>
            </a:r>
            <a:r>
              <a:rPr kumimoji="1" lang="en-US" sz="2000" dirty="0">
                <a:solidFill>
                  <a:prstClr val="black"/>
                </a:solidFill>
                <a:highlight>
                  <a:srgbClr val="FFFF00"/>
                </a:highlight>
                <a:latin typeface="Cambria" panose="02040503050406030204" pitchFamily="18" charset="0"/>
                <a:ea typeface="新細明體" pitchFamily="18" charset="-120"/>
              </a:rPr>
              <a:t>Positional parameters in macro call </a:t>
            </a: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and copy them into  APTAB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</a:pPr>
            <a:r>
              <a:rPr kumimoji="1" lang="en-US" sz="2000" dirty="0">
                <a:solidFill>
                  <a:srgbClr val="0033CC"/>
                </a:solidFill>
                <a:latin typeface="Cambria" panose="02040503050406030204" pitchFamily="18" charset="0"/>
                <a:ea typeface="新細明體" pitchFamily="18" charset="-120"/>
              </a:rPr>
              <a:t>	</a:t>
            </a:r>
            <a:r>
              <a:rPr kumimoji="1" lang="en-US" sz="2000" i="1" dirty="0">
                <a:latin typeface="Cambria" panose="02040503050406030204" pitchFamily="18" charset="0"/>
                <a:ea typeface="新細明體" pitchFamily="18" charset="-120"/>
              </a:rPr>
              <a:t>Indices</a:t>
            </a:r>
            <a:r>
              <a:rPr kumimoji="1" lang="en-US" sz="2000" i="1" dirty="0">
                <a:solidFill>
                  <a:srgbClr val="0033CC"/>
                </a:solidFill>
                <a:latin typeface="Cambria" panose="02040503050406030204" pitchFamily="18" charset="0"/>
                <a:ea typeface="新細明體" pitchFamily="18" charset="-120"/>
              </a:rPr>
              <a:t> : APTAB[1] </a:t>
            </a:r>
            <a:r>
              <a:rPr kumimoji="1" lang="en-US" sz="2000" i="1" dirty="0">
                <a:solidFill>
                  <a:srgbClr val="3333FF"/>
                </a:solidFill>
                <a:latin typeface="Cambria" panose="02040503050406030204" pitchFamily="18" charset="0"/>
                <a:ea typeface="新細明體" pitchFamily="18" charset="-120"/>
              </a:rPr>
              <a:t>to </a:t>
            </a:r>
            <a:r>
              <a:rPr kumimoji="1" lang="en-US" sz="2000" i="1" dirty="0">
                <a:solidFill>
                  <a:srgbClr val="0033CC"/>
                </a:solidFill>
                <a:latin typeface="Cambria" panose="02040503050406030204" pitchFamily="18" charset="0"/>
                <a:ea typeface="新細明體" pitchFamily="18" charset="-120"/>
              </a:rPr>
              <a:t>APTAB[#PP ]</a:t>
            </a:r>
          </a:p>
          <a:p>
            <a:pPr marL="457200" indent="-4572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lphaLcPeriod" startAt="3"/>
            </a:pP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For each </a:t>
            </a:r>
            <a:r>
              <a:rPr kumimoji="1" lang="en-US" sz="2000" dirty="0">
                <a:solidFill>
                  <a:prstClr val="black"/>
                </a:solidFill>
                <a:highlight>
                  <a:srgbClr val="00FFFF"/>
                </a:highlight>
                <a:latin typeface="Cambria" panose="02040503050406030204" pitchFamily="18" charset="0"/>
                <a:ea typeface="新細明體" pitchFamily="18" charset="-120"/>
              </a:rPr>
              <a:t>keyword parameter in the Macro Call </a:t>
            </a: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(i.e. actual parameter list-) copy the values</a:t>
            </a:r>
          </a:p>
          <a:p>
            <a:pPr marL="742950" indent="-457200" algn="just" fontAlgn="base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Search name of parameter in </a:t>
            </a:r>
            <a:r>
              <a:rPr kumimoji="1" lang="en-US" sz="1900" dirty="0">
                <a:solidFill>
                  <a:srgbClr val="FF0000"/>
                </a:solidFill>
                <a:latin typeface="Cambria" panose="02040503050406030204" pitchFamily="18" charset="0"/>
                <a:ea typeface="新細明體" pitchFamily="18" charset="-120"/>
              </a:rPr>
              <a:t>KPDTAB[KPDTP]. </a:t>
            </a:r>
          </a:p>
          <a:p>
            <a:pPr marL="742950" indent="-457200" algn="just" fontAlgn="base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Say q is the index of matching entry. </a:t>
            </a:r>
          </a:p>
          <a:p>
            <a:pPr marL="742950" indent="-457200" algn="just" fontAlgn="base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kumimoji="1" lang="en-US" sz="19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Enter the (new) value of keyword parameter in the call(if any) in APTAB [ #PP + q – KPDTP + 1]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9D91E9-EACF-4B26-8E28-091EE11696D0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7F202E02-9FAF-46C1-94E3-49E29209B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895" y="-114886"/>
            <a:ext cx="4267200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2000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Macro Call Steps</a:t>
            </a:r>
            <a:r>
              <a:rPr kumimoji="1"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1" lang="en-US" sz="5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Initialization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Process MDT with MEC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1" lang="en-US" sz="20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Exit from macro expansion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5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565166" y="0"/>
            <a:ext cx="9645634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1" lang="en-US" sz="2400" u="sng" dirty="0">
                <a:solidFill>
                  <a:srgbClr val="3333CC"/>
                </a:solidFill>
                <a:latin typeface="Cambria" panose="02040503050406030204" pitchFamily="18" charset="0"/>
                <a:ea typeface="新細明體" pitchFamily="18" charset="-120"/>
              </a:rPr>
              <a:t>2. While statement pointed by MEC is not MEND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1" lang="en-US" sz="2400" dirty="0">
                <a:solidFill>
                  <a:srgbClr val="C00000"/>
                </a:solidFill>
                <a:latin typeface="Cambria" panose="02040503050406030204" pitchFamily="18" charset="0"/>
                <a:ea typeface="新細明體" pitchFamily="18" charset="-120"/>
              </a:rPr>
              <a:t>            (Model, SET, AGO, AIF)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6775" y="1252538"/>
            <a:ext cx="11000936" cy="211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  <a:buFont typeface="Times New Roman" pitchFamily="18" charset="0"/>
              <a:buAutoNum type="alphaLcPeriod"/>
            </a:pPr>
            <a:r>
              <a:rPr kumimoji="1" lang="en-US" sz="2000" dirty="0">
                <a:solidFill>
                  <a:srgbClr val="C00000"/>
                </a:solidFill>
                <a:latin typeface="Cambria" panose="02040503050406030204" pitchFamily="18" charset="0"/>
                <a:ea typeface="新細明體" pitchFamily="18" charset="-120"/>
              </a:rPr>
              <a:t>If a model statement, then </a:t>
            </a: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endParaRPr kumimoji="1" lang="en-US" sz="1000" dirty="0">
              <a:solidFill>
                <a:prstClr val="black"/>
              </a:solidFill>
              <a:latin typeface="Cambria" panose="02040503050406030204" pitchFamily="18" charset="0"/>
              <a:ea typeface="新細明體" pitchFamily="18" charset="-120"/>
            </a:endParaRP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	1.   Replace operands of the form </a:t>
            </a:r>
            <a:r>
              <a:rPr kumimoji="1" lang="en-US" sz="2000" dirty="0">
                <a:solidFill>
                  <a:prstClr val="black"/>
                </a:solidFill>
                <a:highlight>
                  <a:srgbClr val="00FFFF"/>
                </a:highlight>
                <a:latin typeface="Cambria" panose="02040503050406030204" pitchFamily="18" charset="0"/>
                <a:ea typeface="新細明體" pitchFamily="18" charset="-120"/>
              </a:rPr>
              <a:t>(P, #m)  and (E, #n)  </a:t>
            </a: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by the values in </a:t>
            </a:r>
            <a:r>
              <a:rPr kumimoji="1" lang="en-US" sz="2000" dirty="0">
                <a:solidFill>
                  <a:prstClr val="black"/>
                </a:solidFill>
                <a:highlight>
                  <a:srgbClr val="00FFFF"/>
                </a:highlight>
                <a:latin typeface="Cambria" panose="02040503050406030204" pitchFamily="18" charset="0"/>
                <a:ea typeface="新細明體" pitchFamily="18" charset="-120"/>
              </a:rPr>
              <a:t>APTAB[m] and EVTAB[n] </a:t>
            </a: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respectively. </a:t>
            </a:r>
            <a:r>
              <a:rPr kumimoji="1" lang="en-US" sz="2400" b="1" i="1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[ </a:t>
            </a:r>
            <a:r>
              <a:rPr kumimoji="1" lang="en-US" sz="2400" b="1" i="1" dirty="0">
                <a:solidFill>
                  <a:prstClr val="black"/>
                </a:solidFill>
                <a:highlight>
                  <a:srgbClr val="00FF00"/>
                </a:highlight>
                <a:latin typeface="Cambria" panose="02040503050406030204" pitchFamily="18" charset="0"/>
                <a:ea typeface="新細明體" pitchFamily="18" charset="-120"/>
              </a:rPr>
              <a:t>P is APTAB and E is EVTAB </a:t>
            </a:r>
            <a:r>
              <a:rPr kumimoji="1" lang="en-US" sz="2400" b="1" i="1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]</a:t>
            </a:r>
            <a:endParaRPr kumimoji="1" lang="en-US" sz="2000" b="1" i="1" dirty="0">
              <a:solidFill>
                <a:prstClr val="black"/>
              </a:solidFill>
              <a:latin typeface="Cambria" panose="02040503050406030204" pitchFamily="18" charset="0"/>
              <a:ea typeface="新細明體" pitchFamily="18" charset="-120"/>
            </a:endParaRP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	2.   Output the generated statement.</a:t>
            </a: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	3.   MEC = MEC + 1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6775" y="3733801"/>
            <a:ext cx="11000936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  <a:buFont typeface="Times New Roman" pitchFamily="18" charset="0"/>
              <a:buAutoNum type="alphaLcPeriod" startAt="2"/>
            </a:pPr>
            <a:r>
              <a:rPr kumimoji="1" lang="en-US" sz="2000" dirty="0">
                <a:solidFill>
                  <a:srgbClr val="C00000"/>
                </a:solidFill>
                <a:latin typeface="Cambria" panose="02040503050406030204" pitchFamily="18" charset="0"/>
                <a:ea typeface="新細明體" pitchFamily="18" charset="-120"/>
              </a:rPr>
              <a:t>If a SET statement with the specification (E, #m) in label field then</a:t>
            </a: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 </a:t>
            </a: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  <a:buFont typeface="Times New Roman" pitchFamily="18" charset="0"/>
              <a:buAutoNum type="alphaLcPeriod" startAt="2"/>
            </a:pPr>
            <a:endParaRPr kumimoji="1" lang="en-US" sz="2000" dirty="0">
              <a:solidFill>
                <a:prstClr val="black"/>
              </a:solidFill>
              <a:latin typeface="Cambria" panose="02040503050406030204" pitchFamily="18" charset="0"/>
              <a:ea typeface="新細明體" pitchFamily="18" charset="-120"/>
            </a:endParaRP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	1.  Evaluate the expression in the operand field using values from APTAB and EVTAB where appropriate and set the resulting value in EVTAB[m].</a:t>
            </a: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r>
              <a:rPr kumimoji="1" lang="en-US" sz="20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	2.    MEC = MEC+ 1</a:t>
            </a: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endParaRPr kumimoji="1" lang="en-US" sz="2000" dirty="0">
              <a:solidFill>
                <a:prstClr val="black"/>
              </a:solidFill>
              <a:latin typeface="Cambria" panose="02040503050406030204" pitchFamily="18" charset="0"/>
              <a:ea typeface="新細明體" pitchFamily="18" charset="-120"/>
            </a:endParaRP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A26A51-21B0-45D5-BB46-B2A47E1CA9B9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1828800" y="346075"/>
            <a:ext cx="8534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1" lang="en-US" sz="2400" u="sng" dirty="0">
                <a:solidFill>
                  <a:srgbClr val="3333CC"/>
                </a:solidFill>
                <a:latin typeface="Cambria" panose="02040503050406030204" pitchFamily="18" charset="0"/>
                <a:ea typeface="新細明體" pitchFamily="18" charset="-120"/>
              </a:rPr>
              <a:t>2. While statement pointed by MEC is not MEND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1" lang="en-US" sz="2400" dirty="0">
                <a:solidFill>
                  <a:srgbClr val="C00000"/>
                </a:solidFill>
                <a:latin typeface="Cambria" panose="02040503050406030204" pitchFamily="18" charset="0"/>
                <a:ea typeface="新細明體" pitchFamily="18" charset="-120"/>
              </a:rPr>
              <a:t>            (Model, SET, AGO, AIF)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52600" y="1504951"/>
            <a:ext cx="8839200" cy="90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r>
              <a:rPr kumimoji="1" lang="en-US" sz="2200" dirty="0">
                <a:solidFill>
                  <a:srgbClr val="C00000"/>
                </a:solidFill>
                <a:latin typeface="Cambria" panose="02040503050406030204" pitchFamily="18" charset="0"/>
                <a:ea typeface="新細明體" pitchFamily="18" charset="-120"/>
              </a:rPr>
              <a:t>c.    If an AGO statement with (S, #q) in operand field then</a:t>
            </a: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endParaRPr kumimoji="1" lang="en-US" sz="100" dirty="0">
              <a:solidFill>
                <a:prstClr val="black"/>
              </a:solidFill>
              <a:latin typeface="Cambria" panose="02040503050406030204" pitchFamily="18" charset="0"/>
              <a:ea typeface="新細明體" pitchFamily="18" charset="-120"/>
            </a:endParaRP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r>
              <a:rPr kumimoji="1" lang="en-US" sz="22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		MEC = SSTAB[ SSTP + q – 1]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2600" y="2667001"/>
            <a:ext cx="88392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r>
              <a:rPr kumimoji="1" lang="en-US" sz="2200" dirty="0">
                <a:solidFill>
                  <a:srgbClr val="C00000"/>
                </a:solidFill>
                <a:latin typeface="Cambria" panose="02040503050406030204" pitchFamily="18" charset="0"/>
                <a:ea typeface="新細明體" pitchFamily="18" charset="-120"/>
              </a:rPr>
              <a:t>d.    If  an AIF statement with (S, #q) in operand field then</a:t>
            </a:r>
            <a:endParaRPr kumimoji="1" lang="en-US" sz="2200" dirty="0">
              <a:solidFill>
                <a:prstClr val="black"/>
              </a:solidFill>
              <a:latin typeface="Cambria" panose="02040503050406030204" pitchFamily="18" charset="0"/>
              <a:ea typeface="新細明體" pitchFamily="18" charset="-120"/>
            </a:endParaRP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  <a:buFont typeface="Times New Roman" pitchFamily="18" charset="0"/>
              <a:buAutoNum type="alphaLcPeriod" startAt="2"/>
            </a:pPr>
            <a:endParaRPr kumimoji="1" lang="en-US" sz="2200" dirty="0">
              <a:solidFill>
                <a:prstClr val="black"/>
              </a:solidFill>
              <a:latin typeface="Cambria" panose="02040503050406030204" pitchFamily="18" charset="0"/>
              <a:ea typeface="新細明體" pitchFamily="18" charset="-120"/>
            </a:endParaRP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r>
              <a:rPr kumimoji="1" lang="en-US" sz="22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	Evaluate the condition; If condition is true then,</a:t>
            </a: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r>
              <a:rPr kumimoji="1" lang="en-US" sz="22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		MEC = SSTAB[ SSTP + q – 1]</a:t>
            </a: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r>
              <a:rPr kumimoji="1" lang="en-US" sz="22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	Else</a:t>
            </a: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r>
              <a:rPr kumimoji="1" lang="en-US" sz="2200" dirty="0">
                <a:solidFill>
                  <a:prstClr val="black"/>
                </a:solidFill>
                <a:latin typeface="Cambria" panose="02040503050406030204" pitchFamily="18" charset="0"/>
                <a:ea typeface="新細明體" pitchFamily="18" charset="-120"/>
              </a:rPr>
              <a:t>		MEC = MEC + 1;</a:t>
            </a: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endParaRPr kumimoji="1" lang="en-US" sz="2200" dirty="0">
              <a:solidFill>
                <a:prstClr val="black"/>
              </a:solidFill>
              <a:latin typeface="Cambria" panose="02040503050406030204" pitchFamily="18" charset="0"/>
              <a:ea typeface="新細明體" pitchFamily="18" charset="-120"/>
            </a:endParaRPr>
          </a:p>
          <a:p>
            <a:pPr marL="457200" indent="-457200" algn="just" fontAlgn="base">
              <a:spcBef>
                <a:spcPts val="200"/>
              </a:spcBef>
              <a:spcAft>
                <a:spcPts val="200"/>
              </a:spcAft>
            </a:pPr>
            <a:endParaRPr kumimoji="1" lang="en-US" sz="2200" dirty="0">
              <a:solidFill>
                <a:prstClr val="black"/>
              </a:solidFill>
              <a:latin typeface="Cambria" panose="02040503050406030204" pitchFamily="18" charset="0"/>
              <a:ea typeface="新細明體" pitchFamily="18" charset="-12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828800" y="4995373"/>
            <a:ext cx="8534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1" lang="en-US" sz="2400" u="sng" dirty="0">
                <a:solidFill>
                  <a:srgbClr val="3333CC"/>
                </a:solidFill>
                <a:latin typeface="Times New Roman" pitchFamily="18" charset="0"/>
                <a:ea typeface="新細明體" pitchFamily="18" charset="-120"/>
              </a:rPr>
              <a:t>3. Exit from macro expansion</a:t>
            </a:r>
            <a:endParaRPr kumimoji="1" lang="en-US" sz="2400" dirty="0">
              <a:solidFill>
                <a:srgbClr val="C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8DF0B0-0C1E-4E0E-9707-78FECD3415F2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3613-0618-49EB-97AB-D15E842E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714" y="136525"/>
            <a:ext cx="3025726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r"/>
            <a:r>
              <a:rPr lang="en-US" sz="2100" b="1" dirty="0"/>
              <a:t>Practice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E268-6478-44E9-8AB5-DC903D84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A45FF-648F-46B7-A8DA-3846F944EBE9}"/>
              </a:ext>
            </a:extLst>
          </p:cNvPr>
          <p:cNvSpPr txBox="1"/>
          <p:nvPr/>
        </p:nvSpPr>
        <p:spPr>
          <a:xfrm>
            <a:off x="182878" y="213850"/>
            <a:ext cx="82324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Show the contents of different tables with output after processing macro definition. (Refer this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hlinkClick r:id="rId2" action="ppaction://hlinksldjump"/>
              </a:rPr>
              <a:t>slide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Show the expanded assembly language program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DBFF2280-4F14-4E90-A208-2D399275D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315" y="1554521"/>
            <a:ext cx="5418404" cy="508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9FA833-6ED5-492F-B9F0-F20DDD7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05618"/>
              </p:ext>
            </p:extLst>
          </p:nvPr>
        </p:nvGraphicFramePr>
        <p:xfrm>
          <a:off x="6245131" y="1645920"/>
          <a:ext cx="565730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7">
                  <a:extLst>
                    <a:ext uri="{9D8B030D-6E8A-4147-A177-3AD203B41FA5}">
                      <a16:colId xmlns:a16="http://schemas.microsoft.com/office/drawing/2014/main" val="1291706428"/>
                    </a:ext>
                  </a:extLst>
                </a:gridCol>
                <a:gridCol w="808187">
                  <a:extLst>
                    <a:ext uri="{9D8B030D-6E8A-4147-A177-3AD203B41FA5}">
                      <a16:colId xmlns:a16="http://schemas.microsoft.com/office/drawing/2014/main" val="3217360966"/>
                    </a:ext>
                  </a:extLst>
                </a:gridCol>
                <a:gridCol w="808187">
                  <a:extLst>
                    <a:ext uri="{9D8B030D-6E8A-4147-A177-3AD203B41FA5}">
                      <a16:colId xmlns:a16="http://schemas.microsoft.com/office/drawing/2014/main" val="291070620"/>
                    </a:ext>
                  </a:extLst>
                </a:gridCol>
                <a:gridCol w="670331">
                  <a:extLst>
                    <a:ext uri="{9D8B030D-6E8A-4147-A177-3AD203B41FA5}">
                      <a16:colId xmlns:a16="http://schemas.microsoft.com/office/drawing/2014/main" val="150041071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669594364"/>
                    </a:ext>
                  </a:extLst>
                </a:gridCol>
                <a:gridCol w="938304">
                  <a:extLst>
                    <a:ext uri="{9D8B030D-6E8A-4147-A177-3AD203B41FA5}">
                      <a16:colId xmlns:a16="http://schemas.microsoft.com/office/drawing/2014/main" val="3479364714"/>
                    </a:ext>
                  </a:extLst>
                </a:gridCol>
                <a:gridCol w="808187">
                  <a:extLst>
                    <a:ext uri="{9D8B030D-6E8A-4147-A177-3AD203B41FA5}">
                      <a16:colId xmlns:a16="http://schemas.microsoft.com/office/drawing/2014/main" val="3179060196"/>
                    </a:ext>
                  </a:extLst>
                </a:gridCol>
              </a:tblGrid>
              <a:tr h="318465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MNT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83103"/>
                  </a:ext>
                </a:extLst>
              </a:tr>
              <a:tr h="3184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#PP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#KP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#EV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MDTP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KPDTP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SSTP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63503"/>
                  </a:ext>
                </a:extLst>
              </a:tr>
              <a:tr h="3184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461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735958-650F-4182-81BE-7C2204DB6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906"/>
              </p:ext>
            </p:extLst>
          </p:nvPr>
        </p:nvGraphicFramePr>
        <p:xfrm>
          <a:off x="9723095" y="5881053"/>
          <a:ext cx="2029874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758159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  <a:gridCol w="758159">
                  <a:extLst>
                    <a:ext uri="{9D8B030D-6E8A-4147-A177-3AD203B41FA5}">
                      <a16:colId xmlns:a16="http://schemas.microsoft.com/office/drawing/2014/main" val="1125450216"/>
                    </a:ext>
                  </a:extLst>
                </a:gridCol>
              </a:tblGrid>
              <a:tr h="3660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KPDTAB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EE2179-649D-4D70-B35A-5A254D1C3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26848"/>
              </p:ext>
            </p:extLst>
          </p:nvPr>
        </p:nvGraphicFramePr>
        <p:xfrm>
          <a:off x="6522271" y="2703818"/>
          <a:ext cx="530748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533">
                  <a:extLst>
                    <a:ext uri="{9D8B030D-6E8A-4147-A177-3AD203B41FA5}">
                      <a16:colId xmlns:a16="http://schemas.microsoft.com/office/drawing/2014/main" val="1515911966"/>
                    </a:ext>
                  </a:extLst>
                </a:gridCol>
                <a:gridCol w="4604952">
                  <a:extLst>
                    <a:ext uri="{9D8B030D-6E8A-4147-A177-3AD203B41FA5}">
                      <a16:colId xmlns:a16="http://schemas.microsoft.com/office/drawing/2014/main" val="1383074668"/>
                    </a:ext>
                  </a:extLst>
                </a:gridCol>
              </a:tblGrid>
              <a:tr h="3298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ighlight>
                            <a:srgbClr val="00FFFF"/>
                          </a:highlight>
                          <a:latin typeface="Cambria" panose="02040503050406030204" pitchFamily="18" charset="0"/>
                        </a:rPr>
                        <a:t>MDT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21246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LCL  (E,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41052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>
                          <a:latin typeface="Cambria" panose="02040503050406030204" pitchFamily="18" charset="0"/>
                        </a:rPr>
                        <a:t>(E, 1)    SET 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10406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MOVER    (P,3),  =‘0’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487136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MOVEM   (P,3),  (P,1) + (E,1)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809203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>
                          <a:latin typeface="Cambria" panose="02040503050406030204" pitchFamily="18" charset="0"/>
                        </a:rPr>
                        <a:t>(E, 1)    SET   (E,1)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3625075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AIF   ( (E,1)  NE  (P,2)  )  (S,1)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02970"/>
                  </a:ext>
                </a:extLst>
              </a:tr>
              <a:tr h="3298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Cambria" panose="02040503050406030204" pitchFamily="18" charset="0"/>
                        </a:rPr>
                        <a:t>MEND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815168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ECB2C18A-C7B8-40CD-A17B-5F5C6A6C9D8A}"/>
              </a:ext>
            </a:extLst>
          </p:cNvPr>
          <p:cNvSpPr txBox="1">
            <a:spLocks/>
          </p:cNvSpPr>
          <p:nvPr/>
        </p:nvSpPr>
        <p:spPr>
          <a:xfrm>
            <a:off x="8002173" y="963700"/>
            <a:ext cx="3025726" cy="5445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b="1" dirty="0"/>
              <a:t>Step 1 OUTPUT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7DD7D63-010F-4272-A6A0-231D5E352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57781"/>
              </p:ext>
            </p:extLst>
          </p:nvPr>
        </p:nvGraphicFramePr>
        <p:xfrm>
          <a:off x="8211431" y="5857027"/>
          <a:ext cx="1286670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780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889890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SSTAB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8859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AD375676-2686-4ADD-803B-F0F4E90BE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220" y="120474"/>
            <a:ext cx="3505200" cy="39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E268-6478-44E9-8AB5-DC903D84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A45FF-648F-46B7-A8DA-3846F944EBE9}"/>
              </a:ext>
            </a:extLst>
          </p:cNvPr>
          <p:cNvSpPr txBox="1"/>
          <p:nvPr/>
        </p:nvSpPr>
        <p:spPr>
          <a:xfrm>
            <a:off x="3121340" y="69549"/>
            <a:ext cx="5825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2.  Show the expanded assembly language program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735958-650F-4182-81BE-7C2204DB6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08504"/>
              </p:ext>
            </p:extLst>
          </p:nvPr>
        </p:nvGraphicFramePr>
        <p:xfrm>
          <a:off x="4004761" y="553352"/>
          <a:ext cx="2029874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758159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  <a:gridCol w="758159">
                  <a:extLst>
                    <a:ext uri="{9D8B030D-6E8A-4147-A177-3AD203B41FA5}">
                      <a16:colId xmlns:a16="http://schemas.microsoft.com/office/drawing/2014/main" val="1125450216"/>
                    </a:ext>
                  </a:extLst>
                </a:gridCol>
              </a:tblGrid>
              <a:tr h="3660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KPDTAB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B9C068D-55CF-4469-BEE3-AFE30D837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8" y="4021990"/>
            <a:ext cx="3795603" cy="27171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10D9C8-2A89-49E8-8DA0-5E1D351B5A94}"/>
              </a:ext>
            </a:extLst>
          </p:cNvPr>
          <p:cNvCxnSpPr/>
          <p:nvPr/>
        </p:nvCxnSpPr>
        <p:spPr>
          <a:xfrm>
            <a:off x="422031" y="2799471"/>
            <a:ext cx="379827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418E26-6581-49D4-945C-786713F1074C}"/>
              </a:ext>
            </a:extLst>
          </p:cNvPr>
          <p:cNvSpPr txBox="1"/>
          <p:nvPr/>
        </p:nvSpPr>
        <p:spPr>
          <a:xfrm>
            <a:off x="6148578" y="1625925"/>
            <a:ext cx="4083727" cy="4539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ook Antiqua" panose="02040602050305030304" pitchFamily="18" charset="0"/>
              </a:rPr>
              <a:t>MACRO EXPANSION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START  	500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MOVER  	CREG, B</a:t>
            </a:r>
          </a:p>
          <a:p>
            <a:r>
              <a:rPr lang="en-US" sz="1700" dirty="0">
                <a:solidFill>
                  <a:srgbClr val="2209B7"/>
                </a:solidFill>
                <a:latin typeface="Book Antiqua" panose="02040602050305030304" pitchFamily="18" charset="0"/>
              </a:rPr>
              <a:t>    + MOVER  AREG,  =‘0’</a:t>
            </a:r>
          </a:p>
          <a:p>
            <a:r>
              <a:rPr lang="en-US" sz="1700" dirty="0">
                <a:solidFill>
                  <a:srgbClr val="2209B7"/>
                </a:solidFill>
                <a:latin typeface="Book Antiqua" panose="02040602050305030304" pitchFamily="18" charset="0"/>
              </a:rPr>
              <a:t>    + MOVEM  AREG,  AREA + 0</a:t>
            </a:r>
          </a:p>
          <a:p>
            <a:r>
              <a:rPr lang="en-US" sz="1700" dirty="0">
                <a:solidFill>
                  <a:srgbClr val="2209B7"/>
                </a:solidFill>
                <a:latin typeface="Book Antiqua" panose="02040602050305030304" pitchFamily="18" charset="0"/>
              </a:rPr>
              <a:t>    + MOVEM  AREG,  AREA + 1</a:t>
            </a:r>
          </a:p>
          <a:p>
            <a:r>
              <a:rPr lang="en-US" sz="1700" dirty="0">
                <a:solidFill>
                  <a:srgbClr val="2209B7"/>
                </a:solidFill>
                <a:latin typeface="Book Antiqua" panose="02040602050305030304" pitchFamily="18" charset="0"/>
              </a:rPr>
              <a:t>    + MOVEM  AREG,  AREA + 2</a:t>
            </a:r>
          </a:p>
          <a:p>
            <a:r>
              <a:rPr lang="en-US" sz="1700" dirty="0">
                <a:solidFill>
                  <a:srgbClr val="2209B7"/>
                </a:solidFill>
                <a:latin typeface="Book Antiqua" panose="02040602050305030304" pitchFamily="18" charset="0"/>
              </a:rPr>
              <a:t>    + MOVEM  AREG,  AREA + 3</a:t>
            </a:r>
          </a:p>
          <a:p>
            <a:r>
              <a:rPr lang="en-US" sz="1700" dirty="0">
                <a:solidFill>
                  <a:srgbClr val="2209B7"/>
                </a:solidFill>
                <a:latin typeface="Book Antiqua" panose="02040602050305030304" pitchFamily="18" charset="0"/>
              </a:rPr>
              <a:t>    + MOVEM  AREG,  AREA + 4</a:t>
            </a:r>
          </a:p>
          <a:p>
            <a:r>
              <a:rPr lang="en-US" sz="1700" dirty="0">
                <a:solidFill>
                  <a:srgbClr val="2209B7"/>
                </a:solidFill>
                <a:latin typeface="Book Antiqua" panose="02040602050305030304" pitchFamily="18" charset="0"/>
              </a:rPr>
              <a:t>    + MOVEM  AREG,  AREA + 5</a:t>
            </a:r>
          </a:p>
          <a:p>
            <a:r>
              <a:rPr lang="en-US" sz="1700" dirty="0">
                <a:solidFill>
                  <a:srgbClr val="2209B7"/>
                </a:solidFill>
                <a:latin typeface="Book Antiqua" panose="02040602050305030304" pitchFamily="18" charset="0"/>
              </a:rPr>
              <a:t>    + MOVEM  AREG,  AREA + 6</a:t>
            </a:r>
          </a:p>
          <a:p>
            <a:r>
              <a:rPr lang="en-US" sz="1700" dirty="0">
                <a:solidFill>
                  <a:srgbClr val="2209B7"/>
                </a:solidFill>
                <a:latin typeface="Book Antiqua" panose="02040602050305030304" pitchFamily="18" charset="0"/>
              </a:rPr>
              <a:t>    + MOVEM  AREG,  AREA + 7</a:t>
            </a:r>
          </a:p>
          <a:p>
            <a:r>
              <a:rPr lang="en-US" sz="1700" dirty="0">
                <a:solidFill>
                  <a:srgbClr val="2209B7"/>
                </a:solidFill>
                <a:latin typeface="Book Antiqua" panose="02040602050305030304" pitchFamily="18" charset="0"/>
              </a:rPr>
              <a:t>    + MOVEM  AREG,  AREA + 8</a:t>
            </a:r>
          </a:p>
          <a:p>
            <a:r>
              <a:rPr lang="en-US" sz="1700" dirty="0">
                <a:solidFill>
                  <a:srgbClr val="2209B7"/>
                </a:solidFill>
                <a:latin typeface="Book Antiqua" panose="02040602050305030304" pitchFamily="18" charset="0"/>
              </a:rPr>
              <a:t>    + MOVEM  AREG,  AREA + 9</a:t>
            </a:r>
          </a:p>
          <a:p>
            <a:r>
              <a:rPr lang="en-US" sz="1700" dirty="0">
                <a:solidFill>
                  <a:srgbClr val="2209B7"/>
                </a:solidFill>
                <a:latin typeface="Book Antiqua" panose="02040602050305030304" pitchFamily="18" charset="0"/>
              </a:rPr>
              <a:t>    + MOVEM  AREG,  AREA + 10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ADD 	CREG,  =‘1’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END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BAB4ED-49D5-48D3-BD23-679505741BD5}"/>
              </a:ext>
            </a:extLst>
          </p:cNvPr>
          <p:cNvCxnSpPr/>
          <p:nvPr/>
        </p:nvCxnSpPr>
        <p:spPr>
          <a:xfrm>
            <a:off x="422031" y="3077697"/>
            <a:ext cx="379827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0A6F6-C110-43C7-BB4D-D29F3D8F3CA4}"/>
              </a:ext>
            </a:extLst>
          </p:cNvPr>
          <p:cNvCxnSpPr/>
          <p:nvPr/>
        </p:nvCxnSpPr>
        <p:spPr>
          <a:xfrm>
            <a:off x="422031" y="3367256"/>
            <a:ext cx="379827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A38971-B709-4CAD-933A-D295A2AA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99821"/>
              </p:ext>
            </p:extLst>
          </p:nvPr>
        </p:nvGraphicFramePr>
        <p:xfrm>
          <a:off x="4359671" y="2193355"/>
          <a:ext cx="1271715" cy="14643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3556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758159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APTAB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94852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21913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722302F-E22E-4BBF-80A8-4A1247293B06}"/>
              </a:ext>
            </a:extLst>
          </p:cNvPr>
          <p:cNvSpPr/>
          <p:nvPr/>
        </p:nvSpPr>
        <p:spPr>
          <a:xfrm>
            <a:off x="4375036" y="3300433"/>
            <a:ext cx="1242282" cy="357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39FFED-096B-4F77-A382-BB5DD54BD2B7}"/>
              </a:ext>
            </a:extLst>
          </p:cNvPr>
          <p:cNvGrpSpPr/>
          <p:nvPr/>
        </p:nvGrpSpPr>
        <p:grpSpPr>
          <a:xfrm>
            <a:off x="4360745" y="2563146"/>
            <a:ext cx="1271934" cy="724785"/>
            <a:chOff x="5411461" y="3380314"/>
            <a:chExt cx="962053" cy="7247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750D27-3432-45E7-88B9-AE9AC2D74E12}"/>
                </a:ext>
              </a:extLst>
            </p:cNvPr>
            <p:cNvSpPr/>
            <p:nvPr/>
          </p:nvSpPr>
          <p:spPr>
            <a:xfrm>
              <a:off x="5411461" y="3380314"/>
              <a:ext cx="954743" cy="357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567C35-681A-45E8-B397-4C1752A3F799}"/>
                </a:ext>
              </a:extLst>
            </p:cNvPr>
            <p:cNvSpPr/>
            <p:nvPr/>
          </p:nvSpPr>
          <p:spPr>
            <a:xfrm>
              <a:off x="5418771" y="3747809"/>
              <a:ext cx="954743" cy="357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73B866C-C667-4694-8336-4363689DF47D}"/>
              </a:ext>
            </a:extLst>
          </p:cNvPr>
          <p:cNvSpPr txBox="1"/>
          <p:nvPr/>
        </p:nvSpPr>
        <p:spPr>
          <a:xfrm>
            <a:off x="10695116" y="1401628"/>
            <a:ext cx="1207324" cy="5355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MEC  </a:t>
            </a:r>
          </a:p>
          <a:p>
            <a:r>
              <a:rPr lang="en-US" b="1" dirty="0">
                <a:highlight>
                  <a:srgbClr val="FFFF00"/>
                </a:highlight>
                <a:latin typeface="Book Antiqua" panose="02040602050305030304" pitchFamily="18" charset="0"/>
              </a:rPr>
              <a:t>1  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2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3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4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5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6</a:t>
            </a:r>
          </a:p>
          <a:p>
            <a:r>
              <a:rPr lang="en-US" b="1" dirty="0">
                <a:highlight>
                  <a:srgbClr val="00FFFF"/>
                </a:highlight>
                <a:latin typeface="Book Antiqua" panose="02040602050305030304" pitchFamily="18" charset="0"/>
              </a:rPr>
              <a:t>4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5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6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4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5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6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4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.</a:t>
            </a:r>
            <a:endParaRPr lang="en-US" b="1" dirty="0">
              <a:highlight>
                <a:srgbClr val="00FFFF"/>
              </a:highlight>
              <a:latin typeface="Book Antiqua" panose="0204060205030503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E2B585-172B-45E8-A998-68D5C57DEA84}"/>
              </a:ext>
            </a:extLst>
          </p:cNvPr>
          <p:cNvCxnSpPr>
            <a:cxnSpLocks/>
          </p:cNvCxnSpPr>
          <p:nvPr/>
        </p:nvCxnSpPr>
        <p:spPr>
          <a:xfrm flipH="1">
            <a:off x="2080679" y="4560665"/>
            <a:ext cx="350353" cy="0"/>
          </a:xfrm>
          <a:prstGeom prst="line">
            <a:avLst/>
          </a:prstGeom>
          <a:ln w="28575">
            <a:solidFill>
              <a:srgbClr val="2209B7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5D4076-3605-469F-BAE8-4CB420E46336}"/>
              </a:ext>
            </a:extLst>
          </p:cNvPr>
          <p:cNvSpPr txBox="1"/>
          <p:nvPr/>
        </p:nvSpPr>
        <p:spPr>
          <a:xfrm>
            <a:off x="4387807" y="3802882"/>
            <a:ext cx="1207324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EVTAB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0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1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2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3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10</a:t>
            </a:r>
          </a:p>
          <a:p>
            <a:endParaRPr lang="en-US" b="1" dirty="0">
              <a:latin typeface="Book Antiqua" panose="02040602050305030304" pitchFamily="18" charset="0"/>
            </a:endParaRPr>
          </a:p>
          <a:p>
            <a:endParaRPr lang="en-US" b="1" dirty="0">
              <a:highlight>
                <a:srgbClr val="FFFF00"/>
              </a:highlight>
              <a:latin typeface="Book Antiqua" panose="0204060205030503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2EFE5A-D057-40DE-84D1-2A1F1EA162A1}"/>
              </a:ext>
            </a:extLst>
          </p:cNvPr>
          <p:cNvCxnSpPr>
            <a:cxnSpLocks/>
          </p:cNvCxnSpPr>
          <p:nvPr/>
        </p:nvCxnSpPr>
        <p:spPr>
          <a:xfrm flipH="1">
            <a:off x="2080679" y="4855940"/>
            <a:ext cx="350353" cy="0"/>
          </a:xfrm>
          <a:prstGeom prst="line">
            <a:avLst/>
          </a:prstGeom>
          <a:ln w="28575">
            <a:solidFill>
              <a:srgbClr val="2209B7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886582-B4F3-4FB7-9536-0338EB3A5B16}"/>
              </a:ext>
            </a:extLst>
          </p:cNvPr>
          <p:cNvCxnSpPr>
            <a:cxnSpLocks/>
          </p:cNvCxnSpPr>
          <p:nvPr/>
        </p:nvCxnSpPr>
        <p:spPr>
          <a:xfrm flipH="1">
            <a:off x="2911256" y="5208367"/>
            <a:ext cx="350353" cy="0"/>
          </a:xfrm>
          <a:prstGeom prst="line">
            <a:avLst/>
          </a:prstGeom>
          <a:ln w="28575">
            <a:solidFill>
              <a:srgbClr val="2209B7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F77320-1BCB-42A0-B59A-7BC385BC665D}"/>
              </a:ext>
            </a:extLst>
          </p:cNvPr>
          <p:cNvCxnSpPr>
            <a:cxnSpLocks/>
          </p:cNvCxnSpPr>
          <p:nvPr/>
        </p:nvCxnSpPr>
        <p:spPr>
          <a:xfrm flipH="1">
            <a:off x="3492091" y="5532217"/>
            <a:ext cx="350353" cy="0"/>
          </a:xfrm>
          <a:prstGeom prst="line">
            <a:avLst/>
          </a:prstGeom>
          <a:ln w="28575">
            <a:solidFill>
              <a:srgbClr val="2209B7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F21075-4278-40A3-9362-21265FD90CEB}"/>
              </a:ext>
            </a:extLst>
          </p:cNvPr>
          <p:cNvCxnSpPr>
            <a:cxnSpLocks/>
          </p:cNvCxnSpPr>
          <p:nvPr/>
        </p:nvCxnSpPr>
        <p:spPr>
          <a:xfrm flipH="1">
            <a:off x="2911256" y="5841779"/>
            <a:ext cx="350353" cy="0"/>
          </a:xfrm>
          <a:prstGeom prst="line">
            <a:avLst/>
          </a:prstGeom>
          <a:ln w="28575">
            <a:solidFill>
              <a:srgbClr val="2209B7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8E9063-5744-4370-93C6-DA13593BFEA7}"/>
              </a:ext>
            </a:extLst>
          </p:cNvPr>
          <p:cNvCxnSpPr>
            <a:cxnSpLocks/>
          </p:cNvCxnSpPr>
          <p:nvPr/>
        </p:nvCxnSpPr>
        <p:spPr>
          <a:xfrm flipH="1">
            <a:off x="3549243" y="6165629"/>
            <a:ext cx="350353" cy="0"/>
          </a:xfrm>
          <a:prstGeom prst="line">
            <a:avLst/>
          </a:prstGeom>
          <a:ln w="28575">
            <a:solidFill>
              <a:srgbClr val="2209B7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30227C07-F5C0-4203-A1DA-D5A9C5897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7398"/>
              </p:ext>
            </p:extLst>
          </p:nvPr>
        </p:nvGraphicFramePr>
        <p:xfrm>
          <a:off x="10438790" y="463950"/>
          <a:ext cx="1286670" cy="732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780">
                  <a:extLst>
                    <a:ext uri="{9D8B030D-6E8A-4147-A177-3AD203B41FA5}">
                      <a16:colId xmlns:a16="http://schemas.microsoft.com/office/drawing/2014/main" val="226518311"/>
                    </a:ext>
                  </a:extLst>
                </a:gridCol>
                <a:gridCol w="889890">
                  <a:extLst>
                    <a:ext uri="{9D8B030D-6E8A-4147-A177-3AD203B41FA5}">
                      <a16:colId xmlns:a16="http://schemas.microsoft.com/office/drawing/2014/main" val="3794225957"/>
                    </a:ext>
                  </a:extLst>
                </a:gridCol>
              </a:tblGrid>
              <a:tr h="3660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SSTAB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12529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8361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B7289B-22E6-472A-A826-DBC7EEA7A886}"/>
              </a:ext>
            </a:extLst>
          </p:cNvPr>
          <p:cNvCxnSpPr>
            <a:cxnSpLocks/>
          </p:cNvCxnSpPr>
          <p:nvPr/>
        </p:nvCxnSpPr>
        <p:spPr>
          <a:xfrm flipH="1">
            <a:off x="1971820" y="6538912"/>
            <a:ext cx="350353" cy="0"/>
          </a:xfrm>
          <a:prstGeom prst="line">
            <a:avLst/>
          </a:prstGeom>
          <a:ln w="28575">
            <a:solidFill>
              <a:srgbClr val="2209B7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3AE3D6-216C-4E32-AA4F-B7D9CC4390A5}"/>
              </a:ext>
            </a:extLst>
          </p:cNvPr>
          <p:cNvCxnSpPr/>
          <p:nvPr/>
        </p:nvCxnSpPr>
        <p:spPr>
          <a:xfrm>
            <a:off x="422030" y="3611865"/>
            <a:ext cx="379827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94B230-F2FC-452F-BF28-4ECAF7B09DF7}"/>
              </a:ext>
            </a:extLst>
          </p:cNvPr>
          <p:cNvCxnSpPr/>
          <p:nvPr/>
        </p:nvCxnSpPr>
        <p:spPr>
          <a:xfrm>
            <a:off x="445838" y="3892857"/>
            <a:ext cx="379827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2D96670-765A-486C-A24B-02349D51E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367" y="463950"/>
            <a:ext cx="3952875" cy="8001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932EECF-CFDC-4384-862C-C1BACF59BBD4}"/>
              </a:ext>
            </a:extLst>
          </p:cNvPr>
          <p:cNvSpPr/>
          <p:nvPr/>
        </p:nvSpPr>
        <p:spPr>
          <a:xfrm>
            <a:off x="3921114" y="1277242"/>
            <a:ext cx="8187239" cy="5440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021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3613-0618-49EB-97AB-D15E842E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714" y="136525"/>
            <a:ext cx="3025726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sz="2100" b="1" dirty="0"/>
              <a:t>Practice Example 1 -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E268-6478-44E9-8AB5-DC903D84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A45FF-648F-46B7-A8DA-3846F944EBE9}"/>
              </a:ext>
            </a:extLst>
          </p:cNvPr>
          <p:cNvSpPr txBox="1"/>
          <p:nvPr/>
        </p:nvSpPr>
        <p:spPr>
          <a:xfrm>
            <a:off x="182878" y="289750"/>
            <a:ext cx="82324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Show the contents of different tables with output after processing macro definition. </a:t>
            </a:r>
          </a:p>
          <a:p>
            <a:pPr marL="457200" marR="0" lvl="0" indent="-45720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Show the expanded assembly language program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5C5001-8A14-4719-A6E4-A3B95A1EEAB9}"/>
              </a:ext>
            </a:extLst>
          </p:cNvPr>
          <p:cNvGrpSpPr/>
          <p:nvPr/>
        </p:nvGrpSpPr>
        <p:grpSpPr>
          <a:xfrm>
            <a:off x="7165870" y="829329"/>
            <a:ext cx="4516057" cy="5892146"/>
            <a:chOff x="7165870" y="829329"/>
            <a:chExt cx="4516057" cy="589214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FD9FC4C-F1CA-4180-A1B0-E610913F4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5870" y="5598885"/>
              <a:ext cx="1143000" cy="1122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6F0728C0-8770-45BA-9CA3-04CC099A4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32403" y="5845981"/>
              <a:ext cx="1514475" cy="798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86EAD4D7-9243-4B54-9E1D-298E6FA49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611828" y="829329"/>
              <a:ext cx="3070099" cy="4900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05C5E6B-1632-4B4C-A45A-078C53F1A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78" y="1666429"/>
            <a:ext cx="3682270" cy="414838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DF5BEBC-2F41-43E7-8AE3-C2243E969FA9}"/>
              </a:ext>
            </a:extLst>
          </p:cNvPr>
          <p:cNvGrpSpPr/>
          <p:nvPr/>
        </p:nvGrpSpPr>
        <p:grpSpPr>
          <a:xfrm>
            <a:off x="3803862" y="1816812"/>
            <a:ext cx="4611476" cy="4782743"/>
            <a:chOff x="3803862" y="1938732"/>
            <a:chExt cx="4611476" cy="4782743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1B495A8-BEF8-43CD-9352-E9E1127A4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03862" y="5814810"/>
              <a:ext cx="1524000" cy="829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A3DDE8-B95A-4399-B2BF-8614E93B4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7920" y="2996566"/>
              <a:ext cx="2915170" cy="208685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5019AC-E5A5-4517-BB99-38B4E991D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25648" y="5881637"/>
              <a:ext cx="1338492" cy="8398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CA1391A-94C1-44A0-8C6E-789E8AA2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62463" y="1938732"/>
              <a:ext cx="3952875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32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134" y="216189"/>
            <a:ext cx="6586491" cy="1286160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/>
              <a:t>Practice Questions on Assemblers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DF962-CF2C-4EFC-B2FB-E1F52A152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1" y="10"/>
            <a:ext cx="2827585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8980" y="6328215"/>
            <a:ext cx="1186758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292B4F-44AA-446D-83AB-6974526852C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96419" y="1305398"/>
            <a:ext cx="8961120" cy="501099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</a:pPr>
            <a:r>
              <a:rPr lang="en-US" sz="2000" dirty="0">
                <a:latin typeface="Cambria" panose="02040503050406030204" pitchFamily="18" charset="0"/>
              </a:rPr>
              <a:t>Design an algorithm for PASS-2 of a two pass macro processor.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</a:pPr>
            <a:r>
              <a:rPr lang="en-US" sz="2000" dirty="0">
                <a:latin typeface="Cambria" panose="02040503050406030204" pitchFamily="18" charset="0"/>
              </a:rPr>
              <a:t>Can macro processing be incorporated in an assembler? Elaborate.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</a:pPr>
            <a:r>
              <a:rPr lang="en-US" sz="2000" dirty="0">
                <a:latin typeface="Cambria" panose="02040503050406030204" pitchFamily="18" charset="0"/>
              </a:rPr>
              <a:t>Macro enabled </a:t>
            </a:r>
            <a:r>
              <a:rPr lang="en-US" sz="2000" dirty="0" err="1">
                <a:latin typeface="Cambria" panose="02040503050406030204" pitchFamily="18" charset="0"/>
              </a:rPr>
              <a:t>asm</a:t>
            </a:r>
            <a:r>
              <a:rPr lang="en-US" sz="2000" dirty="0">
                <a:latin typeface="Cambria" panose="02040503050406030204" pitchFamily="18" charset="0"/>
              </a:rPr>
              <a:t> program is given as an input to macro processor; what are different data structures involved in its processing before calling a macro. Explain in brief.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</a:pPr>
            <a:r>
              <a:rPr lang="en-US" sz="2000" dirty="0">
                <a:latin typeface="Cambria" panose="02040503050406030204" pitchFamily="18" charset="0"/>
              </a:rPr>
              <a:t>Justify the given statement: Data structures constructed during pass II deals with actual parameters and expansion time variables.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039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-228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dirty="0">
                <a:solidFill>
                  <a:srgbClr val="0000FF"/>
                </a:solidFill>
              </a:rPr>
              <a:t>Macro </a:t>
            </a:r>
            <a:r>
              <a:rPr lang="en-IN" altLang="en-US" sz="4000" dirty="0" err="1">
                <a:solidFill>
                  <a:srgbClr val="0000FF"/>
                </a:solidFill>
              </a:rPr>
              <a:t>preprocessor</a:t>
            </a:r>
            <a:r>
              <a:rPr lang="en-IN" altLang="en-US" sz="4000" dirty="0">
                <a:solidFill>
                  <a:srgbClr val="0000FF"/>
                </a:solidFill>
              </a:rPr>
              <a:t> Phases</a:t>
            </a:r>
          </a:p>
        </p:txBody>
      </p:sp>
      <p:sp>
        <p:nvSpPr>
          <p:cNvPr id="39939" name="Slide Number Placeholder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82200" y="6352735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 algn="r">
                <a:defRPr/>
              </a:pPr>
              <a:t>79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09146869"/>
              </p:ext>
            </p:extLst>
          </p:nvPr>
        </p:nvGraphicFramePr>
        <p:xfrm>
          <a:off x="820615" y="713935"/>
          <a:ext cx="10578905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B6619D-1E03-4BC4-B1B6-4B1CA1211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5D0DDB-81DE-416E-9487-2257C24CF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F1D7AD-C2CB-40D2-BD6E-6E2A1FDFB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B71256-6E4D-4C0D-843E-1A3C613AD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77F6937F-D085-4BF9-869F-4D2666B09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5C1CF6-6FC0-4193-8E47-901A9C661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4" name="Graphic 14">
            <a:extLst>
              <a:ext uri="{FF2B5EF4-FFF2-40B4-BE49-F238E27FC236}">
                <a16:creationId xmlns:a16="http://schemas.microsoft.com/office/drawing/2014/main" id="{28DC658A-B0F6-46FC-ACE2-E243AD53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625986" y="3405049"/>
            <a:ext cx="2780732" cy="2784199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Graphic 14">
            <a:extLst>
              <a:ext uri="{FF2B5EF4-FFF2-40B4-BE49-F238E27FC236}">
                <a16:creationId xmlns:a16="http://schemas.microsoft.com/office/drawing/2014/main" id="{A98F7AA8-63CB-43D4-96CA-C60D2638F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6625986" y="627784"/>
            <a:ext cx="2780732" cy="2784199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CF727C-2153-44CB-B3C2-71CC97C5F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1065275" y="2619573"/>
            <a:ext cx="10058399" cy="373677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100" dirty="0">
                <a:latin typeface="Cambria" panose="02040503050406030204" pitchFamily="18" charset="0"/>
              </a:rPr>
              <a:t>A macro is a </a:t>
            </a:r>
            <a:r>
              <a:rPr lang="en-US" sz="2100" dirty="0">
                <a:highlight>
                  <a:srgbClr val="00FFFF"/>
                </a:highlight>
                <a:latin typeface="Cambria" panose="02040503050406030204" pitchFamily="18" charset="0"/>
              </a:rPr>
              <a:t>sequence of instructions</a:t>
            </a:r>
            <a:r>
              <a:rPr lang="en-US" sz="2100" dirty="0">
                <a:latin typeface="Cambria" panose="02040503050406030204" pitchFamily="18" charset="0"/>
              </a:rPr>
              <a:t>, assigned by a name and could be </a:t>
            </a:r>
            <a:r>
              <a:rPr lang="en-US" sz="2100" dirty="0">
                <a:highlight>
                  <a:srgbClr val="00FF00"/>
                </a:highlight>
                <a:latin typeface="Cambria" panose="02040503050406030204" pitchFamily="18" charset="0"/>
              </a:rPr>
              <a:t>used anywhere </a:t>
            </a:r>
            <a:r>
              <a:rPr lang="en-US" sz="2100" dirty="0">
                <a:latin typeface="Cambria" panose="02040503050406030204" pitchFamily="18" charset="0"/>
              </a:rPr>
              <a:t>in the program. 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100" dirty="0">
                <a:latin typeface="Cambria" panose="02040503050406030204" pitchFamily="18" charset="0"/>
              </a:rPr>
              <a:t>Macros are defined with </a:t>
            </a:r>
            <a:r>
              <a:rPr lang="en-US" sz="2100" b="1" dirty="0">
                <a:latin typeface="Cambria" panose="02040503050406030204" pitchFamily="18" charset="0"/>
              </a:rPr>
              <a:t>MACRO</a:t>
            </a:r>
            <a:r>
              <a:rPr lang="en-US" sz="2100" dirty="0">
                <a:latin typeface="Cambria" panose="02040503050406030204" pitchFamily="18" charset="0"/>
              </a:rPr>
              <a:t> and </a:t>
            </a:r>
            <a:r>
              <a:rPr lang="en-US" sz="2100" b="1" dirty="0">
                <a:latin typeface="Cambria" panose="02040503050406030204" pitchFamily="18" charset="0"/>
              </a:rPr>
              <a:t>MEND</a:t>
            </a:r>
            <a:r>
              <a:rPr lang="en-US" sz="2100" dirty="0">
                <a:latin typeface="Cambria" panose="02040503050406030204" pitchFamily="18" charset="0"/>
              </a:rPr>
              <a:t> directives.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It allows the programmer to write </a:t>
            </a:r>
            <a:r>
              <a:rPr lang="en-US" altLang="zh-TW" sz="2100" i="1" dirty="0">
                <a:latin typeface="Cambria" panose="02040503050406030204" pitchFamily="18" charset="0"/>
              </a:rPr>
              <a:t>shorthand version </a:t>
            </a:r>
            <a:r>
              <a:rPr lang="en-US" altLang="zh-TW" sz="2100" dirty="0">
                <a:latin typeface="Cambria" panose="02040503050406030204" pitchFamily="18" charset="0"/>
              </a:rPr>
              <a:t>of a program (module programming)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The macro processor replaces each macro call/invocation with the corresponding sequence of statements (Macro expansion)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Many languages provide built-in facilities for writing macros – C, C++</a:t>
            </a:r>
            <a:endParaRPr lang="en-US" sz="2100" dirty="0">
              <a:latin typeface="Cambria" panose="02040503050406030204" pitchFamily="18" charset="0"/>
            </a:endParaRPr>
          </a:p>
        </p:txBody>
      </p:sp>
      <p:sp>
        <p:nvSpPr>
          <p:cNvPr id="110" name="Graphic 14">
            <a:extLst>
              <a:ext uri="{FF2B5EF4-FFF2-40B4-BE49-F238E27FC236}">
                <a16:creationId xmlns:a16="http://schemas.microsoft.com/office/drawing/2014/main" id="{DDAF221D-8B70-4DA2-8EC6-1B35600F8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06718" y="3405049"/>
            <a:ext cx="2780732" cy="2784199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Graphic 14">
            <a:extLst>
              <a:ext uri="{FF2B5EF4-FFF2-40B4-BE49-F238E27FC236}">
                <a16:creationId xmlns:a16="http://schemas.microsoft.com/office/drawing/2014/main" id="{16F72A90-B900-47B2-8B00-49749A6F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06718" y="627785"/>
            <a:ext cx="2780732" cy="2784199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51041-FDA4-47F2-9ED9-D5EC35C9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704" y="6356350"/>
            <a:ext cx="566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91ADDB-B25B-44A3-8C3A-D5E565888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502F8-4D60-4864-99B0-A570B0814E4E}"/>
              </a:ext>
            </a:extLst>
          </p:cNvPr>
          <p:cNvSpPr/>
          <p:nvPr/>
        </p:nvSpPr>
        <p:spPr>
          <a:xfrm>
            <a:off x="8327412" y="3097655"/>
            <a:ext cx="2445364" cy="1000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MACRO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----------------------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----------------------</a:t>
            </a:r>
          </a:p>
          <a:p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MEND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463040" y="685797"/>
            <a:ext cx="9660633" cy="928691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t">
            <a:normAutofit/>
          </a:bodyPr>
          <a:lstStyle/>
          <a:p>
            <a:pPr algn="ctr"/>
            <a:r>
              <a:rPr lang="en-IN" sz="5000" dirty="0">
                <a:latin typeface="Cambria" panose="02040503050406030204" pitchFamily="18" charset="0"/>
              </a:rPr>
              <a:t>Macros </a:t>
            </a:r>
            <a:r>
              <a:rPr lang="en-US" altLang="zh-TW" sz="2800" i="1" dirty="0"/>
              <a:t>(Macro instructions)</a:t>
            </a:r>
            <a:endParaRPr lang="en-IN" sz="50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  <p:bldP spid="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EF1EE-C73B-4993-AE71-2AFF671B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Problem Solving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A7B78-288F-41B9-808D-B6B60D86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DB1980-FFF7-4FC8-B919-DAC06293C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32129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16879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5890"/>
            <a:ext cx="7743674" cy="658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4" name="TextBox 5"/>
          <p:cNvSpPr txBox="1">
            <a:spLocks noChangeArrowheads="1"/>
          </p:cNvSpPr>
          <p:nvPr/>
        </p:nvSpPr>
        <p:spPr bwMode="auto">
          <a:xfrm>
            <a:off x="8397240" y="409546"/>
            <a:ext cx="356616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Practice Example # 2</a:t>
            </a:r>
          </a:p>
        </p:txBody>
      </p:sp>
      <p:sp>
        <p:nvSpPr>
          <p:cNvPr id="7987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8F3C6D-4BE6-419D-B2B8-E170CCF997E2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E180D-1E27-47A0-B38C-97CD19B25540}"/>
              </a:ext>
            </a:extLst>
          </p:cNvPr>
          <p:cNvSpPr txBox="1"/>
          <p:nvPr/>
        </p:nvSpPr>
        <p:spPr>
          <a:xfrm>
            <a:off x="8717280" y="3105834"/>
            <a:ext cx="2423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Macro Call within Macro definition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CF4800-A3B0-4E4B-80CB-165E4E29A802}"/>
              </a:ext>
            </a:extLst>
          </p:cNvPr>
          <p:cNvCxnSpPr/>
          <p:nvPr/>
        </p:nvCxnSpPr>
        <p:spPr>
          <a:xfrm>
            <a:off x="1264920" y="4617720"/>
            <a:ext cx="252984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94654-6D2F-44ED-8F69-799D21A33BB8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52400"/>
            <a:ext cx="5207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4224" y="5029200"/>
            <a:ext cx="20875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39200" y="3073559"/>
            <a:ext cx="1828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4326" y="1913731"/>
            <a:ext cx="535114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97190" y="2295230"/>
            <a:ext cx="1946945" cy="250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CC7F4B-58F5-43B9-A5DA-5E454E796095}" type="slidenum">
              <a:rPr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923" name="TextBox 4"/>
          <p:cNvSpPr txBox="1">
            <a:spLocks noChangeArrowheads="1"/>
          </p:cNvSpPr>
          <p:nvPr/>
        </p:nvSpPr>
        <p:spPr bwMode="auto">
          <a:xfrm>
            <a:off x="3124200" y="76201"/>
            <a:ext cx="5867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IN" sz="2200" b="1" i="1" dirty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Expanded Source code</a:t>
            </a: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533401"/>
            <a:ext cx="88963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1" y="2743200"/>
            <a:ext cx="678656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0B974C-6C8C-4F2E-A386-B8BF23E3F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63" y="4367848"/>
            <a:ext cx="2813457" cy="107480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753ED2F-2805-453E-8170-0705F8F1F7E2}"/>
              </a:ext>
            </a:extLst>
          </p:cNvPr>
          <p:cNvSpPr/>
          <p:nvPr/>
        </p:nvSpPr>
        <p:spPr>
          <a:xfrm>
            <a:off x="2941320" y="4831080"/>
            <a:ext cx="99060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TextBox 5"/>
          <p:cNvSpPr txBox="1">
            <a:spLocks noChangeArrowheads="1"/>
          </p:cNvSpPr>
          <p:nvPr/>
        </p:nvSpPr>
        <p:spPr bwMode="auto">
          <a:xfrm>
            <a:off x="3733800" y="0"/>
            <a:ext cx="58674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IN" sz="2000" b="1" dirty="0">
                <a:solidFill>
                  <a:prstClr val="black"/>
                </a:solidFill>
                <a:latin typeface="Calibri" pitchFamily="34" charset="0"/>
              </a:rPr>
              <a:t>Practice Example # 3</a:t>
            </a:r>
          </a:p>
        </p:txBody>
      </p:sp>
      <p:sp>
        <p:nvSpPr>
          <p:cNvPr id="115713" name="Rectangle 1"/>
          <p:cNvSpPr>
            <a:spLocks noChangeArrowheads="1"/>
          </p:cNvSpPr>
          <p:nvPr/>
        </p:nvSpPr>
        <p:spPr bwMode="auto">
          <a:xfrm>
            <a:off x="1122987" y="-143917"/>
            <a:ext cx="4899546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MACRO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MAC1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MOVER   AREG, M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ADD         BREG, M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MEND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CC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MACRO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CC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EVAL &amp;X, &amp;Y, &amp;Z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CC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MOVER   AREG, &amp;X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CC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SUB         AREG, &amp;Y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CC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ADD         AREG, &amp;Z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CC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MEND  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MACRO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CALC    &amp;X, &amp;Y, &amp;OP=MULT, &amp;LAB=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&amp;LAB            MOVER   AREG, &amp;X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&amp;OP         AREG, &amp;Y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MOVEM   AREG, &amp;X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MEND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START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MOVEM AREG, B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</a:t>
            </a:r>
            <a:r>
              <a:rPr lang="en-US" sz="15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EVAL   A, B, C</a:t>
            </a:r>
            <a:endParaRPr lang="en-US" sz="1500" b="1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            MOVEM   AREG, N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CALC   P, Q, LAB=LOOP:</a:t>
            </a:r>
            <a:endParaRPr lang="en-US" sz="1500" b="1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MOVEM   AREG, N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</a:t>
            </a:r>
            <a:r>
              <a:rPr lang="en-US" sz="15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MAC1</a:t>
            </a:r>
            <a:endParaRPr lang="en-US" sz="1500" b="1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CALC P,Q,OP=DIV, LAB=NEXT</a:t>
            </a:r>
            <a:endParaRPr lang="en-US" sz="1500" b="1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M, N            DS     1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A, B             DS    5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P, Q             DS    1  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END</a:t>
            </a:r>
            <a:endParaRPr lang="en-US" sz="1500" dirty="0">
              <a:solidFill>
                <a:prstClr val="black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533401"/>
            <a:ext cx="3810000" cy="1402501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8648" y="620485"/>
            <a:ext cx="1300975" cy="1219200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1" y="2057400"/>
            <a:ext cx="1143000" cy="1332332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1" y="2133600"/>
            <a:ext cx="1716047" cy="1159746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157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85194" y="3429000"/>
            <a:ext cx="3339806" cy="3429000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TextBox 5"/>
          <p:cNvSpPr txBox="1">
            <a:spLocks noChangeArrowheads="1"/>
          </p:cNvSpPr>
          <p:nvPr/>
        </p:nvSpPr>
        <p:spPr bwMode="auto">
          <a:xfrm>
            <a:off x="3733800" y="0"/>
            <a:ext cx="58674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IN" sz="2000" b="1" dirty="0">
                <a:solidFill>
                  <a:prstClr val="black"/>
                </a:solidFill>
                <a:latin typeface="Calibri" pitchFamily="34" charset="0"/>
              </a:rPr>
              <a:t>Practice Example # 3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1" y="1295400"/>
            <a:ext cx="6067425" cy="493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05001" y="60960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Expanded source code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71600"/>
            <a:ext cx="130386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819401"/>
            <a:ext cx="2228126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399" y="466431"/>
            <a:ext cx="7474172" cy="1325563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</a:rPr>
              <a:t>Macros in nutshell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429" y="2072641"/>
            <a:ext cx="7620113" cy="3656146"/>
          </a:xfrm>
        </p:spPr>
        <p:txBody>
          <a:bodyPr anchor="ctr"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TW" sz="2100" dirty="0">
                <a:latin typeface="Cambria" panose="02040503050406030204" pitchFamily="18" charset="0"/>
              </a:rPr>
              <a:t>Macros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sz="2100" dirty="0">
                <a:latin typeface="Cambria" panose="02040503050406030204" pitchFamily="18" charset="0"/>
              </a:rPr>
              <a:t>Positional and actual parameters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sz="2100" dirty="0">
                <a:latin typeface="Cambria" panose="02040503050406030204" pitchFamily="18" charset="0"/>
              </a:rPr>
              <a:t>Macro preprocessor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sz="2100" dirty="0">
                <a:latin typeface="Cambria" panose="02040503050406030204" pitchFamily="18" charset="0"/>
              </a:rPr>
              <a:t>Sequencing Symbols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100" dirty="0">
                <a:latin typeface="Cambria" panose="02040503050406030204" pitchFamily="18" charset="0"/>
              </a:rPr>
              <a:t>Assembler preprocessors (AIF, AGO, ANOP)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100" dirty="0">
                <a:latin typeface="Cambria" panose="02040503050406030204" pitchFamily="18" charset="0"/>
              </a:rPr>
              <a:t>Processing Macro definition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100" dirty="0">
                <a:latin typeface="Cambria" panose="02040503050406030204" pitchFamily="18" charset="0"/>
              </a:rPr>
              <a:t>Processing Macro Call </a:t>
            </a:r>
          </a:p>
        </p:txBody>
      </p:sp>
      <p:sp>
        <p:nvSpPr>
          <p:cNvPr id="20486" name="Rectangle 7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7" name="Oval 7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Programmer">
            <a:extLst>
              <a:ext uri="{FF2B5EF4-FFF2-40B4-BE49-F238E27FC236}">
                <a16:creationId xmlns:a16="http://schemas.microsoft.com/office/drawing/2014/main" id="{633F54C3-431B-44A8-826A-6E3527010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0484" name="Slide Number Placeholder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341428" y="6356350"/>
            <a:ext cx="1012371" cy="3651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Aft>
                <a:spcPts val="600"/>
              </a:spcAft>
              <a:defRPr/>
            </a:pPr>
            <a:fld id="{AB781FAE-EA2F-464C-82BC-BFDDDF6F368C}" type="slidenum">
              <a:rPr lang="en-US" altLang="zh-TW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86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059E-BBB6-47FA-BA2D-CC0BDCBB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500" kern="1200" dirty="0">
                <a:latin typeface="Cambria" panose="02040503050406030204" pitchFamily="18" charset="0"/>
              </a:rPr>
              <a:t>Components of System Software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BBFA5-CE85-41D7-8463-571F0D81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/>
              <a:pPr>
                <a:spcAft>
                  <a:spcPts val="600"/>
                </a:spcAft>
              </a:pPr>
              <a:t>87</a:t>
            </a:fld>
            <a:endParaRPr lang="en-US"/>
          </a:p>
        </p:txBody>
      </p:sp>
      <p:graphicFrame>
        <p:nvGraphicFramePr>
          <p:cNvPr id="14" name="TextBox 7">
            <a:extLst>
              <a:ext uri="{FF2B5EF4-FFF2-40B4-BE49-F238E27FC236}">
                <a16:creationId xmlns:a16="http://schemas.microsoft.com/office/drawing/2014/main" id="{621314A2-DB5A-4F55-AE92-2E897E592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249762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4">
            <a:extLst>
              <a:ext uri="{FF2B5EF4-FFF2-40B4-BE49-F238E27FC236}">
                <a16:creationId xmlns:a16="http://schemas.microsoft.com/office/drawing/2014/main" id="{10C2873A-1DCF-4174-BE22-E13FDF1F9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6434" y="187325"/>
            <a:ext cx="36480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47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266C1-AFF5-4D50-A36F-C74F958B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Loaders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DCB76-7CE7-41DC-9010-DCFA5C7E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641" y="0"/>
            <a:ext cx="811359" cy="704762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BA1B0FB-D917-4C8C-928F-313BD683BF39}" type="slidenum">
              <a:rPr lang="en-US" smtClean="0"/>
              <a:pPr algn="ctr">
                <a:spcAft>
                  <a:spcPts val="600"/>
                </a:spcAft>
              </a:pPr>
              <a:t>88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61AA4DE-6900-4AEC-9B4F-B1862A346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990042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2375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3189" y="228600"/>
            <a:ext cx="905747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solidFill>
                  <a:srgbClr val="0000FF"/>
                </a:solidFill>
              </a:rPr>
              <a:t>Program Translation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B835BD-4C98-41E0-AB7D-5557FB1FE40F}" type="slidenum">
              <a:rPr lang="en-IN">
                <a:solidFill>
                  <a:srgbClr val="464653"/>
                </a:solidFill>
                <a:latin typeface="Times New Roman" pitchFamily="18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89</a:t>
            </a:fld>
            <a:endParaRPr lang="en-IN">
              <a:solidFill>
                <a:srgbClr val="464653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Macro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26317" y="642302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DA283A-B5F8-4744-AAE3-1847A2B3769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924425" y="506049"/>
            <a:ext cx="6930691" cy="1688511"/>
          </a:xfrm>
        </p:spPr>
        <p:txBody>
          <a:bodyPr>
            <a:normAutofit/>
          </a:bodyPr>
          <a:lstStyle/>
          <a:p>
            <a:pPr algn="just">
              <a:spcAft>
                <a:spcPts val="200"/>
              </a:spcAft>
            </a:pPr>
            <a:r>
              <a:rPr lang="en-US" sz="2100" dirty="0">
                <a:solidFill>
                  <a:schemeClr val="tx1"/>
                </a:solidFill>
                <a:latin typeface="Cambria" panose="02040503050406030204" pitchFamily="18" charset="0"/>
              </a:rPr>
              <a:t>Macro definition is enclosed between </a:t>
            </a:r>
            <a:r>
              <a:rPr lang="en-US" sz="2100" b="1" dirty="0">
                <a:solidFill>
                  <a:schemeClr val="tx1"/>
                </a:solidFill>
                <a:latin typeface="Cambria" panose="02040503050406030204" pitchFamily="18" charset="0"/>
              </a:rPr>
              <a:t>MACRO header </a:t>
            </a:r>
            <a:r>
              <a:rPr lang="en-US" sz="2100" dirty="0">
                <a:solidFill>
                  <a:schemeClr val="tx1"/>
                </a:solidFill>
                <a:latin typeface="Cambria" panose="02040503050406030204" pitchFamily="18" charset="0"/>
              </a:rPr>
              <a:t>and </a:t>
            </a:r>
            <a:r>
              <a:rPr lang="en-US" sz="2100" b="1" dirty="0">
                <a:solidFill>
                  <a:schemeClr val="tx1"/>
                </a:solidFill>
                <a:latin typeface="Cambria" panose="02040503050406030204" pitchFamily="18" charset="0"/>
              </a:rPr>
              <a:t>MEND</a:t>
            </a:r>
            <a:r>
              <a:rPr lang="en-US" sz="2100" dirty="0">
                <a:solidFill>
                  <a:schemeClr val="tx1"/>
                </a:solidFill>
                <a:latin typeface="Cambria" panose="02040503050406030204" pitchFamily="18" charset="0"/>
              </a:rPr>
              <a:t> statement</a:t>
            </a:r>
          </a:p>
          <a:p>
            <a:pPr algn="just">
              <a:spcAft>
                <a:spcPts val="200"/>
              </a:spcAft>
            </a:pPr>
            <a:r>
              <a:rPr lang="en-US" altLang="zh-TW" sz="2100" dirty="0">
                <a:solidFill>
                  <a:schemeClr val="tx1"/>
                </a:solidFill>
                <a:latin typeface="Cambria" panose="02040503050406030204" pitchFamily="18" charset="0"/>
              </a:rPr>
              <a:t>Located at start of the program.</a:t>
            </a:r>
          </a:p>
          <a:p>
            <a:pPr algn="just">
              <a:spcAft>
                <a:spcPts val="200"/>
              </a:spcAft>
            </a:pPr>
            <a:r>
              <a:rPr lang="en-US" altLang="zh-TW" sz="2100" dirty="0">
                <a:solidFill>
                  <a:schemeClr val="tx1"/>
                </a:solidFill>
                <a:latin typeface="Cambria" panose="02040503050406030204" pitchFamily="18" charset="0"/>
              </a:rPr>
              <a:t>Definition consists of 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2901B3C-E00F-4A1F-9AAC-02BAD64C9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120659"/>
              </p:ext>
            </p:extLst>
          </p:nvPr>
        </p:nvGraphicFramePr>
        <p:xfrm>
          <a:off x="5435506" y="2336905"/>
          <a:ext cx="6262336" cy="394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US" sz="5400">
                <a:latin typeface="Cambria" panose="02040503050406030204" pitchFamily="18" charset="0"/>
              </a:rPr>
              <a:t>Loaders</a:t>
            </a:r>
            <a:endParaRPr lang="en-US" altLang="zh-TW" sz="5400">
              <a:latin typeface="Cambria" panose="02040503050406030204" pitchFamily="18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2" name="Graphic 71" descr="Programmer">
            <a:extLst>
              <a:ext uri="{FF2B5EF4-FFF2-40B4-BE49-F238E27FC236}">
                <a16:creationId xmlns:a16="http://schemas.microsoft.com/office/drawing/2014/main" id="{633F54C3-431B-44A8-826A-6E3527010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 loader is a system program, which takes the –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ＭＳ Ｐゴシック" pitchFamily="34" charset="-128"/>
                <a:cs typeface="ＭＳ Ｐゴシック" pitchFamily="-105" charset="-128"/>
              </a:rPr>
              <a:t>Object code(s) of a program as input and </a:t>
            </a:r>
            <a:r>
              <a:rPr lang="en-US" sz="2000" dirty="0">
                <a:highlight>
                  <a:srgbClr val="00FF00"/>
                </a:highlight>
                <a:latin typeface="Cambria" panose="02040503050406030204" pitchFamily="18" charset="0"/>
                <a:ea typeface="ＭＳ Ｐゴシック" pitchFamily="34" charset="-128"/>
                <a:cs typeface="ＭＳ Ｐゴシック" pitchFamily="-105" charset="-128"/>
              </a:rPr>
              <a:t>prepares it for execution</a:t>
            </a:r>
            <a:endParaRPr lang="en-US" sz="2000" dirty="0">
              <a:highlight>
                <a:srgbClr val="00FF00"/>
              </a:highlight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It is a </a:t>
            </a:r>
            <a:r>
              <a:rPr lang="en-US" sz="2000" dirty="0">
                <a:highlight>
                  <a:srgbClr val="FFFF00"/>
                </a:highlight>
                <a:latin typeface="Cambria" panose="02040503050406030204" pitchFamily="18" charset="0"/>
              </a:rPr>
              <a:t>part of an Operating System</a:t>
            </a:r>
            <a:r>
              <a:rPr lang="en-US" sz="2000" dirty="0">
                <a:latin typeface="Cambria" panose="02040503050406030204" pitchFamily="18" charset="0"/>
              </a:rPr>
              <a:t> that is responsible for –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Loading Programs and Libraries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Initiating the Execution Process</a:t>
            </a:r>
          </a:p>
        </p:txBody>
      </p:sp>
      <p:sp>
        <p:nvSpPr>
          <p:cNvPr id="20484" name="Slide Number Placeholder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B781FAE-EA2F-464C-82BC-BFDDDF6F368C}" type="slidenum">
              <a:rPr kumimoji="0" lang="en-US" altLang="zh-TW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zh-TW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39DDF10-D0FD-4760-87CC-8BADABD4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35440" y="117648"/>
            <a:ext cx="2819400" cy="1528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624C0D5-C55E-423A-8C63-16ADD0F7BCE0}"/>
              </a:ext>
            </a:extLst>
          </p:cNvPr>
          <p:cNvSpPr/>
          <p:nvPr/>
        </p:nvSpPr>
        <p:spPr>
          <a:xfrm>
            <a:off x="1386840" y="3889692"/>
            <a:ext cx="2971800" cy="2362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  <a:cs typeface="ＭＳ Ｐゴシック" pitchFamily="-105" charset="-128"/>
              </a:rPr>
              <a:t>Object program</a:t>
            </a:r>
          </a:p>
          <a:p>
            <a:pPr algn="ctr"/>
            <a:endParaRPr lang="en-US" sz="900" b="1" dirty="0">
              <a:solidFill>
                <a:srgbClr val="C00000"/>
              </a:solidFill>
              <a:ea typeface="ＭＳ Ｐゴシック" pitchFamily="34" charset="-128"/>
              <a:cs typeface="ＭＳ Ｐゴシック" pitchFamily="-105" charset="-128"/>
            </a:endParaRPr>
          </a:p>
          <a:p>
            <a:pPr algn="ctr"/>
            <a:endParaRPr lang="en-US" sz="200" b="1" dirty="0">
              <a:solidFill>
                <a:srgbClr val="C00000"/>
              </a:solidFill>
              <a:ea typeface="ＭＳ Ｐゴシック" pitchFamily="34" charset="-128"/>
              <a:cs typeface="ＭＳ Ｐゴシック" pitchFamily="-105" charset="-128"/>
            </a:endParaRPr>
          </a:p>
          <a:p>
            <a:pPr marL="180975" indent="-246063" algn="just">
              <a:spcBef>
                <a:spcPts val="0"/>
              </a:spcBef>
              <a:buClr>
                <a:srgbClr val="0F6FC6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solidFill>
                  <a:schemeClr val="tx1"/>
                </a:solidFill>
                <a:ea typeface="ＭＳ Ｐゴシック" pitchFamily="34" charset="-128"/>
                <a:cs typeface="ＭＳ Ｐゴシック" pitchFamily="-105" charset="-128"/>
              </a:rPr>
              <a:t>Contains translated instructions and data from the source program.</a:t>
            </a:r>
          </a:p>
          <a:p>
            <a:pPr marL="638175" lvl="1" indent="-246063" algn="just">
              <a:spcBef>
                <a:spcPts val="0"/>
              </a:spcBef>
              <a:buClr>
                <a:srgbClr val="0F6FC6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700" dirty="0">
              <a:solidFill>
                <a:schemeClr val="tx1"/>
              </a:solidFill>
              <a:ea typeface="ＭＳ Ｐゴシック" pitchFamily="34" charset="-128"/>
              <a:cs typeface="ＭＳ Ｐゴシック" pitchFamily="-105" charset="-128"/>
            </a:endParaRPr>
          </a:p>
          <a:p>
            <a:pPr marL="180975" indent="-246063" algn="just">
              <a:spcBef>
                <a:spcPts val="0"/>
              </a:spcBef>
              <a:buClr>
                <a:srgbClr val="0F6FC6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solidFill>
                  <a:schemeClr val="tx1"/>
                </a:solidFill>
                <a:ea typeface="ＭＳ Ｐゴシック" pitchFamily="34" charset="-128"/>
                <a:cs typeface="ＭＳ Ｐゴシック" pitchFamily="-105" charset="-128"/>
              </a:rPr>
              <a:t>Specifies addresses in memory where these items are to be loaded.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4A53CC8D-144B-4D09-8BA6-833041C1F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68240" y="4672806"/>
            <a:ext cx="1905000" cy="726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Right Arrow 7">
            <a:extLst>
              <a:ext uri="{FF2B5EF4-FFF2-40B4-BE49-F238E27FC236}">
                <a16:creationId xmlns:a16="http://schemas.microsoft.com/office/drawing/2014/main" id="{03C7603F-ABF6-47D3-B645-5FB9B68940B8}"/>
              </a:ext>
            </a:extLst>
          </p:cNvPr>
          <p:cNvSpPr/>
          <p:nvPr/>
        </p:nvSpPr>
        <p:spPr>
          <a:xfrm>
            <a:off x="4434840" y="482520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8">
            <a:extLst>
              <a:ext uri="{FF2B5EF4-FFF2-40B4-BE49-F238E27FC236}">
                <a16:creationId xmlns:a16="http://schemas.microsoft.com/office/drawing/2014/main" id="{730D2738-4A1F-45EA-AC1F-DE07F3FC2CCB}"/>
              </a:ext>
            </a:extLst>
          </p:cNvPr>
          <p:cNvSpPr/>
          <p:nvPr/>
        </p:nvSpPr>
        <p:spPr>
          <a:xfrm>
            <a:off x="6962503" y="486221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AE06DE0-5F86-4EF4-B44D-36AC74CE3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82840" y="3910806"/>
            <a:ext cx="19145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51E0682-2114-4EA0-8882-2D10C525A737}"/>
              </a:ext>
            </a:extLst>
          </p:cNvPr>
          <p:cNvGrpSpPr/>
          <p:nvPr/>
        </p:nvGrpSpPr>
        <p:grpSpPr>
          <a:xfrm>
            <a:off x="9369063" y="3480330"/>
            <a:ext cx="2743200" cy="2747738"/>
            <a:chOff x="9369063" y="3480330"/>
            <a:chExt cx="2743200" cy="274773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45F316-BD2C-4E0C-8F41-E2381E205754}"/>
                </a:ext>
              </a:extLst>
            </p:cNvPr>
            <p:cNvSpPr txBox="1"/>
            <p:nvPr/>
          </p:nvSpPr>
          <p:spPr>
            <a:xfrm>
              <a:off x="9941293" y="3480330"/>
              <a:ext cx="1765434" cy="22467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latin typeface="Cambria" panose="02040503050406030204" pitchFamily="18" charset="0"/>
                </a:rPr>
                <a:t>test.c</a:t>
              </a:r>
              <a:endParaRPr lang="en-US" sz="2000" dirty="0">
                <a:latin typeface="Cambria" panose="02040503050406030204" pitchFamily="18" charset="0"/>
              </a:endParaRPr>
            </a:p>
            <a:p>
              <a:endParaRPr lang="en-US" sz="2000" dirty="0">
                <a:latin typeface="Cambria" panose="02040503050406030204" pitchFamily="18" charset="0"/>
              </a:endParaRPr>
            </a:p>
            <a:p>
              <a:r>
                <a:rPr lang="en-US" sz="2000" dirty="0" err="1">
                  <a:latin typeface="Cambria" panose="02040503050406030204" pitchFamily="18" charset="0"/>
                </a:rPr>
                <a:t>gcc</a:t>
              </a:r>
              <a:r>
                <a:rPr lang="en-US" sz="2000" dirty="0">
                  <a:latin typeface="Cambria" panose="02040503050406030204" pitchFamily="18" charset="0"/>
                </a:rPr>
                <a:t> –o t </a:t>
              </a:r>
              <a:r>
                <a:rPr lang="en-US" sz="2000" dirty="0" err="1">
                  <a:latin typeface="Cambria" panose="02040503050406030204" pitchFamily="18" charset="0"/>
                </a:rPr>
                <a:t>test.c</a:t>
              </a:r>
              <a:endParaRPr lang="en-US" sz="2000" dirty="0">
                <a:latin typeface="Cambria" panose="02040503050406030204" pitchFamily="18" charset="0"/>
              </a:endParaRPr>
            </a:p>
            <a:p>
              <a:endParaRPr lang="en-US" sz="2000" dirty="0">
                <a:latin typeface="Cambria" panose="02040503050406030204" pitchFamily="18" charset="0"/>
              </a:endParaRPr>
            </a:p>
            <a:p>
              <a:r>
                <a:rPr lang="en-US" sz="2000" dirty="0">
                  <a:highlight>
                    <a:srgbClr val="00FFFF"/>
                  </a:highlight>
                  <a:latin typeface="Cambria" panose="02040503050406030204" pitchFamily="18" charset="0"/>
                </a:rPr>
                <a:t>./</a:t>
              </a:r>
              <a:r>
                <a:rPr lang="en-US" sz="2000" dirty="0">
                  <a:latin typeface="Cambria" panose="02040503050406030204" pitchFamily="18" charset="0"/>
                </a:rPr>
                <a:t>t</a:t>
              </a:r>
            </a:p>
            <a:p>
              <a:endParaRPr lang="en-US" sz="2000" dirty="0">
                <a:latin typeface="Cambria" panose="02040503050406030204" pitchFamily="18" charset="0"/>
              </a:endParaRPr>
            </a:p>
            <a:p>
              <a:r>
                <a:rPr lang="en-US" sz="2000" dirty="0">
                  <a:highlight>
                    <a:srgbClr val="00FFFF"/>
                  </a:highlight>
                  <a:latin typeface="Cambria" panose="02040503050406030204" pitchFamily="18" charset="0"/>
                </a:rPr>
                <a:t>./</a:t>
              </a:r>
              <a:r>
                <a:rPr lang="en-US" sz="2000" dirty="0" err="1">
                  <a:latin typeface="Cambria" panose="02040503050406030204" pitchFamily="18" charset="0"/>
                </a:rPr>
                <a:t>a.out</a:t>
              </a:r>
              <a:r>
                <a:rPr lang="en-US" sz="2000" dirty="0">
                  <a:latin typeface="Cambria" panose="02040503050406030204" pitchFamily="18" charset="0"/>
                </a:rPr>
                <a:t>  </a:t>
              </a:r>
              <a:endParaRPr lang="en-US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0AE677-3F27-4888-9FC2-F97E19CC5675}"/>
                </a:ext>
              </a:extLst>
            </p:cNvPr>
            <p:cNvSpPr txBox="1"/>
            <p:nvPr/>
          </p:nvSpPr>
          <p:spPr>
            <a:xfrm>
              <a:off x="9369063" y="5858736"/>
              <a:ext cx="274320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ambria" panose="02040503050406030204" pitchFamily="18" charset="0"/>
                </a:rPr>
                <a:t>./ calls the system loader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70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1981200" cy="365760"/>
          </a:xfrm>
        </p:spPr>
        <p:txBody>
          <a:bodyPr vert="horz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66B3D734-86A6-40D2-ADFD-1BED213720AD}" type="slidenum">
              <a:rPr lang="en-US" altLang="zh-TW">
                <a:solidFill>
                  <a:srgbClr val="464653"/>
                </a:solidFill>
                <a:latin typeface="Calibri" pitchFamily="34" charset="0"/>
                <a:ea typeface="新細明體" panose="02020500000000000000" pitchFamily="18" charset="-12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91</a:t>
            </a:fld>
            <a:endParaRPr lang="en-US" altLang="zh-TW" dirty="0">
              <a:solidFill>
                <a:srgbClr val="464653"/>
              </a:solidFill>
              <a:latin typeface="Calibri" pitchFamily="34" charset="0"/>
              <a:ea typeface="新細明體" panose="02020500000000000000" pitchFamily="18" charset="-12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0"/>
            <a:ext cx="7772400" cy="762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zh-TW" sz="3400" b="1" dirty="0">
                <a:solidFill>
                  <a:schemeClr val="tx1"/>
                </a:solidFill>
              </a:rPr>
              <a:t>Loader Functions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629538321"/>
              </p:ext>
            </p:extLst>
          </p:nvPr>
        </p:nvGraphicFramePr>
        <p:xfrm>
          <a:off x="929640" y="946150"/>
          <a:ext cx="979932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AB61E60-4104-4C94-B673-C840A25FE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4660" y="31750"/>
            <a:ext cx="1424940" cy="105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E7A3582-0C03-43F2-BB33-81CE57FC00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2C28542-A7A2-47FE-96F8-06C45A4309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DBAC6C7-4709-4F9F-926E-411129E2A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D8104D0-4651-4688-B6BA-E910CE2D31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2590AD5-3BD9-47C1-BCA3-B354C97DA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A4EF994-2851-4CA7-A62F-8E5F74E96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176CE0-D81F-4FB2-81F1-75824DCD4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161CB56-55CA-4A87-9429-0934719B2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</a:rPr>
              <a:t>Loader </a:t>
            </a:r>
            <a:r>
              <a:rPr lang="en-US" sz="2800" i="1" dirty="0">
                <a:latin typeface="Cambria" panose="02040503050406030204" pitchFamily="18" charset="0"/>
              </a:rPr>
              <a:t>contd..</a:t>
            </a:r>
            <a:endParaRPr lang="en-US" altLang="zh-TW" sz="5400" i="1" dirty="0">
              <a:latin typeface="Cambria" panose="02040503050406030204" pitchFamily="18" charset="0"/>
            </a:endParaRPr>
          </a:p>
        </p:txBody>
      </p:sp>
      <p:pic>
        <p:nvPicPr>
          <p:cNvPr id="72" name="Graphic 71" descr="Programmer">
            <a:extLst>
              <a:ext uri="{FF2B5EF4-FFF2-40B4-BE49-F238E27FC236}">
                <a16:creationId xmlns:a16="http://schemas.microsoft.com/office/drawing/2014/main" id="{633F54C3-431B-44A8-826A-6E3527010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2700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ambria" panose="02040503050406030204" pitchFamily="18" charset="0"/>
              </a:rPr>
              <a:t>“Loader and Linker” may be a single system program</a:t>
            </a:r>
          </a:p>
          <a:p>
            <a:pPr marL="731520" lvl="1" indent="-457200" algn="just">
              <a:lnSpc>
                <a:spcPct val="2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  <a:latin typeface="Cambria" panose="02040503050406030204" pitchFamily="18" charset="0"/>
              </a:rPr>
              <a:t>Loader : loading and relocation</a:t>
            </a:r>
          </a:p>
          <a:p>
            <a:pPr marL="731520" lvl="1" indent="-457200" algn="just">
              <a:lnSpc>
                <a:spcPct val="2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  <a:latin typeface="Cambria" panose="02040503050406030204" pitchFamily="18" charset="0"/>
              </a:rPr>
              <a:t>Linker : linking</a:t>
            </a:r>
            <a:endParaRPr lang="en-US" sz="2100" dirty="0">
              <a:latin typeface="Cambria" panose="02040503050406030204" pitchFamily="18" charset="0"/>
              <a:ea typeface="ＭＳ Ｐゴシック" pitchFamily="34" charset="-128"/>
              <a:cs typeface="ＭＳ Ｐゴシック" pitchFamily="-105" charset="-128"/>
            </a:endParaRPr>
          </a:p>
        </p:txBody>
      </p:sp>
      <p:sp>
        <p:nvSpPr>
          <p:cNvPr id="20484" name="Slide Number Placeholder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381000" y="6334919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B781FAE-EA2F-464C-82BC-BFDDDF6F368C}" type="slidenum">
              <a:rPr kumimoji="0" lang="en-US" altLang="zh-TW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altLang="zh-TW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DDE7F65-CFE6-4F48-893B-CCF52225B23A}"/>
              </a:ext>
            </a:extLst>
          </p:cNvPr>
          <p:cNvSpPr/>
          <p:nvPr/>
        </p:nvSpPr>
        <p:spPr>
          <a:xfrm>
            <a:off x="5516880" y="2453640"/>
            <a:ext cx="137160" cy="85344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D3D179-497A-4D6B-BFB3-EAF0354FDEF2}"/>
              </a:ext>
            </a:extLst>
          </p:cNvPr>
          <p:cNvSpPr txBox="1"/>
          <p:nvPr/>
        </p:nvSpPr>
        <p:spPr>
          <a:xfrm>
            <a:off x="5806440" y="2680305"/>
            <a:ext cx="2133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ＭＳ Ｐゴシック" pitchFamily="34" charset="-128"/>
                <a:cs typeface="ＭＳ Ｐゴシック" pitchFamily="-105" charset="-128"/>
              </a:rPr>
              <a:t>Linking loader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B4CB1-B4CD-4F48-A277-E73BB1EE25F2}"/>
              </a:ext>
            </a:extLst>
          </p:cNvPr>
          <p:cNvSpPr txBox="1"/>
          <p:nvPr/>
        </p:nvSpPr>
        <p:spPr>
          <a:xfrm>
            <a:off x="838200" y="393509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Cambria" panose="02040503050406030204" pitchFamily="18" charset="0"/>
                <a:ea typeface="ＭＳ Ｐゴシック" pitchFamily="34" charset="-128"/>
                <a:cs typeface="ＭＳ Ｐゴシック" pitchFamily="-105" charset="-128"/>
              </a:rPr>
              <a:t>How does Loader gets loaded ?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49E2C3-9E56-4510-B49D-24FD848B8469}"/>
              </a:ext>
            </a:extLst>
          </p:cNvPr>
          <p:cNvSpPr txBox="1"/>
          <p:nvPr/>
        </p:nvSpPr>
        <p:spPr>
          <a:xfrm>
            <a:off x="838200" y="4551504"/>
            <a:ext cx="10515600" cy="95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A </a:t>
            </a:r>
            <a:r>
              <a:rPr lang="en-IN" sz="2000" b="1" dirty="0">
                <a:latin typeface="Cambria" panose="02040503050406030204" pitchFamily="18" charset="0"/>
              </a:rPr>
              <a:t>bootstrap</a:t>
            </a:r>
            <a:r>
              <a:rPr lang="en-IN" sz="2000" dirty="0">
                <a:latin typeface="Cambria" panose="02040503050406030204" pitchFamily="18" charset="0"/>
              </a:rPr>
              <a:t> loader is a computer program residing in EPROM/ROM that loads the main operating system or runtime environment for the computer after completion of self-tests.</a:t>
            </a:r>
          </a:p>
        </p:txBody>
      </p:sp>
    </p:spTree>
    <p:extLst>
      <p:ext uri="{BB962C8B-B14F-4D97-AF65-F5344CB8AC3E}">
        <p14:creationId xmlns:p14="http://schemas.microsoft.com/office/powerpoint/2010/main" val="32002056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5A1E-520F-43AB-9F8E-74AE6D5D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774C-4AD6-4A19-93AD-EB17FF7B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3673"/>
            <a:ext cx="5943600" cy="1847215"/>
          </a:xfrm>
        </p:spPr>
        <p:txBody>
          <a:bodyPr/>
          <a:lstStyle/>
          <a:p>
            <a:pPr marL="731520" lvl="1" indent="-457200" algn="just">
              <a:spcBef>
                <a:spcPts val="600"/>
              </a:spcBef>
              <a:buSzPct val="76000"/>
              <a:buFont typeface="+mj-lt"/>
              <a:buAutoNum type="arabicPeriod"/>
            </a:pPr>
            <a:r>
              <a:rPr lang="en-US" sz="2000" dirty="0">
                <a:ea typeface="ＭＳ Ｐゴシック" pitchFamily="34" charset="-128"/>
              </a:rPr>
              <a:t>Power ON</a:t>
            </a:r>
          </a:p>
          <a:p>
            <a:pPr marL="731520" lvl="1" indent="-457200" algn="just">
              <a:spcBef>
                <a:spcPts val="600"/>
              </a:spcBef>
              <a:buSzPct val="76000"/>
              <a:buFont typeface="+mj-lt"/>
              <a:buAutoNum type="arabicPeriod"/>
            </a:pPr>
            <a:r>
              <a:rPr lang="en-US" sz="2000" dirty="0">
                <a:ea typeface="ＭＳ Ｐゴシック" pitchFamily="34" charset="-128"/>
              </a:rPr>
              <a:t>Load bootstrap loader from ROM to Memory.</a:t>
            </a:r>
          </a:p>
          <a:p>
            <a:pPr marL="731520" lvl="1" indent="-457200" algn="just">
              <a:spcBef>
                <a:spcPts val="600"/>
              </a:spcBef>
              <a:buSzPct val="76000"/>
              <a:buFont typeface="+mj-lt"/>
              <a:buAutoNum type="arabicPeriod"/>
            </a:pPr>
            <a:r>
              <a:rPr lang="en-US" sz="2000" dirty="0">
                <a:ea typeface="ＭＳ Ｐゴシック" pitchFamily="34" charset="-128"/>
              </a:rPr>
              <a:t>Bootstrap loader loads loader from Disk.</a:t>
            </a:r>
          </a:p>
          <a:p>
            <a:pPr marL="731520" lvl="1" indent="-457200" algn="just">
              <a:spcBef>
                <a:spcPts val="600"/>
              </a:spcBef>
              <a:buSzPct val="76000"/>
              <a:buFont typeface="+mj-lt"/>
              <a:buAutoNum type="arabicPeriod"/>
            </a:pPr>
            <a:r>
              <a:rPr lang="en-US" sz="2000" dirty="0">
                <a:ea typeface="ＭＳ Ｐゴシック" pitchFamily="34" charset="-128"/>
              </a:rPr>
              <a:t>Loader loads OS from Disk.</a:t>
            </a:r>
          </a:p>
          <a:p>
            <a:pPr marL="731520" lvl="1" indent="-457200" algn="just">
              <a:spcBef>
                <a:spcPts val="600"/>
              </a:spcBef>
              <a:buSzPct val="76000"/>
              <a:buFont typeface="+mj-lt"/>
              <a:buAutoNum type="arabicPeriod"/>
            </a:pPr>
            <a:r>
              <a:rPr lang="en-US" sz="2000" dirty="0">
                <a:ea typeface="ＭＳ Ｐゴシック" pitchFamily="34" charset="-128"/>
              </a:rPr>
              <a:t>Transfer control from loader to OS.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D0087-8D14-4649-AE52-0F2A5DF4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93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7928915-0097-4FE9-B83F-A640B543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" y="3521075"/>
            <a:ext cx="616610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EA55BBE-D0EE-4511-985A-25EB2A762A59}"/>
              </a:ext>
            </a:extLst>
          </p:cNvPr>
          <p:cNvSpPr txBox="1">
            <a:spLocks noChangeArrowheads="1"/>
          </p:cNvSpPr>
          <p:nvPr/>
        </p:nvSpPr>
        <p:spPr>
          <a:xfrm>
            <a:off x="7376160" y="1223320"/>
            <a:ext cx="4358640" cy="1611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>
            <a:noAutofit/>
          </a:bodyPr>
          <a:lstStyle/>
          <a:p>
            <a:pPr marL="91440" indent="-274320" algn="just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pitchFamily="-105" charset="-128"/>
              </a:rPr>
              <a:t>The bootstrap begins at address 0.</a:t>
            </a:r>
          </a:p>
          <a:p>
            <a:pPr marL="91440" indent="-274320" algn="just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pitchFamily="-105" charset="-128"/>
              </a:rPr>
              <a:t>It loads the OS at address 0x80.</a:t>
            </a:r>
          </a:p>
          <a:p>
            <a:pPr marL="91440" indent="-274320" algn="just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pitchFamily="-105" charset="-128"/>
              </a:rPr>
              <a:t>The control is transferred to the instruction at address 80.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EF90A7A-841F-431E-81D5-BBF11DA9B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3108961"/>
            <a:ext cx="2695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68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2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07772" y="507160"/>
            <a:ext cx="7731579" cy="788240"/>
          </a:xfrm>
        </p:spPr>
        <p:txBody>
          <a:bodyPr>
            <a:normAutofit/>
          </a:bodyPr>
          <a:lstStyle/>
          <a:p>
            <a:pPr lvl="1" algn="ctr">
              <a:spcAft>
                <a:spcPts val="700"/>
              </a:spcAft>
            </a:pPr>
            <a:r>
              <a:rPr lang="en-US" altLang="zh-TW" sz="3000" kern="1200" dirty="0">
                <a:solidFill>
                  <a:srgbClr val="C00000"/>
                </a:solidFill>
                <a:latin typeface="Cambria" panose="02040503050406030204" pitchFamily="18" charset="0"/>
                <a:ea typeface="+mj-ea"/>
                <a:cs typeface="+mj-cs"/>
              </a:rPr>
              <a:t>Loader Example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98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1950" y="6356351"/>
            <a:ext cx="2057400" cy="365125"/>
          </a:xfrm>
        </p:spPr>
        <p:txBody>
          <a:bodyPr vert="horz">
            <a:normAutofit/>
          </a:bodyPr>
          <a:lstStyle/>
          <a:p>
            <a:pPr>
              <a:spcAft>
                <a:spcPts val="600"/>
              </a:spcAft>
              <a:defRPr/>
            </a:pPr>
            <a:fld id="{78ECD418-2E01-4ED4-9736-54A4274A08AE}" type="slidenum"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  <a:latin typeface="Calibri" pitchFamily="34" charset="0"/>
                <a:ea typeface="新細明體" panose="02020500000000000000" pitchFamily="18" charset="-120"/>
              </a:rPr>
              <a:pPr>
                <a:spcAft>
                  <a:spcPts val="600"/>
                </a:spcAft>
                <a:defRPr/>
              </a:pPr>
              <a:t>94</a:t>
            </a:fld>
            <a:endParaRPr lang="en-US" altLang="zh-TW">
              <a:solidFill>
                <a:prstClr val="black">
                  <a:lumMod val="50000"/>
                  <a:lumOff val="50000"/>
                </a:prstClr>
              </a:solidFill>
              <a:latin typeface="Calibri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18438" name="Rectangle 3">
            <a:extLst>
              <a:ext uri="{FF2B5EF4-FFF2-40B4-BE49-F238E27FC236}">
                <a16:creationId xmlns:a16="http://schemas.microsoft.com/office/drawing/2014/main" id="{432C55BE-F80E-4E4C-81C8-A7945C5EF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179854"/>
              </p:ext>
            </p:extLst>
          </p:nvPr>
        </p:nvGraphicFramePr>
        <p:xfrm>
          <a:off x="1791888" y="1410488"/>
          <a:ext cx="8502706" cy="5042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48072" y="629268"/>
            <a:ext cx="4939868" cy="1286160"/>
          </a:xfrm>
        </p:spPr>
        <p:txBody>
          <a:bodyPr anchor="ctr">
            <a:normAutofit/>
          </a:bodyPr>
          <a:lstStyle/>
          <a:p>
            <a:pPr lvl="1">
              <a:spcAft>
                <a:spcPts val="700"/>
              </a:spcAft>
            </a:pPr>
            <a:r>
              <a:rPr lang="en-US" altLang="zh-TW" sz="3500" kern="1200" dirty="0">
                <a:latin typeface="Cambria" panose="02040503050406030204" pitchFamily="18" charset="0"/>
                <a:ea typeface="+mj-ea"/>
                <a:cs typeface="+mj-cs"/>
              </a:rPr>
              <a:t>Loader schemes/types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248074" y="2438401"/>
            <a:ext cx="4939867" cy="37854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</a:rPr>
              <a:t>General Loader Scheme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</a:rPr>
              <a:t>Absolute Loader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</a:rPr>
              <a:t>Subroutine Linkage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</a:rPr>
              <a:t>Relocating Loader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</a:rPr>
              <a:t>Direct Linking Loader</a:t>
            </a:r>
            <a:endParaRPr lang="en-IN" sz="22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>
              <a:latin typeface="Cambria" panose="02040503050406030204" pitchFamily="18" charset="0"/>
            </a:endParaRPr>
          </a:p>
        </p:txBody>
      </p:sp>
      <p:pic>
        <p:nvPicPr>
          <p:cNvPr id="18438" name="Picture 18437">
            <a:extLst>
              <a:ext uri="{FF2B5EF4-FFF2-40B4-BE49-F238E27FC236}">
                <a16:creationId xmlns:a16="http://schemas.microsoft.com/office/drawing/2014/main" id="{52FA304E-D21D-4487-8E1B-43CA9AA30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41" r="38420" b="-1"/>
          <a:stretch/>
        </p:blipFill>
        <p:spPr>
          <a:xfrm>
            <a:off x="1524021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700" y="2115117"/>
            <a:ext cx="4732020" cy="0"/>
          </a:xfrm>
          <a:prstGeom prst="line">
            <a:avLst/>
          </a:prstGeom>
          <a:ln w="19050">
            <a:solidFill>
              <a:srgbClr val="F74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9282" y="6356351"/>
            <a:ext cx="890069" cy="365125"/>
          </a:xfrm>
        </p:spPr>
        <p:txBody>
          <a:bodyPr vert="horz">
            <a:normAutofit/>
          </a:bodyPr>
          <a:lstStyle/>
          <a:p>
            <a:pPr>
              <a:spcAft>
                <a:spcPts val="600"/>
              </a:spcAft>
              <a:defRPr/>
            </a:pPr>
            <a:fld id="{78ECD418-2E01-4ED4-9736-54A4274A08AE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新細明體" panose="02020500000000000000" pitchFamily="18" charset="-120"/>
              </a:rPr>
              <a:pPr>
                <a:spcAft>
                  <a:spcPts val="600"/>
                </a:spcAft>
                <a:defRPr/>
              </a:pPr>
              <a:t>95</a:t>
            </a:fld>
            <a:endParaRPr lang="en-US" altLang="zh-TW">
              <a:solidFill>
                <a:prstClr val="black">
                  <a:tint val="75000"/>
                </a:prstClr>
              </a:solidFill>
              <a:latin typeface="Calibri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6501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  <a:ea typeface="ＭＳ Ｐゴシック" pitchFamily="34" charset="-128"/>
                <a:cs typeface="ＭＳ Ｐゴシック" pitchFamily="-105" charset="-128"/>
              </a:rPr>
              <a:t>General Loader Scheme</a:t>
            </a: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32458" y="501650"/>
            <a:ext cx="6926142" cy="2927350"/>
          </a:xfrm>
        </p:spPr>
        <p:txBody>
          <a:bodyPr anchor="ctr">
            <a:noAutofit/>
          </a:bodyPr>
          <a:lstStyle/>
          <a:p>
            <a:pPr marL="182563" indent="-246063" algn="just" fontAlgn="base">
              <a:lnSpc>
                <a:spcPct val="100000"/>
              </a:lnSpc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IN" sz="1800" dirty="0">
                <a:solidFill>
                  <a:srgbClr val="C00000"/>
                </a:solidFill>
                <a:latin typeface="Cambria" panose="02040503050406030204" pitchFamily="18" charset="0"/>
              </a:rPr>
              <a:t>The </a:t>
            </a:r>
            <a:r>
              <a:rPr lang="en-IN" sz="1800" b="1" dirty="0">
                <a:solidFill>
                  <a:srgbClr val="C00000"/>
                </a:solidFill>
                <a:latin typeface="Cambria" panose="02040503050406030204" pitchFamily="18" charset="0"/>
              </a:rPr>
              <a:t>source program is converted to object program </a:t>
            </a:r>
            <a:r>
              <a:rPr lang="en-IN" sz="1800" dirty="0">
                <a:latin typeface="Cambria" panose="02040503050406030204" pitchFamily="18" charset="0"/>
              </a:rPr>
              <a:t>by some translator.</a:t>
            </a:r>
          </a:p>
          <a:p>
            <a:pPr marL="182563" indent="-246063" algn="just" fontAlgn="base">
              <a:lnSpc>
                <a:spcPct val="100000"/>
              </a:lnSpc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IN" sz="1800" dirty="0">
                <a:latin typeface="Cambria" panose="02040503050406030204" pitchFamily="18" charset="0"/>
              </a:rPr>
              <a:t>The </a:t>
            </a:r>
            <a:r>
              <a:rPr lang="en-IN" sz="1800" b="1" i="1" dirty="0">
                <a:solidFill>
                  <a:srgbClr val="0000FF"/>
                </a:solidFill>
                <a:latin typeface="Cambria" panose="02040503050406030204" pitchFamily="18" charset="0"/>
              </a:rPr>
              <a:t>loader</a:t>
            </a:r>
            <a:r>
              <a:rPr lang="en-IN" sz="1800" dirty="0">
                <a:latin typeface="Cambria" panose="02040503050406030204" pitchFamily="18" charset="0"/>
              </a:rPr>
              <a:t> accepts these assembled machine instructions, data and other information present in the object format and </a:t>
            </a:r>
            <a:r>
              <a:rPr lang="en-IN" sz="1800" b="1" i="1" dirty="0">
                <a:latin typeface="Cambria" panose="02040503050406030204" pitchFamily="18" charset="0"/>
              </a:rPr>
              <a:t>places machine instructions and data in the memory</a:t>
            </a:r>
            <a:r>
              <a:rPr lang="en-IN" sz="1800" dirty="0">
                <a:latin typeface="Cambria" panose="02040503050406030204" pitchFamily="18" charset="0"/>
              </a:rPr>
              <a:t> in an executable form.</a:t>
            </a:r>
          </a:p>
          <a:p>
            <a:pPr marL="182563" indent="-246063" algn="just" fontAlgn="base">
              <a:lnSpc>
                <a:spcPct val="100000"/>
              </a:lnSpc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IN" sz="1800" dirty="0">
                <a:latin typeface="Cambria" panose="02040503050406030204" pitchFamily="18" charset="0"/>
              </a:rPr>
              <a:t>The reassembly is not necessary to run the program later.</a:t>
            </a:r>
            <a:endParaRPr lang="en-US" sz="1800" dirty="0">
              <a:latin typeface="Cambria" panose="02040503050406030204" pitchFamily="18" charset="0"/>
              <a:ea typeface="ＭＳ Ｐゴシック" pitchFamily="34" charset="-128"/>
              <a:cs typeface="ＭＳ Ｐゴシック" pitchFamily="-105" charset="-128"/>
            </a:endParaRPr>
          </a:p>
        </p:txBody>
      </p:sp>
      <p:pic>
        <p:nvPicPr>
          <p:cNvPr id="6" name="Picture 2" descr="A screenshot of a cell phone&#10;&#10;Description automatically generated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12410" y="3446698"/>
            <a:ext cx="6143269" cy="3040918"/>
          </a:xfrm>
          <a:prstGeom prst="rect">
            <a:avLst/>
          </a:prstGeom>
          <a:noFill/>
        </p:spPr>
      </p:pic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1418" y="6305053"/>
            <a:ext cx="6143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61ABD13-B665-400A-967E-13A0E05A2626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96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F1E96-5ECC-4640-B03C-A584E0E9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Advantages of General loader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8FB1-6051-40EB-923E-CA49C11D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3092970"/>
            <a:ext cx="11109960" cy="2693976"/>
          </a:xfrm>
        </p:spPr>
        <p:txBody>
          <a:bodyPr>
            <a:noAutofit/>
          </a:bodyPr>
          <a:lstStyle/>
          <a:p>
            <a:pPr marL="182563" indent="-246063" fontAlgn="base"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The program </a:t>
            </a:r>
            <a:r>
              <a:rPr lang="en-IN" sz="2000" dirty="0">
                <a:solidFill>
                  <a:srgbClr val="C00000"/>
                </a:solidFill>
                <a:latin typeface="Cambria" panose="02040503050406030204" pitchFamily="18" charset="0"/>
              </a:rPr>
              <a:t>need not be retranslated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each time while running it.</a:t>
            </a:r>
          </a:p>
          <a:p>
            <a:pPr marL="182563" indent="-246063" fontAlgn="base"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  <a:ea typeface="ＭＳ Ｐゴシック" pitchFamily="34" charset="-128"/>
                <a:cs typeface="ＭＳ Ｐゴシック" pitchFamily="-105" charset="-128"/>
              </a:rPr>
              <a:t>Th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ere is </a:t>
            </a:r>
            <a:r>
              <a:rPr lang="en-IN" sz="2000" dirty="0">
                <a:solidFill>
                  <a:srgbClr val="C00000"/>
                </a:solidFill>
                <a:latin typeface="Cambria" panose="02040503050406030204" pitchFamily="18" charset="0"/>
              </a:rPr>
              <a:t>no wastage of memory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, as assembler is not placed in the memory.</a:t>
            </a:r>
          </a:p>
          <a:p>
            <a:pPr marL="182563" indent="-246063" fontAlgn="base"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Instead of assembler, loader occupies some portion of the memory.</a:t>
            </a:r>
          </a:p>
          <a:p>
            <a:pPr marL="182563" indent="-246063" fontAlgn="base"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Size </a:t>
            </a:r>
            <a:r>
              <a:rPr lang="en-IN" sz="2000" dirty="0">
                <a:solidFill>
                  <a:srgbClr val="2209B7"/>
                </a:solidFill>
                <a:latin typeface="Cambria" panose="02040503050406030204" pitchFamily="18" charset="0"/>
              </a:rPr>
              <a:t>of loader is smaller than assembler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, so more memory is available to   the user.</a:t>
            </a:r>
          </a:p>
          <a:p>
            <a:pPr marL="182563" indent="-246063" fontAlgn="base"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It is possible to write source program / subroutines in </a:t>
            </a:r>
            <a:r>
              <a:rPr lang="en-IN" sz="2000" dirty="0">
                <a:solidFill>
                  <a:srgbClr val="2209B7"/>
                </a:solidFill>
                <a:latin typeface="Cambria" panose="02040503050406030204" pitchFamily="18" charset="0"/>
              </a:rPr>
              <a:t>several different languages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as –</a:t>
            </a:r>
          </a:p>
          <a:p>
            <a:pPr>
              <a:spcAft>
                <a:spcPts val="600"/>
              </a:spcAft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source programs → object programs → loader accepts these object modules to convert it to executable form.</a:t>
            </a:r>
            <a:endParaRPr lang="en-US" sz="2000" dirty="0">
              <a:solidFill>
                <a:srgbClr val="000000"/>
              </a:solidFill>
              <a:latin typeface="Cambria" panose="02040503050406030204" pitchFamily="18" charset="0"/>
              <a:ea typeface="ＭＳ Ｐゴシック" pitchFamily="34" charset="-128"/>
              <a:cs typeface="ＭＳ Ｐゴシック" pitchFamily="-105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2AC54-9316-430C-9FE8-E77B70D4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DB835BD-4C98-41E0-AB7D-5557FB1FE40F}" type="slidenum">
              <a:rPr lang="en-IN" sz="10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97</a:t>
            </a:fld>
            <a:endParaRPr lang="en-IN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723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1E96-5ECC-4640-B03C-A584E0E9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Absolute Loader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8FB1-6051-40EB-923E-CA49C11D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65443" indent="-246063" algn="just" fontAlgn="base">
              <a:spcBef>
                <a:spcPts val="400"/>
              </a:spcBef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IN" sz="2000" dirty="0">
                <a:latin typeface="Cambria" panose="02040503050406030204" pitchFamily="18" charset="0"/>
              </a:rPr>
              <a:t>Its Operation is very simple – </a:t>
            </a:r>
            <a:r>
              <a:rPr lang="en-IN" sz="2000" dirty="0">
                <a:solidFill>
                  <a:srgbClr val="C00000"/>
                </a:solidFill>
                <a:latin typeface="Cambria" panose="02040503050406030204" pitchFamily="18" charset="0"/>
              </a:rPr>
              <a:t>Only Loading</a:t>
            </a:r>
            <a:r>
              <a:rPr lang="en-IN" sz="2000" dirty="0">
                <a:latin typeface="Cambria" panose="02040503050406030204" pitchFamily="18" charset="0"/>
              </a:rPr>
              <a:t>; </a:t>
            </a:r>
            <a:r>
              <a:rPr lang="en-IN" sz="2000" dirty="0">
                <a:highlight>
                  <a:srgbClr val="00FFFF"/>
                </a:highlight>
                <a:latin typeface="Cambria" panose="02040503050406030204" pitchFamily="18" charset="0"/>
              </a:rPr>
              <a:t>No</a:t>
            </a:r>
            <a:r>
              <a:rPr lang="en-IN" sz="2000" dirty="0">
                <a:latin typeface="Cambria" panose="02040503050406030204" pitchFamily="18" charset="0"/>
              </a:rPr>
              <a:t> relocation or linking.</a:t>
            </a:r>
          </a:p>
          <a:p>
            <a:pPr marL="365443" indent="-246063" algn="just" fontAlgn="base">
              <a:spcBef>
                <a:spcPts val="400"/>
              </a:spcBef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IN" sz="2000" dirty="0">
                <a:latin typeface="Cambria" panose="02040503050406030204" pitchFamily="18" charset="0"/>
              </a:rPr>
              <a:t>Places absolute code into main memory at the location prescribed by  assembler.</a:t>
            </a:r>
          </a:p>
          <a:p>
            <a:pPr marL="365443" indent="-246063" algn="just" fontAlgn="base">
              <a:spcBef>
                <a:spcPts val="400"/>
              </a:spcBef>
              <a:buSzPct val="85000"/>
              <a:buFont typeface="Wingdings 2" pitchFamily="18" charset="2"/>
              <a:buChar char=""/>
            </a:pPr>
            <a:r>
              <a:rPr lang="en-IN" sz="2000" dirty="0">
                <a:latin typeface="Cambria" panose="02040503050406030204" pitchFamily="18" charset="0"/>
              </a:rPr>
              <a:t>The </a:t>
            </a:r>
            <a:r>
              <a:rPr lang="en-IN" sz="2000" dirty="0">
                <a:highlight>
                  <a:srgbClr val="FFFF00"/>
                </a:highlight>
                <a:latin typeface="Cambria" panose="02040503050406030204" pitchFamily="18" charset="0"/>
              </a:rPr>
              <a:t>starting address of every module is known</a:t>
            </a:r>
            <a:r>
              <a:rPr lang="en-IN" sz="2000" dirty="0">
                <a:latin typeface="Cambria" panose="02040503050406030204" pitchFamily="18" charset="0"/>
              </a:rPr>
              <a:t>, this corresponding starting address is stored in the object file.</a:t>
            </a:r>
          </a:p>
          <a:p>
            <a:pPr marL="365443" indent="-246063" algn="just" fontAlgn="base">
              <a:spcBef>
                <a:spcPts val="400"/>
              </a:spcBef>
              <a:spcAft>
                <a:spcPts val="600"/>
              </a:spcAft>
              <a:buSzPct val="85000"/>
              <a:buFont typeface="Wingdings 2" pitchFamily="18" charset="2"/>
              <a:buChar char=""/>
            </a:pPr>
            <a:r>
              <a:rPr lang="en-IN" sz="2000" dirty="0">
                <a:latin typeface="Cambria" panose="02040503050406030204" pitchFamily="18" charset="0"/>
              </a:rPr>
              <a:t>Loader places the executable form of the machine instructions at the locations mentioned in the object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2AC54-9316-430C-9FE8-E77B70D4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DB835BD-4C98-41E0-AB7D-5557FB1FE40F}" type="slidenum">
              <a:rPr kumimoji="0" lang="en-I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IN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31A846-C188-410C-87EB-0549CFE0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833035"/>
            <a:ext cx="4784516" cy="270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88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1E96-5ECC-4640-B03C-A584E0E9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Absolute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8FB1-6051-40EB-923E-CA49C11D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20" y="1546225"/>
            <a:ext cx="10515600" cy="132556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65443" lvl="1" indent="-246063" algn="just" fontAlgn="base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</a:rPr>
              <a:t>Easy to design and implement as </a:t>
            </a:r>
            <a:r>
              <a:rPr lang="en-IN" sz="2000" dirty="0">
                <a:solidFill>
                  <a:srgbClr val="0000FF"/>
                </a:solidFill>
                <a:latin typeface="Cambria" panose="02040503050406030204" pitchFamily="18" charset="0"/>
              </a:rPr>
              <a:t>No address manipulation </a:t>
            </a: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</a:rPr>
              <a:t>is performed. i.e. No Linking and relocation needed. </a:t>
            </a:r>
          </a:p>
          <a:p>
            <a:pPr marL="365443" indent="-246063" algn="just" fontAlgn="base">
              <a:buSzPct val="85000"/>
              <a:buFont typeface="Wingdings 2" pitchFamily="18" charset="2"/>
              <a:buChar char=""/>
            </a:pPr>
            <a:r>
              <a:rPr lang="en-IN" sz="2000" dirty="0">
                <a:solidFill>
                  <a:srgbClr val="C00000"/>
                </a:solidFill>
                <a:latin typeface="Cambria" panose="02040503050406030204" pitchFamily="18" charset="0"/>
              </a:rPr>
              <a:t>Load Module format </a:t>
            </a: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</a:rPr>
              <a:t>of object file: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2AC54-9316-430C-9FE8-E77B70D4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DB835BD-4C98-41E0-AB7D-5557FB1FE40F}" type="slidenum">
              <a:rPr kumimoji="0" lang="en-I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IN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0F42E0-06B1-45D0-9C2D-56BDAB6D9A4A}"/>
              </a:ext>
            </a:extLst>
          </p:cNvPr>
          <p:cNvGrpSpPr/>
          <p:nvPr/>
        </p:nvGrpSpPr>
        <p:grpSpPr>
          <a:xfrm>
            <a:off x="838200" y="3170459"/>
            <a:ext cx="2880320" cy="3322416"/>
            <a:chOff x="838200" y="3170459"/>
            <a:chExt cx="2880320" cy="332241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7E762E6-669C-44D6-92AE-E346930C4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3170459"/>
              <a:ext cx="2880320" cy="3322416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229922-4361-47E5-B6C2-BAB82D081C04}"/>
                </a:ext>
              </a:extLst>
            </p:cNvPr>
            <p:cNvCxnSpPr/>
            <p:nvPr/>
          </p:nvCxnSpPr>
          <p:spPr>
            <a:xfrm>
              <a:off x="1066800" y="3596640"/>
              <a:ext cx="242316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D37F17-E016-44C6-BA85-1B6BBE0420D5}"/>
                </a:ext>
              </a:extLst>
            </p:cNvPr>
            <p:cNvCxnSpPr/>
            <p:nvPr/>
          </p:nvCxnSpPr>
          <p:spPr>
            <a:xfrm>
              <a:off x="1066780" y="5867400"/>
              <a:ext cx="242316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ACCD11-B977-44FB-840B-6649F38F2291}"/>
                </a:ext>
              </a:extLst>
            </p:cNvPr>
            <p:cNvCxnSpPr/>
            <p:nvPr/>
          </p:nvCxnSpPr>
          <p:spPr>
            <a:xfrm>
              <a:off x="1066780" y="6295390"/>
              <a:ext cx="242316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2">
            <a:extLst>
              <a:ext uri="{FF2B5EF4-FFF2-40B4-BE49-F238E27FC236}">
                <a16:creationId xmlns:a16="http://schemas.microsoft.com/office/drawing/2014/main" id="{03FE9734-1B20-4F41-95B2-F7A535FC7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440" y="3141640"/>
            <a:ext cx="6979880" cy="3214710"/>
          </a:xfrm>
          <a:prstGeom prst="rect">
            <a:avLst/>
          </a:prstGeom>
          <a:solidFill>
            <a:srgbClr val="660066">
              <a:alpha val="10980"/>
            </a:srgbClr>
          </a:solidFill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/>
          <a:lstStyle/>
          <a:p>
            <a:pPr marL="271463" indent="-271463" algn="just">
              <a:spcBef>
                <a:spcPts val="1200"/>
              </a:spcBef>
              <a:spcAft>
                <a:spcPts val="12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>
                <a:solidFill>
                  <a:srgbClr val="000000"/>
                </a:solidFill>
                <a:latin typeface="Constantia" pitchFamily="18" charset="0"/>
              </a:rPr>
              <a:t>Single pass operation</a:t>
            </a:r>
          </a:p>
          <a:p>
            <a:pPr marL="638175" lvl="1" indent="-246063" algn="just">
              <a:spcBef>
                <a:spcPts val="1200"/>
              </a:spcBef>
              <a:spcAft>
                <a:spcPts val="1200"/>
              </a:spcAft>
              <a:buClr>
                <a:srgbClr val="0F6FC6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>
                <a:solidFill>
                  <a:srgbClr val="000000"/>
                </a:solidFill>
                <a:latin typeface="Constantia" pitchFamily="18" charset="0"/>
              </a:rPr>
              <a:t>check </a:t>
            </a:r>
            <a:r>
              <a:rPr lang="en-US" sz="1900" b="1" dirty="0">
                <a:solidFill>
                  <a:srgbClr val="000000"/>
                </a:solidFill>
                <a:latin typeface="Constantia" pitchFamily="18" charset="0"/>
              </a:rPr>
              <a:t>H (Header) record to verify that correct program </a:t>
            </a:r>
            <a:r>
              <a:rPr lang="en-US" sz="1900" dirty="0">
                <a:solidFill>
                  <a:srgbClr val="000000"/>
                </a:solidFill>
                <a:latin typeface="Constantia" pitchFamily="18" charset="0"/>
              </a:rPr>
              <a:t>has been presented for loading</a:t>
            </a:r>
          </a:p>
          <a:p>
            <a:pPr marL="638175" lvl="1" indent="-246063" algn="just">
              <a:spcBef>
                <a:spcPts val="1200"/>
              </a:spcBef>
              <a:spcAft>
                <a:spcPts val="1200"/>
              </a:spcAft>
              <a:buClr>
                <a:srgbClr val="0F6FC6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>
                <a:solidFill>
                  <a:srgbClr val="000000"/>
                </a:solidFill>
                <a:latin typeface="Constantia" pitchFamily="18" charset="0"/>
              </a:rPr>
              <a:t>read each </a:t>
            </a:r>
            <a:r>
              <a:rPr lang="en-US" sz="1900" b="1" dirty="0">
                <a:solidFill>
                  <a:srgbClr val="000000"/>
                </a:solidFill>
                <a:latin typeface="Constantia" pitchFamily="18" charset="0"/>
              </a:rPr>
              <a:t>T (Text) record, and move object code into </a:t>
            </a:r>
            <a:r>
              <a:rPr lang="en-US" sz="1900" dirty="0">
                <a:solidFill>
                  <a:srgbClr val="000000"/>
                </a:solidFill>
                <a:latin typeface="Constantia" pitchFamily="18" charset="0"/>
              </a:rPr>
              <a:t>the indicated address in memory</a:t>
            </a:r>
          </a:p>
          <a:p>
            <a:pPr marL="638175" lvl="1" indent="-246063" algn="just">
              <a:spcBef>
                <a:spcPts val="1200"/>
              </a:spcBef>
              <a:spcAft>
                <a:spcPts val="1200"/>
              </a:spcAft>
              <a:buClr>
                <a:srgbClr val="0F6FC6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>
                <a:solidFill>
                  <a:srgbClr val="000000"/>
                </a:solidFill>
                <a:latin typeface="Constantia" pitchFamily="18" charset="0"/>
              </a:rPr>
              <a:t>at </a:t>
            </a:r>
            <a:r>
              <a:rPr lang="en-US" sz="1900" b="1" dirty="0">
                <a:solidFill>
                  <a:srgbClr val="000000"/>
                </a:solidFill>
                <a:latin typeface="Constantia" pitchFamily="18" charset="0"/>
              </a:rPr>
              <a:t>E (Execution) record, switch to the specified address to </a:t>
            </a:r>
            <a:r>
              <a:rPr lang="en-US" sz="1900" dirty="0">
                <a:solidFill>
                  <a:srgbClr val="000000"/>
                </a:solidFill>
                <a:latin typeface="Constantia" pitchFamily="18" charset="0"/>
              </a:rPr>
              <a:t>begin execution of the loaded program.</a:t>
            </a:r>
          </a:p>
        </p:txBody>
      </p:sp>
    </p:spTree>
    <p:extLst>
      <p:ext uri="{BB962C8B-B14F-4D97-AF65-F5344CB8AC3E}">
        <p14:creationId xmlns:p14="http://schemas.microsoft.com/office/powerpoint/2010/main" val="74975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11141</Words>
  <Application>Microsoft Office PowerPoint</Application>
  <PresentationFormat>Widescreen</PresentationFormat>
  <Paragraphs>2199</Paragraphs>
  <Slides>119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119</vt:i4>
      </vt:variant>
    </vt:vector>
  </HeadingPairs>
  <TitlesOfParts>
    <vt:vector size="136" baseType="lpstr">
      <vt:lpstr>Arial</vt:lpstr>
      <vt:lpstr>Book Antiqua</vt:lpstr>
      <vt:lpstr>Bookman Old Style</vt:lpstr>
      <vt:lpstr>Calibri</vt:lpstr>
      <vt:lpstr>Calibri Light</vt:lpstr>
      <vt:lpstr>Cambria</vt:lpstr>
      <vt:lpstr>Constantia</vt:lpstr>
      <vt:lpstr>Gill Sans MT</vt:lpstr>
      <vt:lpstr>Helvetica Neue Medium</vt:lpstr>
      <vt:lpstr>Times New Roman</vt:lpstr>
      <vt:lpstr>Verdana</vt:lpstr>
      <vt:lpstr>Wingdings</vt:lpstr>
      <vt:lpstr>Wingdings 2</vt:lpstr>
      <vt:lpstr>Wingdings 3</vt:lpstr>
      <vt:lpstr>Office Theme</vt:lpstr>
      <vt:lpstr>Origin</vt:lpstr>
      <vt:lpstr>1_Office Theme</vt:lpstr>
      <vt:lpstr>System Programming and Operating System</vt:lpstr>
      <vt:lpstr>Course Objectives</vt:lpstr>
      <vt:lpstr>Course Outcomes</vt:lpstr>
      <vt:lpstr>System Programming and Operating System  18BTIS502</vt:lpstr>
      <vt:lpstr>Let’s think:</vt:lpstr>
      <vt:lpstr>2. Introduction to Macro Processors</vt:lpstr>
      <vt:lpstr>PowerPoint Presentation</vt:lpstr>
      <vt:lpstr>Macros (Macro instructions)</vt:lpstr>
      <vt:lpstr>Macro Definition</vt:lpstr>
      <vt:lpstr>PowerPoint Presentation</vt:lpstr>
      <vt:lpstr>Syntax of MACRO  PROTOTYPE</vt:lpstr>
      <vt:lpstr>Macro Expansion</vt:lpstr>
      <vt:lpstr>Macro expansion</vt:lpstr>
      <vt:lpstr>Macro Vs subroutines</vt:lpstr>
      <vt:lpstr>Macro Processor</vt:lpstr>
      <vt:lpstr>PowerPoint Presentation</vt:lpstr>
      <vt:lpstr>PowerPoint Presentation</vt:lpstr>
      <vt:lpstr>Ordinary strings - Example</vt:lpstr>
      <vt:lpstr>Formal Parameters: Positional Parameters</vt:lpstr>
      <vt:lpstr>Formal Parameters: Keyword Parameters</vt:lpstr>
      <vt:lpstr>Default specifications of parameters</vt:lpstr>
      <vt:lpstr>PowerPoint Presentation</vt:lpstr>
      <vt:lpstr>Default specifications of parameters</vt:lpstr>
      <vt:lpstr>MACROs with mixed parameter lists  (Positional parameters followed by default or keyword parameters) </vt:lpstr>
      <vt:lpstr>ALP with Macros</vt:lpstr>
      <vt:lpstr>Recap of the  discussion</vt:lpstr>
      <vt:lpstr>NESTED macro calls</vt:lpstr>
      <vt:lpstr>NESTED macro calls</vt:lpstr>
      <vt:lpstr>Advanced Macro Facilities  [Supports semantic expansions] </vt:lpstr>
      <vt:lpstr>Advanced Macro facilities</vt:lpstr>
      <vt:lpstr>Adv. Macros – ALTERATION OF FLOW CONTROL</vt:lpstr>
      <vt:lpstr>Adv. Macros – EXPANSION TIME VARIABLES(EV)  LCL, GBL</vt:lpstr>
      <vt:lpstr>Expansion time variables - Example</vt:lpstr>
      <vt:lpstr>Adv. Macros – Attributes of formal parameters</vt:lpstr>
      <vt:lpstr>Example – Conditional Expansion</vt:lpstr>
      <vt:lpstr>Example – Conditional Expansion</vt:lpstr>
      <vt:lpstr>Example – Expansion time loops</vt:lpstr>
      <vt:lpstr>Macro Journey so far</vt:lpstr>
      <vt:lpstr>Practice Questions on Macros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Macro Preprocessor</vt:lpstr>
      <vt:lpstr>Macro preprocessor design overview &amp; data structure taxonomy for Macro definition processing</vt:lpstr>
      <vt:lpstr>Macro preprocessor design overview &amp; data structure taxonomy for Macro call processing</vt:lpstr>
      <vt:lpstr>Macro preprocessor Data Structures</vt:lpstr>
      <vt:lpstr>Macro preprocessor 9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Macro Call processing</vt:lpstr>
      <vt:lpstr>PowerPoint Presentation</vt:lpstr>
      <vt:lpstr>Macro Expansion Counter</vt:lpstr>
      <vt:lpstr>Process Macro Call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Example 1</vt:lpstr>
      <vt:lpstr>PowerPoint Presentation</vt:lpstr>
      <vt:lpstr>Practice Example 1 - SOLUTION</vt:lpstr>
      <vt:lpstr>Practice Questions on Assemblers</vt:lpstr>
      <vt:lpstr>Macro preprocessor Phases</vt:lpstr>
      <vt:lpstr>Problem Solving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Macros in nutshell</vt:lpstr>
      <vt:lpstr>Components of System Software</vt:lpstr>
      <vt:lpstr>Loaders</vt:lpstr>
      <vt:lpstr>Program Translation hierarchy</vt:lpstr>
      <vt:lpstr>Loaders</vt:lpstr>
      <vt:lpstr>Loader Functions</vt:lpstr>
      <vt:lpstr>Loader contd..</vt:lpstr>
      <vt:lpstr>Bootstrap loader</vt:lpstr>
      <vt:lpstr>Loader Example</vt:lpstr>
      <vt:lpstr>Loader schemes/types</vt:lpstr>
      <vt:lpstr>General Loader Scheme</vt:lpstr>
      <vt:lpstr>Advantages of General loader scheme</vt:lpstr>
      <vt:lpstr>Absolute Loader</vt:lpstr>
      <vt:lpstr>Absolute Loader</vt:lpstr>
      <vt:lpstr>Absolute Loader</vt:lpstr>
      <vt:lpstr>Absolute Loader - Disadvantages</vt:lpstr>
      <vt:lpstr>Subroutines</vt:lpstr>
      <vt:lpstr>SUBROUTINE   LINKAGES</vt:lpstr>
      <vt:lpstr>SUBROUTINE   LINKAGES</vt:lpstr>
      <vt:lpstr>EXTERN &amp; ENTRY</vt:lpstr>
      <vt:lpstr>Relocating Loaders</vt:lpstr>
      <vt:lpstr>Relocatable loaders</vt:lpstr>
      <vt:lpstr>Relocatable loaders</vt:lpstr>
      <vt:lpstr>Direct Linking Loader - Relocatable Loader</vt:lpstr>
      <vt:lpstr>Disadvantages of Direct Linking</vt:lpstr>
      <vt:lpstr>Dynamic Loading</vt:lpstr>
      <vt:lpstr>PowerPoint Presentation</vt:lpstr>
      <vt:lpstr>Overlay Structure - Example</vt:lpstr>
      <vt:lpstr>Overlay Structure – Example 2 (Assembler program)</vt:lpstr>
      <vt:lpstr>Linkers (Performs the process of linking)</vt:lpstr>
      <vt:lpstr>LINKING   TYPES</vt:lpstr>
      <vt:lpstr>Linking Types</vt:lpstr>
      <vt:lpstr>Self Relocating Programs (Capable of being loaded into memory at any address)</vt:lpstr>
      <vt:lpstr>Unit 2 – Introduction to Macro Processors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and Operating System</dc:title>
  <dc:creator>Jyoti Malhotra</dc:creator>
  <cp:lastModifiedBy>Jyoti Malhotra</cp:lastModifiedBy>
  <cp:revision>3</cp:revision>
  <dcterms:created xsi:type="dcterms:W3CDTF">2020-09-14T17:01:26Z</dcterms:created>
  <dcterms:modified xsi:type="dcterms:W3CDTF">2020-09-15T17:44:41Z</dcterms:modified>
</cp:coreProperties>
</file>