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65" r:id="rId8"/>
    <p:sldId id="280" r:id="rId9"/>
    <p:sldId id="266" r:id="rId10"/>
    <p:sldId id="277" r:id="rId11"/>
    <p:sldId id="276" r:id="rId12"/>
    <p:sldId id="267" r:id="rId13"/>
    <p:sldId id="281" r:id="rId14"/>
    <p:sldId id="268" r:id="rId15"/>
    <p:sldId id="278" r:id="rId16"/>
    <p:sldId id="269" r:id="rId17"/>
    <p:sldId id="270" r:id="rId18"/>
    <p:sldId id="271" r:id="rId19"/>
    <p:sldId id="272" r:id="rId20"/>
    <p:sldId id="279"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5E0767-9A8B-4704-A51C-B73ABB64EA08}" v="192" dt="2023-02-16T05:36:02.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A6049-891E-4E2B-827E-C1A3387AB82A}" type="doc">
      <dgm:prSet loTypeId="urn:microsoft.com/office/officeart/2005/8/layout/cycle4" loCatId="matrix" qsTypeId="urn:microsoft.com/office/officeart/2005/8/quickstyle/simple1" qsCatId="simple" csTypeId="urn:microsoft.com/office/officeart/2005/8/colors/colorful4" csCatId="colorful" phldr="1"/>
      <dgm:spPr/>
      <dgm:t>
        <a:bodyPr/>
        <a:lstStyle/>
        <a:p>
          <a:endParaRPr lang="en-IN"/>
        </a:p>
      </dgm:t>
    </dgm:pt>
    <dgm:pt modelId="{AE94AAB9-0434-44A1-B22E-A47527C5559C}">
      <dgm:prSet phldrT="[Text]" custT="1"/>
      <dgm:spPr/>
      <dgm:t>
        <a:bodyPr/>
        <a:lstStyle/>
        <a:p>
          <a:r>
            <a:rPr lang="en-US" sz="3200" dirty="0"/>
            <a:t>Who pays?</a:t>
          </a:r>
          <a:endParaRPr lang="en-IN" sz="3200" dirty="0"/>
        </a:p>
      </dgm:t>
    </dgm:pt>
    <dgm:pt modelId="{99A19EB3-4906-4BD1-B6C2-C350F85EAA93}" type="parTrans" cxnId="{672209BE-E2DB-4893-BF80-5BE5CA1F5BC5}">
      <dgm:prSet/>
      <dgm:spPr/>
      <dgm:t>
        <a:bodyPr/>
        <a:lstStyle/>
        <a:p>
          <a:endParaRPr lang="en-IN"/>
        </a:p>
      </dgm:t>
    </dgm:pt>
    <dgm:pt modelId="{8445381C-D287-447F-A2A3-D6F657AD9423}" type="sibTrans" cxnId="{672209BE-E2DB-4893-BF80-5BE5CA1F5BC5}">
      <dgm:prSet/>
      <dgm:spPr/>
      <dgm:t>
        <a:bodyPr/>
        <a:lstStyle/>
        <a:p>
          <a:endParaRPr lang="en-IN"/>
        </a:p>
      </dgm:t>
    </dgm:pt>
    <dgm:pt modelId="{488DBF51-4B7D-46AC-94DA-6D55D08CBC36}">
      <dgm:prSet phldrT="[Text]" custT="1"/>
      <dgm:spPr/>
      <dgm:t>
        <a:bodyPr/>
        <a:lstStyle/>
        <a:p>
          <a:r>
            <a:rPr lang="en-US" sz="2600" dirty="0"/>
            <a:t>Users</a:t>
          </a:r>
          <a:endParaRPr lang="en-IN" sz="2600" dirty="0"/>
        </a:p>
      </dgm:t>
    </dgm:pt>
    <dgm:pt modelId="{939B3DAB-AFC5-4CF2-8B59-3404BD907CDF}" type="parTrans" cxnId="{B2FACC3E-5F65-405E-92C3-B81CE4D0EF2B}">
      <dgm:prSet/>
      <dgm:spPr/>
      <dgm:t>
        <a:bodyPr/>
        <a:lstStyle/>
        <a:p>
          <a:endParaRPr lang="en-IN"/>
        </a:p>
      </dgm:t>
    </dgm:pt>
    <dgm:pt modelId="{E9BD8667-4D21-45D9-AAE3-19CF05CEC831}" type="sibTrans" cxnId="{B2FACC3E-5F65-405E-92C3-B81CE4D0EF2B}">
      <dgm:prSet/>
      <dgm:spPr/>
      <dgm:t>
        <a:bodyPr/>
        <a:lstStyle/>
        <a:p>
          <a:endParaRPr lang="en-IN"/>
        </a:p>
      </dgm:t>
    </dgm:pt>
    <dgm:pt modelId="{B593DD2D-97E8-4F0F-A310-424B86F20634}">
      <dgm:prSet phldrT="[Text]" custT="1"/>
      <dgm:spPr/>
      <dgm:t>
        <a:bodyPr/>
        <a:lstStyle/>
        <a:p>
          <a:pPr algn="ctr"/>
          <a:r>
            <a:rPr lang="en-US" sz="3200" dirty="0"/>
            <a:t>For what is paid?</a:t>
          </a:r>
          <a:endParaRPr lang="en-IN" sz="3200" dirty="0"/>
        </a:p>
      </dgm:t>
    </dgm:pt>
    <dgm:pt modelId="{BE8EC23E-D4A4-4063-8877-B03E241246EF}" type="parTrans" cxnId="{2DACBF11-AE22-422D-AA04-21C541391C25}">
      <dgm:prSet/>
      <dgm:spPr/>
      <dgm:t>
        <a:bodyPr/>
        <a:lstStyle/>
        <a:p>
          <a:endParaRPr lang="en-IN"/>
        </a:p>
      </dgm:t>
    </dgm:pt>
    <dgm:pt modelId="{BBC24E79-087A-4A53-B4C0-E6FCE2FDD587}" type="sibTrans" cxnId="{2DACBF11-AE22-422D-AA04-21C541391C25}">
      <dgm:prSet/>
      <dgm:spPr/>
      <dgm:t>
        <a:bodyPr/>
        <a:lstStyle/>
        <a:p>
          <a:endParaRPr lang="en-IN"/>
        </a:p>
      </dgm:t>
    </dgm:pt>
    <dgm:pt modelId="{F9ED6857-7500-4D83-962C-2DFF916D7927}">
      <dgm:prSet phldrT="[Text]" custT="1"/>
      <dgm:spPr/>
      <dgm:t>
        <a:bodyPr/>
        <a:lstStyle/>
        <a:p>
          <a:r>
            <a:rPr lang="en-US" sz="2600" dirty="0"/>
            <a:t>Services</a:t>
          </a:r>
          <a:endParaRPr lang="en-IN" sz="2600" dirty="0"/>
        </a:p>
      </dgm:t>
    </dgm:pt>
    <dgm:pt modelId="{7F154A75-481C-4662-903A-61D3D6276887}" type="parTrans" cxnId="{6792CDDF-5DE8-4158-8DA1-C4E4DBC67D96}">
      <dgm:prSet/>
      <dgm:spPr/>
      <dgm:t>
        <a:bodyPr/>
        <a:lstStyle/>
        <a:p>
          <a:endParaRPr lang="en-IN"/>
        </a:p>
      </dgm:t>
    </dgm:pt>
    <dgm:pt modelId="{D792EAB3-D84A-4574-B880-F53EBACEF6E8}" type="sibTrans" cxnId="{6792CDDF-5DE8-4158-8DA1-C4E4DBC67D96}">
      <dgm:prSet/>
      <dgm:spPr/>
      <dgm:t>
        <a:bodyPr/>
        <a:lstStyle/>
        <a:p>
          <a:endParaRPr lang="en-IN"/>
        </a:p>
      </dgm:t>
    </dgm:pt>
    <dgm:pt modelId="{C6AE94E6-3F56-44E5-8279-F85671EF8A3B}">
      <dgm:prSet phldrT="[Text]" custT="1"/>
      <dgm:spPr/>
      <dgm:t>
        <a:bodyPr/>
        <a:lstStyle/>
        <a:p>
          <a:r>
            <a:rPr lang="en-US" sz="2800" dirty="0"/>
            <a:t>How much is paid?</a:t>
          </a:r>
          <a:endParaRPr lang="en-IN" sz="2800" dirty="0"/>
        </a:p>
      </dgm:t>
    </dgm:pt>
    <dgm:pt modelId="{8FA11C6C-5D4E-4978-96AC-F9DFE01CA4E0}" type="parTrans" cxnId="{E29CE623-4E3F-4036-82DC-AFA3A328C243}">
      <dgm:prSet/>
      <dgm:spPr/>
      <dgm:t>
        <a:bodyPr/>
        <a:lstStyle/>
        <a:p>
          <a:endParaRPr lang="en-IN"/>
        </a:p>
      </dgm:t>
    </dgm:pt>
    <dgm:pt modelId="{46198613-0505-4FFC-86DD-D6AAA24EAD31}" type="sibTrans" cxnId="{E29CE623-4E3F-4036-82DC-AFA3A328C243}">
      <dgm:prSet/>
      <dgm:spPr/>
      <dgm:t>
        <a:bodyPr/>
        <a:lstStyle/>
        <a:p>
          <a:endParaRPr lang="en-IN"/>
        </a:p>
      </dgm:t>
    </dgm:pt>
    <dgm:pt modelId="{CD8DA42E-4222-4315-9FF3-2E0779D5CDF7}">
      <dgm:prSet phldrT="[Text]" custT="1"/>
      <dgm:spPr/>
      <dgm:t>
        <a:bodyPr/>
        <a:lstStyle/>
        <a:p>
          <a:r>
            <a:rPr lang="en-US" sz="2600" dirty="0"/>
            <a:t>Subscription</a:t>
          </a:r>
          <a:endParaRPr lang="en-IN" sz="2600" dirty="0"/>
        </a:p>
      </dgm:t>
    </dgm:pt>
    <dgm:pt modelId="{49C3659A-823E-474D-8D20-094182771D46}" type="parTrans" cxnId="{3D4F08F4-A109-48D4-BEB8-3BC049F9E6D4}">
      <dgm:prSet/>
      <dgm:spPr/>
      <dgm:t>
        <a:bodyPr/>
        <a:lstStyle/>
        <a:p>
          <a:endParaRPr lang="en-IN"/>
        </a:p>
      </dgm:t>
    </dgm:pt>
    <dgm:pt modelId="{1D572E55-6EA2-4B0E-AC1E-54A69B52BA9F}" type="sibTrans" cxnId="{3D4F08F4-A109-48D4-BEB8-3BC049F9E6D4}">
      <dgm:prSet/>
      <dgm:spPr/>
      <dgm:t>
        <a:bodyPr/>
        <a:lstStyle/>
        <a:p>
          <a:endParaRPr lang="en-IN"/>
        </a:p>
      </dgm:t>
    </dgm:pt>
    <dgm:pt modelId="{E32B7274-C2E1-4471-A976-54EFC482EE6C}">
      <dgm:prSet phldrT="[Text]" custT="1"/>
      <dgm:spPr>
        <a:solidFill>
          <a:srgbClr val="0070C0"/>
        </a:solidFill>
      </dgm:spPr>
      <dgm:t>
        <a:bodyPr/>
        <a:lstStyle/>
        <a:p>
          <a:r>
            <a:rPr lang="en-US" sz="2800" dirty="0"/>
            <a:t>How is paid?</a:t>
          </a:r>
          <a:endParaRPr lang="en-IN" sz="2800" dirty="0"/>
        </a:p>
      </dgm:t>
    </dgm:pt>
    <dgm:pt modelId="{A683A1EB-535C-465F-9187-9C911F25F6F3}" type="sibTrans" cxnId="{C0B9AAD1-6DBF-4F05-9B29-DCDD2D3B4A6A}">
      <dgm:prSet/>
      <dgm:spPr/>
      <dgm:t>
        <a:bodyPr/>
        <a:lstStyle/>
        <a:p>
          <a:endParaRPr lang="en-IN"/>
        </a:p>
      </dgm:t>
    </dgm:pt>
    <dgm:pt modelId="{4D063CA3-EC9C-4584-8D0D-44C9C27A95C7}" type="parTrans" cxnId="{C0B9AAD1-6DBF-4F05-9B29-DCDD2D3B4A6A}">
      <dgm:prSet/>
      <dgm:spPr/>
      <dgm:t>
        <a:bodyPr/>
        <a:lstStyle/>
        <a:p>
          <a:endParaRPr lang="en-IN"/>
        </a:p>
      </dgm:t>
    </dgm:pt>
    <dgm:pt modelId="{A432C12D-1451-4F2B-9DC1-72B8C609070F}">
      <dgm:prSet phldrT="[Text]" custT="1"/>
      <dgm:spPr/>
      <dgm:t>
        <a:bodyPr/>
        <a:lstStyle/>
        <a:p>
          <a:r>
            <a:rPr lang="en-US" sz="2600" dirty="0"/>
            <a:t>Host</a:t>
          </a:r>
          <a:endParaRPr lang="en-IN" sz="2600" dirty="0"/>
        </a:p>
      </dgm:t>
    </dgm:pt>
    <dgm:pt modelId="{C812D6C4-ABCA-4E3C-A68F-A12DDC4D68BA}" type="parTrans" cxnId="{F17668D4-E9D5-4825-B900-22BAB660E4B6}">
      <dgm:prSet/>
      <dgm:spPr/>
      <dgm:t>
        <a:bodyPr/>
        <a:lstStyle/>
        <a:p>
          <a:endParaRPr lang="en-IN"/>
        </a:p>
      </dgm:t>
    </dgm:pt>
    <dgm:pt modelId="{943A7410-EC8A-42D1-B36E-C8B4BA45C374}" type="sibTrans" cxnId="{F17668D4-E9D5-4825-B900-22BAB660E4B6}">
      <dgm:prSet/>
      <dgm:spPr/>
      <dgm:t>
        <a:bodyPr/>
        <a:lstStyle/>
        <a:p>
          <a:endParaRPr lang="en-IN"/>
        </a:p>
      </dgm:t>
    </dgm:pt>
    <dgm:pt modelId="{D9251EFC-5E0A-4842-84B2-CC997CDB5A6E}">
      <dgm:prSet phldrT="[Text]" custT="1"/>
      <dgm:spPr/>
      <dgm:t>
        <a:bodyPr/>
        <a:lstStyle/>
        <a:p>
          <a:endParaRPr lang="en-IN" sz="2600" dirty="0"/>
        </a:p>
      </dgm:t>
    </dgm:pt>
    <dgm:pt modelId="{E1125D52-7946-47FC-BAE6-E91F9C55036C}" type="parTrans" cxnId="{15712D54-4D0F-4757-AF07-D66889EB072A}">
      <dgm:prSet/>
      <dgm:spPr/>
      <dgm:t>
        <a:bodyPr/>
        <a:lstStyle/>
        <a:p>
          <a:endParaRPr lang="en-IN"/>
        </a:p>
      </dgm:t>
    </dgm:pt>
    <dgm:pt modelId="{89588C89-B1B8-41AF-83EA-382AFABA7C86}" type="sibTrans" cxnId="{15712D54-4D0F-4757-AF07-D66889EB072A}">
      <dgm:prSet/>
      <dgm:spPr/>
      <dgm:t>
        <a:bodyPr/>
        <a:lstStyle/>
        <a:p>
          <a:endParaRPr lang="en-IN"/>
        </a:p>
      </dgm:t>
    </dgm:pt>
    <dgm:pt modelId="{29E612F2-74AF-4E61-B5B3-5A712DED29B2}">
      <dgm:prSet phldrT="[Text]" custT="1"/>
      <dgm:spPr/>
      <dgm:t>
        <a:bodyPr/>
        <a:lstStyle/>
        <a:p>
          <a:r>
            <a:rPr lang="en-US" sz="2600" dirty="0"/>
            <a:t>Assistant</a:t>
          </a:r>
          <a:endParaRPr lang="en-IN" sz="2600" dirty="0"/>
        </a:p>
      </dgm:t>
    </dgm:pt>
    <dgm:pt modelId="{18661097-B4EC-4DB0-8614-59603BE33ED4}" type="parTrans" cxnId="{82EAB3EF-CAA7-44AB-BF52-BEA52D1B2262}">
      <dgm:prSet/>
      <dgm:spPr/>
      <dgm:t>
        <a:bodyPr/>
        <a:lstStyle/>
        <a:p>
          <a:endParaRPr lang="en-IN"/>
        </a:p>
      </dgm:t>
    </dgm:pt>
    <dgm:pt modelId="{06909314-0F63-40D4-82FF-8BA9C3B8795F}" type="sibTrans" cxnId="{82EAB3EF-CAA7-44AB-BF52-BEA52D1B2262}">
      <dgm:prSet/>
      <dgm:spPr/>
      <dgm:t>
        <a:bodyPr/>
        <a:lstStyle/>
        <a:p>
          <a:endParaRPr lang="en-IN"/>
        </a:p>
      </dgm:t>
    </dgm:pt>
    <dgm:pt modelId="{1AA851AD-5893-4356-871C-C9CCE4EDFB79}">
      <dgm:prSet phldrT="[Text]" custT="1"/>
      <dgm:spPr/>
      <dgm:t>
        <a:bodyPr/>
        <a:lstStyle/>
        <a:p>
          <a:r>
            <a:rPr lang="en-US" sz="2600" dirty="0"/>
            <a:t>Commission</a:t>
          </a:r>
          <a:endParaRPr lang="en-IN" sz="2600" dirty="0"/>
        </a:p>
      </dgm:t>
    </dgm:pt>
    <dgm:pt modelId="{2886BEB2-822A-492E-97E8-0F65E8161865}" type="parTrans" cxnId="{77E4282D-6176-4B8B-9F2C-8E4C5CA30FFE}">
      <dgm:prSet/>
      <dgm:spPr/>
      <dgm:t>
        <a:bodyPr/>
        <a:lstStyle/>
        <a:p>
          <a:endParaRPr lang="en-IN"/>
        </a:p>
      </dgm:t>
    </dgm:pt>
    <dgm:pt modelId="{4F07921D-B0A0-4AF7-A084-182FF2239278}" type="sibTrans" cxnId="{77E4282D-6176-4B8B-9F2C-8E4C5CA30FFE}">
      <dgm:prSet/>
      <dgm:spPr/>
      <dgm:t>
        <a:bodyPr/>
        <a:lstStyle/>
        <a:p>
          <a:endParaRPr lang="en-IN"/>
        </a:p>
      </dgm:t>
    </dgm:pt>
    <dgm:pt modelId="{684C5940-902E-46AE-BBC3-61F5DB5C1E18}">
      <dgm:prSet phldrT="[Text]" custT="1"/>
      <dgm:spPr/>
      <dgm:t>
        <a:bodyPr/>
        <a:lstStyle/>
        <a:p>
          <a:r>
            <a:rPr lang="en-US" sz="2600" dirty="0"/>
            <a:t>Discount</a:t>
          </a:r>
          <a:endParaRPr lang="en-IN" sz="2600" dirty="0"/>
        </a:p>
      </dgm:t>
    </dgm:pt>
    <dgm:pt modelId="{F795C0B3-788C-4777-A3F2-181F446C2E38}" type="parTrans" cxnId="{9D8F4721-EEE6-4B49-A0AA-BD59279DFB8B}">
      <dgm:prSet/>
      <dgm:spPr/>
      <dgm:t>
        <a:bodyPr/>
        <a:lstStyle/>
        <a:p>
          <a:endParaRPr lang="en-IN"/>
        </a:p>
      </dgm:t>
    </dgm:pt>
    <dgm:pt modelId="{D8985CE0-DA22-4921-BE73-149EC7E2B065}" type="sibTrans" cxnId="{9D8F4721-EEE6-4B49-A0AA-BD59279DFB8B}">
      <dgm:prSet/>
      <dgm:spPr/>
      <dgm:t>
        <a:bodyPr/>
        <a:lstStyle/>
        <a:p>
          <a:endParaRPr lang="en-IN"/>
        </a:p>
      </dgm:t>
    </dgm:pt>
    <dgm:pt modelId="{1B8219FF-C903-4CFD-8FF6-EEF8C568CACE}">
      <dgm:prSet phldrT="[Text]" custT="1"/>
      <dgm:spPr/>
      <dgm:t>
        <a:bodyPr/>
        <a:lstStyle/>
        <a:p>
          <a:r>
            <a:rPr lang="en-US" sz="2600" dirty="0"/>
            <a:t>Dynamic pricing</a:t>
          </a:r>
          <a:endParaRPr lang="en-IN" sz="2600" dirty="0"/>
        </a:p>
      </dgm:t>
    </dgm:pt>
    <dgm:pt modelId="{F838E537-980A-442B-A83C-33ACCCEAE24B}" type="parTrans" cxnId="{9EAA3423-634A-4C74-AD18-BCD9829657CB}">
      <dgm:prSet/>
      <dgm:spPr/>
      <dgm:t>
        <a:bodyPr/>
        <a:lstStyle/>
        <a:p>
          <a:endParaRPr lang="en-IN"/>
        </a:p>
      </dgm:t>
    </dgm:pt>
    <dgm:pt modelId="{78A44335-0477-4DF2-B41F-65EE0B66DD72}" type="sibTrans" cxnId="{9EAA3423-634A-4C74-AD18-BCD9829657CB}">
      <dgm:prSet/>
      <dgm:spPr/>
      <dgm:t>
        <a:bodyPr/>
        <a:lstStyle/>
        <a:p>
          <a:endParaRPr lang="en-IN"/>
        </a:p>
      </dgm:t>
    </dgm:pt>
    <dgm:pt modelId="{C1973AB7-56D7-4288-AA97-7EC3B2A5D04E}" type="pres">
      <dgm:prSet presAssocID="{200A6049-891E-4E2B-827E-C1A3387AB82A}" presName="cycleMatrixDiagram" presStyleCnt="0">
        <dgm:presLayoutVars>
          <dgm:chMax val="1"/>
          <dgm:dir/>
          <dgm:animLvl val="lvl"/>
          <dgm:resizeHandles val="exact"/>
        </dgm:presLayoutVars>
      </dgm:prSet>
      <dgm:spPr/>
    </dgm:pt>
    <dgm:pt modelId="{BE702699-465B-4F8A-B971-C74D46BEA790}" type="pres">
      <dgm:prSet presAssocID="{200A6049-891E-4E2B-827E-C1A3387AB82A}" presName="children" presStyleCnt="0"/>
      <dgm:spPr/>
    </dgm:pt>
    <dgm:pt modelId="{12895002-777E-409D-A11E-E7469A187DBA}" type="pres">
      <dgm:prSet presAssocID="{200A6049-891E-4E2B-827E-C1A3387AB82A}" presName="child1group" presStyleCnt="0"/>
      <dgm:spPr/>
    </dgm:pt>
    <dgm:pt modelId="{AE6A01E2-C892-47A0-9C4F-AA27B0289658}" type="pres">
      <dgm:prSet presAssocID="{200A6049-891E-4E2B-827E-C1A3387AB82A}" presName="child1" presStyleLbl="bgAcc1" presStyleIdx="0" presStyleCnt="4" custScaleX="146838" custScaleY="102189"/>
      <dgm:spPr/>
    </dgm:pt>
    <dgm:pt modelId="{0ED9C4E8-B10F-4105-8F87-2339050BEB57}" type="pres">
      <dgm:prSet presAssocID="{200A6049-891E-4E2B-827E-C1A3387AB82A}" presName="child1Text" presStyleLbl="bgAcc1" presStyleIdx="0" presStyleCnt="4">
        <dgm:presLayoutVars>
          <dgm:bulletEnabled val="1"/>
        </dgm:presLayoutVars>
      </dgm:prSet>
      <dgm:spPr/>
    </dgm:pt>
    <dgm:pt modelId="{BD743337-EA7F-4158-BC37-ABD32C2307E1}" type="pres">
      <dgm:prSet presAssocID="{200A6049-891E-4E2B-827E-C1A3387AB82A}" presName="child2group" presStyleCnt="0"/>
      <dgm:spPr/>
    </dgm:pt>
    <dgm:pt modelId="{E795F5F0-5BE0-4A47-9C52-99925CF507ED}" type="pres">
      <dgm:prSet presAssocID="{200A6049-891E-4E2B-827E-C1A3387AB82A}" presName="child2" presStyleLbl="bgAcc1" presStyleIdx="1" presStyleCnt="4" custScaleX="146838" custScaleY="102189"/>
      <dgm:spPr/>
    </dgm:pt>
    <dgm:pt modelId="{ECFF88A7-7729-4F96-91AE-5A3BFDC9E470}" type="pres">
      <dgm:prSet presAssocID="{200A6049-891E-4E2B-827E-C1A3387AB82A}" presName="child2Text" presStyleLbl="bgAcc1" presStyleIdx="1" presStyleCnt="4">
        <dgm:presLayoutVars>
          <dgm:bulletEnabled val="1"/>
        </dgm:presLayoutVars>
      </dgm:prSet>
      <dgm:spPr/>
    </dgm:pt>
    <dgm:pt modelId="{E2874C9B-F7D7-4B2F-987D-C89179B46636}" type="pres">
      <dgm:prSet presAssocID="{200A6049-891E-4E2B-827E-C1A3387AB82A}" presName="child3group" presStyleCnt="0"/>
      <dgm:spPr/>
    </dgm:pt>
    <dgm:pt modelId="{CCF1EB72-45A7-4EB9-8155-2CF459CB04D5}" type="pres">
      <dgm:prSet presAssocID="{200A6049-891E-4E2B-827E-C1A3387AB82A}" presName="child3" presStyleLbl="bgAcc1" presStyleIdx="2" presStyleCnt="4" custScaleX="146838" custScaleY="102189" custLinFactNeighborX="4090"/>
      <dgm:spPr/>
    </dgm:pt>
    <dgm:pt modelId="{6CDB9A1D-2E86-4B58-9D57-DEE1355172BE}" type="pres">
      <dgm:prSet presAssocID="{200A6049-891E-4E2B-827E-C1A3387AB82A}" presName="child3Text" presStyleLbl="bgAcc1" presStyleIdx="2" presStyleCnt="4">
        <dgm:presLayoutVars>
          <dgm:bulletEnabled val="1"/>
        </dgm:presLayoutVars>
      </dgm:prSet>
      <dgm:spPr/>
    </dgm:pt>
    <dgm:pt modelId="{2106275C-6DFE-436C-AA76-4BD5ED1F0848}" type="pres">
      <dgm:prSet presAssocID="{200A6049-891E-4E2B-827E-C1A3387AB82A}" presName="child4group" presStyleCnt="0"/>
      <dgm:spPr/>
    </dgm:pt>
    <dgm:pt modelId="{CBB161D9-1D2B-42CB-BA73-62CD0030C222}" type="pres">
      <dgm:prSet presAssocID="{200A6049-891E-4E2B-827E-C1A3387AB82A}" presName="child4" presStyleLbl="bgAcc1" presStyleIdx="3" presStyleCnt="4" custScaleX="146838" custScaleY="102189"/>
      <dgm:spPr/>
    </dgm:pt>
    <dgm:pt modelId="{4FE945BD-F78C-48FE-B7D0-2B5BB39E1325}" type="pres">
      <dgm:prSet presAssocID="{200A6049-891E-4E2B-827E-C1A3387AB82A}" presName="child4Text" presStyleLbl="bgAcc1" presStyleIdx="3" presStyleCnt="4">
        <dgm:presLayoutVars>
          <dgm:bulletEnabled val="1"/>
        </dgm:presLayoutVars>
      </dgm:prSet>
      <dgm:spPr/>
    </dgm:pt>
    <dgm:pt modelId="{0E5B15F8-74DE-49DE-921F-9A43595F90E9}" type="pres">
      <dgm:prSet presAssocID="{200A6049-891E-4E2B-827E-C1A3387AB82A}" presName="childPlaceholder" presStyleCnt="0"/>
      <dgm:spPr/>
    </dgm:pt>
    <dgm:pt modelId="{7848F4F7-981F-44AA-8C81-5062D8B06CDF}" type="pres">
      <dgm:prSet presAssocID="{200A6049-891E-4E2B-827E-C1A3387AB82A}" presName="circle" presStyleCnt="0"/>
      <dgm:spPr/>
    </dgm:pt>
    <dgm:pt modelId="{92425B56-B202-4D7E-B07A-51F209888047}" type="pres">
      <dgm:prSet presAssocID="{200A6049-891E-4E2B-827E-C1A3387AB82A}" presName="quadrant1" presStyleLbl="node1" presStyleIdx="0" presStyleCnt="4">
        <dgm:presLayoutVars>
          <dgm:chMax val="1"/>
          <dgm:bulletEnabled val="1"/>
        </dgm:presLayoutVars>
      </dgm:prSet>
      <dgm:spPr/>
    </dgm:pt>
    <dgm:pt modelId="{40214199-A3D4-4253-BA16-CFB7F784A5E7}" type="pres">
      <dgm:prSet presAssocID="{200A6049-891E-4E2B-827E-C1A3387AB82A}" presName="quadrant2" presStyleLbl="node1" presStyleIdx="1" presStyleCnt="4" custLinFactNeighborX="-719">
        <dgm:presLayoutVars>
          <dgm:chMax val="1"/>
          <dgm:bulletEnabled val="1"/>
        </dgm:presLayoutVars>
      </dgm:prSet>
      <dgm:spPr/>
    </dgm:pt>
    <dgm:pt modelId="{EA44D362-6190-4F04-8E9A-1575BFB6A737}" type="pres">
      <dgm:prSet presAssocID="{200A6049-891E-4E2B-827E-C1A3387AB82A}" presName="quadrant3" presStyleLbl="node1" presStyleIdx="2" presStyleCnt="4">
        <dgm:presLayoutVars>
          <dgm:chMax val="1"/>
          <dgm:bulletEnabled val="1"/>
        </dgm:presLayoutVars>
      </dgm:prSet>
      <dgm:spPr/>
    </dgm:pt>
    <dgm:pt modelId="{46850821-A479-4571-B9D2-0A9E746CC54D}" type="pres">
      <dgm:prSet presAssocID="{200A6049-891E-4E2B-827E-C1A3387AB82A}" presName="quadrant4" presStyleLbl="node1" presStyleIdx="3" presStyleCnt="4">
        <dgm:presLayoutVars>
          <dgm:chMax val="1"/>
          <dgm:bulletEnabled val="1"/>
        </dgm:presLayoutVars>
      </dgm:prSet>
      <dgm:spPr/>
    </dgm:pt>
    <dgm:pt modelId="{CCBEC80E-CDFA-4616-91AA-ED55EFDC01CA}" type="pres">
      <dgm:prSet presAssocID="{200A6049-891E-4E2B-827E-C1A3387AB82A}" presName="quadrantPlaceholder" presStyleCnt="0"/>
      <dgm:spPr/>
    </dgm:pt>
    <dgm:pt modelId="{F3AA7592-16C3-46B7-A6BF-538C5E3C0B82}" type="pres">
      <dgm:prSet presAssocID="{200A6049-891E-4E2B-827E-C1A3387AB82A}" presName="center1" presStyleLbl="fgShp" presStyleIdx="0" presStyleCnt="2" custScaleX="11288" custScaleY="12981" custLinFactY="-100000" custLinFactNeighborX="-90928" custLinFactNeighborY="-119719"/>
      <dgm:spPr>
        <a:prstGeom prst="flowChartInputOutput">
          <a:avLst/>
        </a:prstGeom>
        <a:solidFill>
          <a:srgbClr val="FFC000"/>
        </a:solidFill>
        <a:ln>
          <a:noFill/>
        </a:ln>
      </dgm:spPr>
    </dgm:pt>
    <dgm:pt modelId="{72F3012B-245F-47C4-B887-F855D1A5B369}" type="pres">
      <dgm:prSet presAssocID="{200A6049-891E-4E2B-827E-C1A3387AB82A}" presName="center2" presStyleLbl="fgShp" presStyleIdx="1" presStyleCnt="2" custLinFactY="88532" custLinFactNeighborX="-82698" custLinFactNeighborY="100000"/>
      <dgm:spPr>
        <a:solidFill>
          <a:srgbClr val="0070C0"/>
        </a:solidFill>
        <a:ln>
          <a:noFill/>
        </a:ln>
      </dgm:spPr>
    </dgm:pt>
  </dgm:ptLst>
  <dgm:cxnLst>
    <dgm:cxn modelId="{14E75B06-26D4-4526-814B-F08388AC0ACE}" type="presOf" srcId="{AE94AAB9-0434-44A1-B22E-A47527C5559C}" destId="{92425B56-B202-4D7E-B07A-51F209888047}" srcOrd="0" destOrd="0" presId="urn:microsoft.com/office/officeart/2005/8/layout/cycle4"/>
    <dgm:cxn modelId="{2F06D607-90B8-4C0C-A718-CDCF438FBF15}" type="presOf" srcId="{684C5940-902E-46AE-BBC3-61F5DB5C1E18}" destId="{6CDB9A1D-2E86-4B58-9D57-DEE1355172BE}" srcOrd="1" destOrd="1" presId="urn:microsoft.com/office/officeart/2005/8/layout/cycle4"/>
    <dgm:cxn modelId="{2DACBF11-AE22-422D-AA04-21C541391C25}" srcId="{200A6049-891E-4E2B-827E-C1A3387AB82A}" destId="{B593DD2D-97E8-4F0F-A310-424B86F20634}" srcOrd="1" destOrd="0" parTransId="{BE8EC23E-D4A4-4063-8877-B03E241246EF}" sibTransId="{BBC24E79-087A-4A53-B4C0-E6FCE2FDD587}"/>
    <dgm:cxn modelId="{82378D14-36AA-49B0-A645-260E24A17F94}" type="presOf" srcId="{E32B7274-C2E1-4471-A976-54EFC482EE6C}" destId="{46850821-A479-4571-B9D2-0A9E746CC54D}" srcOrd="0" destOrd="0" presId="urn:microsoft.com/office/officeart/2005/8/layout/cycle4"/>
    <dgm:cxn modelId="{9D8F4721-EEE6-4B49-A0AA-BD59279DFB8B}" srcId="{C6AE94E6-3F56-44E5-8279-F85671EF8A3B}" destId="{684C5940-902E-46AE-BBC3-61F5DB5C1E18}" srcOrd="1" destOrd="0" parTransId="{F795C0B3-788C-4777-A3F2-181F446C2E38}" sibTransId="{D8985CE0-DA22-4921-BE73-149EC7E2B065}"/>
    <dgm:cxn modelId="{9EAA3423-634A-4C74-AD18-BCD9829657CB}" srcId="{C6AE94E6-3F56-44E5-8279-F85671EF8A3B}" destId="{1B8219FF-C903-4CFD-8FF6-EEF8C568CACE}" srcOrd="0" destOrd="0" parTransId="{F838E537-980A-442B-A83C-33ACCCEAE24B}" sibTransId="{78A44335-0477-4DF2-B41F-65EE0B66DD72}"/>
    <dgm:cxn modelId="{E29CE623-4E3F-4036-82DC-AFA3A328C243}" srcId="{200A6049-891E-4E2B-827E-C1A3387AB82A}" destId="{C6AE94E6-3F56-44E5-8279-F85671EF8A3B}" srcOrd="2" destOrd="0" parTransId="{8FA11C6C-5D4E-4978-96AC-F9DFE01CA4E0}" sibTransId="{46198613-0505-4FFC-86DD-D6AAA24EAD31}"/>
    <dgm:cxn modelId="{C9B7B824-F00C-4F79-B45C-76DE91B7D311}" type="presOf" srcId="{488DBF51-4B7D-46AC-94DA-6D55D08CBC36}" destId="{0ED9C4E8-B10F-4105-8F87-2339050BEB57}" srcOrd="1" destOrd="0" presId="urn:microsoft.com/office/officeart/2005/8/layout/cycle4"/>
    <dgm:cxn modelId="{6A03CF26-6B83-4DF8-99BA-2E52BAEEC4BC}" type="presOf" srcId="{1B8219FF-C903-4CFD-8FF6-EEF8C568CACE}" destId="{6CDB9A1D-2E86-4B58-9D57-DEE1355172BE}" srcOrd="1" destOrd="0" presId="urn:microsoft.com/office/officeart/2005/8/layout/cycle4"/>
    <dgm:cxn modelId="{BB92EB2C-5BC5-4245-836B-31CB8451CB68}" type="presOf" srcId="{F9ED6857-7500-4D83-962C-2DFF916D7927}" destId="{E795F5F0-5BE0-4A47-9C52-99925CF507ED}" srcOrd="0" destOrd="0" presId="urn:microsoft.com/office/officeart/2005/8/layout/cycle4"/>
    <dgm:cxn modelId="{77E4282D-6176-4B8B-9F2C-8E4C5CA30FFE}" srcId="{E32B7274-C2E1-4471-A976-54EFC482EE6C}" destId="{1AA851AD-5893-4356-871C-C9CCE4EDFB79}" srcOrd="1" destOrd="0" parTransId="{2886BEB2-822A-492E-97E8-0F65E8161865}" sibTransId="{4F07921D-B0A0-4AF7-A084-182FF2239278}"/>
    <dgm:cxn modelId="{59569636-90C9-46A4-82D1-3B46484A61CE}" type="presOf" srcId="{684C5940-902E-46AE-BBC3-61F5DB5C1E18}" destId="{CCF1EB72-45A7-4EB9-8155-2CF459CB04D5}" srcOrd="0" destOrd="1" presId="urn:microsoft.com/office/officeart/2005/8/layout/cycle4"/>
    <dgm:cxn modelId="{A6403737-7086-4000-97AD-EB8D64035064}" type="presOf" srcId="{C6AE94E6-3F56-44E5-8279-F85671EF8A3B}" destId="{EA44D362-6190-4F04-8E9A-1575BFB6A737}" srcOrd="0" destOrd="0" presId="urn:microsoft.com/office/officeart/2005/8/layout/cycle4"/>
    <dgm:cxn modelId="{B2FACC3E-5F65-405E-92C3-B81CE4D0EF2B}" srcId="{AE94AAB9-0434-44A1-B22E-A47527C5559C}" destId="{488DBF51-4B7D-46AC-94DA-6D55D08CBC36}" srcOrd="0" destOrd="0" parTransId="{939B3DAB-AFC5-4CF2-8B59-3404BD907CDF}" sibTransId="{E9BD8667-4D21-45D9-AAE3-19CF05CEC831}"/>
    <dgm:cxn modelId="{8C414661-CC23-456B-8416-412DAC36C1DF}" type="presOf" srcId="{29E612F2-74AF-4E61-B5B3-5A712DED29B2}" destId="{ECFF88A7-7729-4F96-91AE-5A3BFDC9E470}" srcOrd="1" destOrd="1" presId="urn:microsoft.com/office/officeart/2005/8/layout/cycle4"/>
    <dgm:cxn modelId="{DC22C866-75E5-4B6C-B103-EB4EC3747653}" type="presOf" srcId="{CD8DA42E-4222-4315-9FF3-2E0779D5CDF7}" destId="{CBB161D9-1D2B-42CB-BA73-62CD0030C222}" srcOrd="0" destOrd="0" presId="urn:microsoft.com/office/officeart/2005/8/layout/cycle4"/>
    <dgm:cxn modelId="{CC4C174E-2818-428D-B979-A80B5B61668F}" type="presOf" srcId="{1B8219FF-C903-4CFD-8FF6-EEF8C568CACE}" destId="{CCF1EB72-45A7-4EB9-8155-2CF459CB04D5}" srcOrd="0" destOrd="0" presId="urn:microsoft.com/office/officeart/2005/8/layout/cycle4"/>
    <dgm:cxn modelId="{FD4F9570-48DF-46D5-892A-9018F8CE1E67}" type="presOf" srcId="{D9251EFC-5E0A-4842-84B2-CC997CDB5A6E}" destId="{ECFF88A7-7729-4F96-91AE-5A3BFDC9E470}" srcOrd="1" destOrd="2" presId="urn:microsoft.com/office/officeart/2005/8/layout/cycle4"/>
    <dgm:cxn modelId="{FCE73371-C587-4EBA-9EB3-4BCFE3904277}" type="presOf" srcId="{200A6049-891E-4E2B-827E-C1A3387AB82A}" destId="{C1973AB7-56D7-4288-AA97-7EC3B2A5D04E}" srcOrd="0" destOrd="0" presId="urn:microsoft.com/office/officeart/2005/8/layout/cycle4"/>
    <dgm:cxn modelId="{15712D54-4D0F-4757-AF07-D66889EB072A}" srcId="{B593DD2D-97E8-4F0F-A310-424B86F20634}" destId="{D9251EFC-5E0A-4842-84B2-CC997CDB5A6E}" srcOrd="2" destOrd="0" parTransId="{E1125D52-7946-47FC-BAE6-E91F9C55036C}" sibTransId="{89588C89-B1B8-41AF-83EA-382AFABA7C86}"/>
    <dgm:cxn modelId="{4AB2CB8C-79BE-40A2-AAB9-F7E7DCF2202D}" type="presOf" srcId="{1AA851AD-5893-4356-871C-C9CCE4EDFB79}" destId="{4FE945BD-F78C-48FE-B7D0-2B5BB39E1325}" srcOrd="1" destOrd="1" presId="urn:microsoft.com/office/officeart/2005/8/layout/cycle4"/>
    <dgm:cxn modelId="{8A3621AE-F8C3-4D1C-BF88-9D8DFF001FB3}" type="presOf" srcId="{D9251EFC-5E0A-4842-84B2-CC997CDB5A6E}" destId="{E795F5F0-5BE0-4A47-9C52-99925CF507ED}" srcOrd="0" destOrd="2" presId="urn:microsoft.com/office/officeart/2005/8/layout/cycle4"/>
    <dgm:cxn modelId="{C20DC8B1-6840-4F72-A542-FBC847A840FC}" type="presOf" srcId="{B593DD2D-97E8-4F0F-A310-424B86F20634}" destId="{40214199-A3D4-4253-BA16-CFB7F784A5E7}" srcOrd="0" destOrd="0" presId="urn:microsoft.com/office/officeart/2005/8/layout/cycle4"/>
    <dgm:cxn modelId="{672209BE-E2DB-4893-BF80-5BE5CA1F5BC5}" srcId="{200A6049-891E-4E2B-827E-C1A3387AB82A}" destId="{AE94AAB9-0434-44A1-B22E-A47527C5559C}" srcOrd="0" destOrd="0" parTransId="{99A19EB3-4906-4BD1-B6C2-C350F85EAA93}" sibTransId="{8445381C-D287-447F-A2A3-D6F657AD9423}"/>
    <dgm:cxn modelId="{313428C5-C00C-491F-B928-26A80084F72A}" type="presOf" srcId="{488DBF51-4B7D-46AC-94DA-6D55D08CBC36}" destId="{AE6A01E2-C892-47A0-9C4F-AA27B0289658}" srcOrd="0" destOrd="0" presId="urn:microsoft.com/office/officeart/2005/8/layout/cycle4"/>
    <dgm:cxn modelId="{C0B9AAD1-6DBF-4F05-9B29-DCDD2D3B4A6A}" srcId="{200A6049-891E-4E2B-827E-C1A3387AB82A}" destId="{E32B7274-C2E1-4471-A976-54EFC482EE6C}" srcOrd="3" destOrd="0" parTransId="{4D063CA3-EC9C-4584-8D0D-44C9C27A95C7}" sibTransId="{A683A1EB-535C-465F-9187-9C911F25F6F3}"/>
    <dgm:cxn modelId="{F17668D4-E9D5-4825-B900-22BAB660E4B6}" srcId="{AE94AAB9-0434-44A1-B22E-A47527C5559C}" destId="{A432C12D-1451-4F2B-9DC1-72B8C609070F}" srcOrd="1" destOrd="0" parTransId="{C812D6C4-ABCA-4E3C-A68F-A12DDC4D68BA}" sibTransId="{943A7410-EC8A-42D1-B36E-C8B4BA45C374}"/>
    <dgm:cxn modelId="{8BA83EDB-4D5C-4D0B-93BE-9705596E6170}" type="presOf" srcId="{29E612F2-74AF-4E61-B5B3-5A712DED29B2}" destId="{E795F5F0-5BE0-4A47-9C52-99925CF507ED}" srcOrd="0" destOrd="1" presId="urn:microsoft.com/office/officeart/2005/8/layout/cycle4"/>
    <dgm:cxn modelId="{6792CDDF-5DE8-4158-8DA1-C4E4DBC67D96}" srcId="{B593DD2D-97E8-4F0F-A310-424B86F20634}" destId="{F9ED6857-7500-4D83-962C-2DFF916D7927}" srcOrd="0" destOrd="0" parTransId="{7F154A75-481C-4662-903A-61D3D6276887}" sibTransId="{D792EAB3-D84A-4574-B880-F53EBACEF6E8}"/>
    <dgm:cxn modelId="{99EEE8E5-5333-4E5E-AF05-9DBA470C8F92}" type="presOf" srcId="{A432C12D-1451-4F2B-9DC1-72B8C609070F}" destId="{AE6A01E2-C892-47A0-9C4F-AA27B0289658}" srcOrd="0" destOrd="1" presId="urn:microsoft.com/office/officeart/2005/8/layout/cycle4"/>
    <dgm:cxn modelId="{BDAEC9E9-DC0E-470E-8065-8193614DB92F}" type="presOf" srcId="{1AA851AD-5893-4356-871C-C9CCE4EDFB79}" destId="{CBB161D9-1D2B-42CB-BA73-62CD0030C222}" srcOrd="0" destOrd="1" presId="urn:microsoft.com/office/officeart/2005/8/layout/cycle4"/>
    <dgm:cxn modelId="{044AFCEA-31B9-4FC0-83A9-A4C1BC9012A1}" type="presOf" srcId="{CD8DA42E-4222-4315-9FF3-2E0779D5CDF7}" destId="{4FE945BD-F78C-48FE-B7D0-2B5BB39E1325}" srcOrd="1" destOrd="0" presId="urn:microsoft.com/office/officeart/2005/8/layout/cycle4"/>
    <dgm:cxn modelId="{148B9CEE-A8E6-440A-8CEF-64468AAF6976}" type="presOf" srcId="{A432C12D-1451-4F2B-9DC1-72B8C609070F}" destId="{0ED9C4E8-B10F-4105-8F87-2339050BEB57}" srcOrd="1" destOrd="1" presId="urn:microsoft.com/office/officeart/2005/8/layout/cycle4"/>
    <dgm:cxn modelId="{82EAB3EF-CAA7-44AB-BF52-BEA52D1B2262}" srcId="{B593DD2D-97E8-4F0F-A310-424B86F20634}" destId="{29E612F2-74AF-4E61-B5B3-5A712DED29B2}" srcOrd="1" destOrd="0" parTransId="{18661097-B4EC-4DB0-8614-59603BE33ED4}" sibTransId="{06909314-0F63-40D4-82FF-8BA9C3B8795F}"/>
    <dgm:cxn modelId="{3D4F08F4-A109-48D4-BEB8-3BC049F9E6D4}" srcId="{E32B7274-C2E1-4471-A976-54EFC482EE6C}" destId="{CD8DA42E-4222-4315-9FF3-2E0779D5CDF7}" srcOrd="0" destOrd="0" parTransId="{49C3659A-823E-474D-8D20-094182771D46}" sibTransId="{1D572E55-6EA2-4B0E-AC1E-54A69B52BA9F}"/>
    <dgm:cxn modelId="{C59085FB-7AF9-41FE-8077-B5FC1070F9D0}" type="presOf" srcId="{F9ED6857-7500-4D83-962C-2DFF916D7927}" destId="{ECFF88A7-7729-4F96-91AE-5A3BFDC9E470}" srcOrd="1" destOrd="0" presId="urn:microsoft.com/office/officeart/2005/8/layout/cycle4"/>
    <dgm:cxn modelId="{3741B4C4-4678-48D2-9F5B-1F5469D9D694}" type="presParOf" srcId="{C1973AB7-56D7-4288-AA97-7EC3B2A5D04E}" destId="{BE702699-465B-4F8A-B971-C74D46BEA790}" srcOrd="0" destOrd="0" presId="urn:microsoft.com/office/officeart/2005/8/layout/cycle4"/>
    <dgm:cxn modelId="{F7D32189-8503-4C36-8E7B-1CD0D5B42493}" type="presParOf" srcId="{BE702699-465B-4F8A-B971-C74D46BEA790}" destId="{12895002-777E-409D-A11E-E7469A187DBA}" srcOrd="0" destOrd="0" presId="urn:microsoft.com/office/officeart/2005/8/layout/cycle4"/>
    <dgm:cxn modelId="{2CF3CC07-D235-41A2-B432-7FF8EA6F79FC}" type="presParOf" srcId="{12895002-777E-409D-A11E-E7469A187DBA}" destId="{AE6A01E2-C892-47A0-9C4F-AA27B0289658}" srcOrd="0" destOrd="0" presId="urn:microsoft.com/office/officeart/2005/8/layout/cycle4"/>
    <dgm:cxn modelId="{81C700B2-4B76-49AF-9221-AF70FF2DF4FE}" type="presParOf" srcId="{12895002-777E-409D-A11E-E7469A187DBA}" destId="{0ED9C4E8-B10F-4105-8F87-2339050BEB57}" srcOrd="1" destOrd="0" presId="urn:microsoft.com/office/officeart/2005/8/layout/cycle4"/>
    <dgm:cxn modelId="{24486002-A2A8-4CAC-A822-73C557653DA8}" type="presParOf" srcId="{BE702699-465B-4F8A-B971-C74D46BEA790}" destId="{BD743337-EA7F-4158-BC37-ABD32C2307E1}" srcOrd="1" destOrd="0" presId="urn:microsoft.com/office/officeart/2005/8/layout/cycle4"/>
    <dgm:cxn modelId="{671EE72A-D09D-4AC3-97DE-8149A093D246}" type="presParOf" srcId="{BD743337-EA7F-4158-BC37-ABD32C2307E1}" destId="{E795F5F0-5BE0-4A47-9C52-99925CF507ED}" srcOrd="0" destOrd="0" presId="urn:microsoft.com/office/officeart/2005/8/layout/cycle4"/>
    <dgm:cxn modelId="{86E6EDAF-0C2F-4F38-ADCA-FDD3BBCD3E09}" type="presParOf" srcId="{BD743337-EA7F-4158-BC37-ABD32C2307E1}" destId="{ECFF88A7-7729-4F96-91AE-5A3BFDC9E470}" srcOrd="1" destOrd="0" presId="urn:microsoft.com/office/officeart/2005/8/layout/cycle4"/>
    <dgm:cxn modelId="{B536BEC5-DD55-41D8-BB31-6827B5EC7FB6}" type="presParOf" srcId="{BE702699-465B-4F8A-B971-C74D46BEA790}" destId="{E2874C9B-F7D7-4B2F-987D-C89179B46636}" srcOrd="2" destOrd="0" presId="urn:microsoft.com/office/officeart/2005/8/layout/cycle4"/>
    <dgm:cxn modelId="{380753C5-B944-4083-AE0C-B0F60051544A}" type="presParOf" srcId="{E2874C9B-F7D7-4B2F-987D-C89179B46636}" destId="{CCF1EB72-45A7-4EB9-8155-2CF459CB04D5}" srcOrd="0" destOrd="0" presId="urn:microsoft.com/office/officeart/2005/8/layout/cycle4"/>
    <dgm:cxn modelId="{3607CCCA-3B64-4785-B821-ED1EFB08910A}" type="presParOf" srcId="{E2874C9B-F7D7-4B2F-987D-C89179B46636}" destId="{6CDB9A1D-2E86-4B58-9D57-DEE1355172BE}" srcOrd="1" destOrd="0" presId="urn:microsoft.com/office/officeart/2005/8/layout/cycle4"/>
    <dgm:cxn modelId="{F0DA9AA6-2425-483D-9A37-A18C8DCAC060}" type="presParOf" srcId="{BE702699-465B-4F8A-B971-C74D46BEA790}" destId="{2106275C-6DFE-436C-AA76-4BD5ED1F0848}" srcOrd="3" destOrd="0" presId="urn:microsoft.com/office/officeart/2005/8/layout/cycle4"/>
    <dgm:cxn modelId="{3D5BD7C8-0238-42BD-9793-39BB8346EA58}" type="presParOf" srcId="{2106275C-6DFE-436C-AA76-4BD5ED1F0848}" destId="{CBB161D9-1D2B-42CB-BA73-62CD0030C222}" srcOrd="0" destOrd="0" presId="urn:microsoft.com/office/officeart/2005/8/layout/cycle4"/>
    <dgm:cxn modelId="{394B5591-462B-42F6-8A99-CCE01846BDDC}" type="presParOf" srcId="{2106275C-6DFE-436C-AA76-4BD5ED1F0848}" destId="{4FE945BD-F78C-48FE-B7D0-2B5BB39E1325}" srcOrd="1" destOrd="0" presId="urn:microsoft.com/office/officeart/2005/8/layout/cycle4"/>
    <dgm:cxn modelId="{FBC4A5DD-F827-44AF-95BF-A64B70B12416}" type="presParOf" srcId="{BE702699-465B-4F8A-B971-C74D46BEA790}" destId="{0E5B15F8-74DE-49DE-921F-9A43595F90E9}" srcOrd="4" destOrd="0" presId="urn:microsoft.com/office/officeart/2005/8/layout/cycle4"/>
    <dgm:cxn modelId="{1E484AFA-F099-4A96-90DA-A49B9C10CB55}" type="presParOf" srcId="{C1973AB7-56D7-4288-AA97-7EC3B2A5D04E}" destId="{7848F4F7-981F-44AA-8C81-5062D8B06CDF}" srcOrd="1" destOrd="0" presId="urn:microsoft.com/office/officeart/2005/8/layout/cycle4"/>
    <dgm:cxn modelId="{2D3075E3-D0F7-4F31-B24E-92DDFE420FD1}" type="presParOf" srcId="{7848F4F7-981F-44AA-8C81-5062D8B06CDF}" destId="{92425B56-B202-4D7E-B07A-51F209888047}" srcOrd="0" destOrd="0" presId="urn:microsoft.com/office/officeart/2005/8/layout/cycle4"/>
    <dgm:cxn modelId="{DFF1F248-5ED9-4F07-BF35-7CAB0B8B7ED4}" type="presParOf" srcId="{7848F4F7-981F-44AA-8C81-5062D8B06CDF}" destId="{40214199-A3D4-4253-BA16-CFB7F784A5E7}" srcOrd="1" destOrd="0" presId="urn:microsoft.com/office/officeart/2005/8/layout/cycle4"/>
    <dgm:cxn modelId="{3EA9C839-8C5D-4ACB-BA24-3658E179B364}" type="presParOf" srcId="{7848F4F7-981F-44AA-8C81-5062D8B06CDF}" destId="{EA44D362-6190-4F04-8E9A-1575BFB6A737}" srcOrd="2" destOrd="0" presId="urn:microsoft.com/office/officeart/2005/8/layout/cycle4"/>
    <dgm:cxn modelId="{A0F8BBE3-5BEF-4BE6-B3D6-EA413476671D}" type="presParOf" srcId="{7848F4F7-981F-44AA-8C81-5062D8B06CDF}" destId="{46850821-A479-4571-B9D2-0A9E746CC54D}" srcOrd="3" destOrd="0" presId="urn:microsoft.com/office/officeart/2005/8/layout/cycle4"/>
    <dgm:cxn modelId="{7DC25C24-175E-40F4-9500-B9B2179C76B0}" type="presParOf" srcId="{7848F4F7-981F-44AA-8C81-5062D8B06CDF}" destId="{CCBEC80E-CDFA-4616-91AA-ED55EFDC01CA}" srcOrd="4" destOrd="0" presId="urn:microsoft.com/office/officeart/2005/8/layout/cycle4"/>
    <dgm:cxn modelId="{8A4363A6-0084-4AEE-BC26-5FFC81418395}" type="presParOf" srcId="{C1973AB7-56D7-4288-AA97-7EC3B2A5D04E}" destId="{F3AA7592-16C3-46B7-A6BF-538C5E3C0B82}" srcOrd="2" destOrd="0" presId="urn:microsoft.com/office/officeart/2005/8/layout/cycle4"/>
    <dgm:cxn modelId="{45CFF003-81E0-4A40-A01C-6B164C1AE213}" type="presParOf" srcId="{C1973AB7-56D7-4288-AA97-7EC3B2A5D04E}" destId="{72F3012B-245F-47C4-B887-F855D1A5B369}"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1EB72-45A7-4EB9-8155-2CF459CB04D5}">
      <dsp:nvSpPr>
        <dsp:cNvPr id="0" name=""/>
        <dsp:cNvSpPr/>
      </dsp:nvSpPr>
      <dsp:spPr>
        <a:xfrm>
          <a:off x="5946853" y="3634973"/>
          <a:ext cx="3897628" cy="175707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Dynamic pricing</a:t>
          </a:r>
          <a:endParaRPr lang="en-IN" sz="2600" kern="1200" dirty="0"/>
        </a:p>
        <a:p>
          <a:pPr marL="228600" lvl="1" indent="-228600" algn="l" defTabSz="1155700">
            <a:lnSpc>
              <a:spcPct val="90000"/>
            </a:lnSpc>
            <a:spcBef>
              <a:spcPct val="0"/>
            </a:spcBef>
            <a:spcAft>
              <a:spcPct val="15000"/>
            </a:spcAft>
            <a:buChar char="•"/>
          </a:pPr>
          <a:r>
            <a:rPr lang="en-US" sz="2600" kern="1200" dirty="0"/>
            <a:t>Discount</a:t>
          </a:r>
          <a:endParaRPr lang="en-IN" sz="2600" kern="1200" dirty="0"/>
        </a:p>
      </dsp:txBody>
      <dsp:txXfrm>
        <a:off x="7154738" y="4112838"/>
        <a:ext cx="2651145" cy="1240608"/>
      </dsp:txXfrm>
    </dsp:sp>
    <dsp:sp modelId="{CBB161D9-1D2B-42CB-BA73-62CD0030C222}">
      <dsp:nvSpPr>
        <dsp:cNvPr id="0" name=""/>
        <dsp:cNvSpPr/>
      </dsp:nvSpPr>
      <dsp:spPr>
        <a:xfrm>
          <a:off x="1507470" y="3634973"/>
          <a:ext cx="3897628" cy="175707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Subscription</a:t>
          </a:r>
          <a:endParaRPr lang="en-IN" sz="2600" kern="1200" dirty="0"/>
        </a:p>
        <a:p>
          <a:pPr marL="228600" lvl="1" indent="-228600" algn="l" defTabSz="1155700">
            <a:lnSpc>
              <a:spcPct val="90000"/>
            </a:lnSpc>
            <a:spcBef>
              <a:spcPct val="0"/>
            </a:spcBef>
            <a:spcAft>
              <a:spcPct val="15000"/>
            </a:spcAft>
            <a:buChar char="•"/>
          </a:pPr>
          <a:r>
            <a:rPr lang="en-US" sz="2600" kern="1200" dirty="0"/>
            <a:t>Commission</a:t>
          </a:r>
          <a:endParaRPr lang="en-IN" sz="2600" kern="1200" dirty="0"/>
        </a:p>
      </dsp:txBody>
      <dsp:txXfrm>
        <a:off x="1546067" y="4112838"/>
        <a:ext cx="2651145" cy="1240608"/>
      </dsp:txXfrm>
    </dsp:sp>
    <dsp:sp modelId="{E795F5F0-5BE0-4A47-9C52-99925CF507ED}">
      <dsp:nvSpPr>
        <dsp:cNvPr id="0" name=""/>
        <dsp:cNvSpPr/>
      </dsp:nvSpPr>
      <dsp:spPr>
        <a:xfrm>
          <a:off x="5838289" y="-18819"/>
          <a:ext cx="3897628" cy="175707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Services</a:t>
          </a:r>
          <a:endParaRPr lang="en-IN" sz="2600" kern="1200" dirty="0"/>
        </a:p>
        <a:p>
          <a:pPr marL="228600" lvl="1" indent="-228600" algn="l" defTabSz="1155700">
            <a:lnSpc>
              <a:spcPct val="90000"/>
            </a:lnSpc>
            <a:spcBef>
              <a:spcPct val="0"/>
            </a:spcBef>
            <a:spcAft>
              <a:spcPct val="15000"/>
            </a:spcAft>
            <a:buChar char="•"/>
          </a:pPr>
          <a:r>
            <a:rPr lang="en-US" sz="2600" kern="1200" dirty="0"/>
            <a:t>Assistant</a:t>
          </a:r>
          <a:endParaRPr lang="en-IN" sz="2600" kern="1200" dirty="0"/>
        </a:p>
        <a:p>
          <a:pPr marL="228600" lvl="1" indent="-228600" algn="l" defTabSz="1155700">
            <a:lnSpc>
              <a:spcPct val="90000"/>
            </a:lnSpc>
            <a:spcBef>
              <a:spcPct val="0"/>
            </a:spcBef>
            <a:spcAft>
              <a:spcPct val="15000"/>
            </a:spcAft>
            <a:buChar char="•"/>
          </a:pPr>
          <a:endParaRPr lang="en-IN" sz="2600" kern="1200" dirty="0"/>
        </a:p>
      </dsp:txBody>
      <dsp:txXfrm>
        <a:off x="7046174" y="19778"/>
        <a:ext cx="2651145" cy="1240608"/>
      </dsp:txXfrm>
    </dsp:sp>
    <dsp:sp modelId="{AE6A01E2-C892-47A0-9C4F-AA27B0289658}">
      <dsp:nvSpPr>
        <dsp:cNvPr id="0" name=""/>
        <dsp:cNvSpPr/>
      </dsp:nvSpPr>
      <dsp:spPr>
        <a:xfrm>
          <a:off x="1507470" y="-18819"/>
          <a:ext cx="3897628" cy="175707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Users</a:t>
          </a:r>
          <a:endParaRPr lang="en-IN" sz="2600" kern="1200" dirty="0"/>
        </a:p>
        <a:p>
          <a:pPr marL="228600" lvl="1" indent="-228600" algn="l" defTabSz="1155700">
            <a:lnSpc>
              <a:spcPct val="90000"/>
            </a:lnSpc>
            <a:spcBef>
              <a:spcPct val="0"/>
            </a:spcBef>
            <a:spcAft>
              <a:spcPct val="15000"/>
            </a:spcAft>
            <a:buChar char="•"/>
          </a:pPr>
          <a:r>
            <a:rPr lang="en-US" sz="2600" kern="1200" dirty="0"/>
            <a:t>Host</a:t>
          </a:r>
          <a:endParaRPr lang="en-IN" sz="2600" kern="1200" dirty="0"/>
        </a:p>
      </dsp:txBody>
      <dsp:txXfrm>
        <a:off x="1546067" y="19778"/>
        <a:ext cx="2651145" cy="1240608"/>
      </dsp:txXfrm>
    </dsp:sp>
    <dsp:sp modelId="{92425B56-B202-4D7E-B07A-51F209888047}">
      <dsp:nvSpPr>
        <dsp:cNvPr id="0" name=""/>
        <dsp:cNvSpPr/>
      </dsp:nvSpPr>
      <dsp:spPr>
        <a:xfrm>
          <a:off x="3241355" y="306273"/>
          <a:ext cx="2326606" cy="2326606"/>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Who pays?</a:t>
          </a:r>
          <a:endParaRPr lang="en-IN" sz="3200" kern="1200" dirty="0"/>
        </a:p>
      </dsp:txBody>
      <dsp:txXfrm>
        <a:off x="3922802" y="987720"/>
        <a:ext cx="1645159" cy="1645159"/>
      </dsp:txXfrm>
    </dsp:sp>
    <dsp:sp modelId="{40214199-A3D4-4253-BA16-CFB7F784A5E7}">
      <dsp:nvSpPr>
        <dsp:cNvPr id="0" name=""/>
        <dsp:cNvSpPr/>
      </dsp:nvSpPr>
      <dsp:spPr>
        <a:xfrm rot="5400000">
          <a:off x="5658697" y="306273"/>
          <a:ext cx="2326606" cy="2326606"/>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For what is paid?</a:t>
          </a:r>
          <a:endParaRPr lang="en-IN" sz="3200" kern="1200" dirty="0"/>
        </a:p>
      </dsp:txBody>
      <dsp:txXfrm rot="-5400000">
        <a:off x="5658697" y="987720"/>
        <a:ext cx="1645159" cy="1645159"/>
      </dsp:txXfrm>
    </dsp:sp>
    <dsp:sp modelId="{EA44D362-6190-4F04-8E9A-1575BFB6A737}">
      <dsp:nvSpPr>
        <dsp:cNvPr id="0" name=""/>
        <dsp:cNvSpPr/>
      </dsp:nvSpPr>
      <dsp:spPr>
        <a:xfrm rot="10800000">
          <a:off x="5675426" y="2740344"/>
          <a:ext cx="2326606" cy="2326606"/>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How much is paid?</a:t>
          </a:r>
          <a:endParaRPr lang="en-IN" sz="2800" kern="1200" dirty="0"/>
        </a:p>
      </dsp:txBody>
      <dsp:txXfrm rot="10800000">
        <a:off x="5675426" y="2740344"/>
        <a:ext cx="1645159" cy="1645159"/>
      </dsp:txXfrm>
    </dsp:sp>
    <dsp:sp modelId="{46850821-A479-4571-B9D2-0A9E746CC54D}">
      <dsp:nvSpPr>
        <dsp:cNvPr id="0" name=""/>
        <dsp:cNvSpPr/>
      </dsp:nvSpPr>
      <dsp:spPr>
        <a:xfrm rot="16200000">
          <a:off x="3241355" y="2740344"/>
          <a:ext cx="2326606" cy="2326606"/>
        </a:xfrm>
        <a:prstGeom prst="pieWedg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How is paid?</a:t>
          </a:r>
          <a:endParaRPr lang="en-IN" sz="2800" kern="1200" dirty="0"/>
        </a:p>
      </dsp:txBody>
      <dsp:txXfrm rot="5400000">
        <a:off x="3922802" y="2740344"/>
        <a:ext cx="1645159" cy="1645159"/>
      </dsp:txXfrm>
    </dsp:sp>
    <dsp:sp modelId="{F3AA7592-16C3-46B7-A6BF-538C5E3C0B82}">
      <dsp:nvSpPr>
        <dsp:cNvPr id="0" name=""/>
        <dsp:cNvSpPr/>
      </dsp:nvSpPr>
      <dsp:spPr>
        <a:xfrm>
          <a:off x="4845933" y="972164"/>
          <a:ext cx="90676" cy="90674"/>
        </a:xfrm>
        <a:prstGeom prst="flowChartInputOutput">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2F3012B-245F-47C4-B887-F855D1A5B369}">
      <dsp:nvSpPr>
        <dsp:cNvPr id="0" name=""/>
        <dsp:cNvSpPr/>
      </dsp:nvSpPr>
      <dsp:spPr>
        <a:xfrm rot="10800000">
          <a:off x="4555734" y="3788615"/>
          <a:ext cx="803297" cy="698519"/>
        </a:xfrm>
        <a:prstGeom prst="circularArrow">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A93A-CD38-EC6C-A8AA-C135874F2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1E0559-9ED9-27DE-C6C1-B78D2C785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54FB6F-FA56-00B9-0DA3-DAAD248B2BA1}"/>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D2BD8CDA-E57B-C290-D2C3-F70EBACF2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A16BE-6A13-458C-2446-EE33439AA0C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41751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202-D245-A922-08F1-28A8CD897F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55ED5-A29B-CEA2-2974-3304CE27F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B6C3F-A858-1AA2-3C91-3410A17C99D1}"/>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520211CC-5FB2-44AC-E98A-C49C7676E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E4D8F-3C96-9C11-231D-ADD07FD72B4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57201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16C7B-5C70-E8AC-596F-7D2BB66D1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85B2A-C417-E3C4-CE92-59D07C63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1BDFF-628F-7708-826E-BDA3B7C36396}"/>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8CD1BDE7-02F0-4794-F317-E448FF6C7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EC975-B866-3DD9-CD42-356BFEF19E3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64472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9476-81A6-17D9-7E5A-8C0B6F4C8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63C0D4-758C-B236-300D-E63624192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68B16-495D-A0D4-715A-9AFA27FB75F2}"/>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3C061A3B-FB70-E767-8213-C0F81AB17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3BA36-6A59-4C45-E558-FB7A8A33C34F}"/>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13260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F44D-54CB-B5C5-5EFB-573B1264F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172BC5-CE47-6DA8-FBDF-FBDCF60E0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9E9C1-AD96-5B4A-0157-0B5AB7357402}"/>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9E8DAFFC-5CC6-4366-ED41-2DD1331C0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37F94-1038-E885-2EC4-7DE1B8952986}"/>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06410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830-F620-2BB3-FB98-C49CF9D9B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1F773-D111-AF90-3D71-E7AC7539E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C6272-C875-6762-4FBA-B050EC0DA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92693B-2C58-3AAF-762E-B1FA8FC2F596}"/>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6" name="Footer Placeholder 5">
            <a:extLst>
              <a:ext uri="{FF2B5EF4-FFF2-40B4-BE49-F238E27FC236}">
                <a16:creationId xmlns:a16="http://schemas.microsoft.com/office/drawing/2014/main" id="{37A08B76-D3B0-711B-3836-E7B9869C2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E1390-73B9-912F-9428-1647A6AE23FC}"/>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11933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9D61-906A-B601-179C-4148649687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D3968-ED53-C3B7-450B-48F93BBC0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39995-55AF-EBCE-ED2C-741766B42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8D339A-D4B0-2C4C-A4B7-96CDC8F9B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1E810-78EF-991E-E7A1-B8744B910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C14373-76DB-65B3-9995-4FF23A011019}"/>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8" name="Footer Placeholder 7">
            <a:extLst>
              <a:ext uri="{FF2B5EF4-FFF2-40B4-BE49-F238E27FC236}">
                <a16:creationId xmlns:a16="http://schemas.microsoft.com/office/drawing/2014/main" id="{D8BA2DB0-9237-99BC-12C8-E4BA1BB660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8FC1F7-D056-DF6A-ABAF-499046D0CAB1}"/>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60755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D124-8D8A-20EF-E9D9-E958B0C1BA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F940F1-189F-48D9-FBB0-C67B974D51BD}"/>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4" name="Footer Placeholder 3">
            <a:extLst>
              <a:ext uri="{FF2B5EF4-FFF2-40B4-BE49-F238E27FC236}">
                <a16:creationId xmlns:a16="http://schemas.microsoft.com/office/drawing/2014/main" id="{60D96C54-675A-1A67-56ED-6A86E5FED6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578E70-7BEA-2451-6F59-91C88C574442}"/>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281386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FA978-838F-B031-6166-F49F3DECE2E2}"/>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3" name="Footer Placeholder 2">
            <a:extLst>
              <a:ext uri="{FF2B5EF4-FFF2-40B4-BE49-F238E27FC236}">
                <a16:creationId xmlns:a16="http://schemas.microsoft.com/office/drawing/2014/main" id="{7593108B-1A92-B199-BE70-4CE960A628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D51AE-45FA-5D73-AE1A-5AFB2920B3D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57130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916F-B322-7D86-5491-A5F365CF7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B1F8C3-1C79-8786-341A-A602E0FC7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7C798D-A964-5673-F038-E83032E6E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BC149-2806-7F32-906E-000C243E8BD5}"/>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6" name="Footer Placeholder 5">
            <a:extLst>
              <a:ext uri="{FF2B5EF4-FFF2-40B4-BE49-F238E27FC236}">
                <a16:creationId xmlns:a16="http://schemas.microsoft.com/office/drawing/2014/main" id="{DFCF5322-4794-0571-E93E-8BCB8D94C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4D362-265F-7081-C84B-C283F0BF0FD0}"/>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18759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841D-D2E8-26AF-50D8-090777D83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8A4BE-53EE-5D4D-2EB4-3FBD637C6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63183B-AFF5-6AA7-4B2C-0AF553EFF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FCD2F-7751-45CD-EFE7-027E09307A72}"/>
              </a:ext>
            </a:extLst>
          </p:cNvPr>
          <p:cNvSpPr>
            <a:spLocks noGrp="1"/>
          </p:cNvSpPr>
          <p:nvPr>
            <p:ph type="dt" sz="half" idx="10"/>
          </p:nvPr>
        </p:nvSpPr>
        <p:spPr/>
        <p:txBody>
          <a:bodyPr/>
          <a:lstStyle/>
          <a:p>
            <a:fld id="{CBD9A5AC-E9C1-43A1-BC89-1ED0FC314FD4}" type="datetimeFigureOut">
              <a:rPr lang="en-IN" smtClean="0"/>
              <a:t>18-02-2023</a:t>
            </a:fld>
            <a:endParaRPr lang="en-IN"/>
          </a:p>
        </p:txBody>
      </p:sp>
      <p:sp>
        <p:nvSpPr>
          <p:cNvPr id="6" name="Footer Placeholder 5">
            <a:extLst>
              <a:ext uri="{FF2B5EF4-FFF2-40B4-BE49-F238E27FC236}">
                <a16:creationId xmlns:a16="http://schemas.microsoft.com/office/drawing/2014/main" id="{EA3426C3-CB44-0A1A-F908-34FFAEF4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A8E17-85BD-8191-B925-7E38F0A2A8CE}"/>
              </a:ext>
            </a:extLst>
          </p:cNvPr>
          <p:cNvSpPr>
            <a:spLocks noGrp="1"/>
          </p:cNvSpPr>
          <p:nvPr>
            <p:ph type="sldNum" sz="quarter" idx="12"/>
          </p:nvPr>
        </p:nvSpPr>
        <p:spPr/>
        <p:txBody>
          <a:bodyPr/>
          <a:lstStyle/>
          <a:p>
            <a:fld id="{6ADF6BD6-788B-4237-85AB-869E0C644050}" type="slidenum">
              <a:rPr lang="en-IN" smtClean="0"/>
              <a:t>‹#›</a:t>
            </a:fld>
            <a:endParaRPr lang="en-IN"/>
          </a:p>
        </p:txBody>
      </p:sp>
    </p:spTree>
    <p:extLst>
      <p:ext uri="{BB962C8B-B14F-4D97-AF65-F5344CB8AC3E}">
        <p14:creationId xmlns:p14="http://schemas.microsoft.com/office/powerpoint/2010/main" val="390841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311BA-7FB1-7E5B-6AA1-A6F85FE5B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47E1B9-622C-C507-AFC7-90D478999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1A6D4-06D5-FFC8-D95F-895057A62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9A5AC-E9C1-43A1-BC89-1ED0FC314FD4}" type="datetimeFigureOut">
              <a:rPr lang="en-IN" smtClean="0"/>
              <a:t>18-02-2023</a:t>
            </a:fld>
            <a:endParaRPr lang="en-IN"/>
          </a:p>
        </p:txBody>
      </p:sp>
      <p:sp>
        <p:nvSpPr>
          <p:cNvPr id="5" name="Footer Placeholder 4">
            <a:extLst>
              <a:ext uri="{FF2B5EF4-FFF2-40B4-BE49-F238E27FC236}">
                <a16:creationId xmlns:a16="http://schemas.microsoft.com/office/drawing/2014/main" id="{4D4B50C8-1519-E2BD-371B-2EE6911C1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02AFAE-9128-D564-921A-4911C5CBD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F6BD6-788B-4237-85AB-869E0C644050}" type="slidenum">
              <a:rPr lang="en-IN" smtClean="0"/>
              <a:t>‹#›</a:t>
            </a:fld>
            <a:endParaRPr lang="en-IN"/>
          </a:p>
        </p:txBody>
      </p:sp>
    </p:spTree>
    <p:extLst>
      <p:ext uri="{BB962C8B-B14F-4D97-AF65-F5344CB8AC3E}">
        <p14:creationId xmlns:p14="http://schemas.microsoft.com/office/powerpoint/2010/main" val="14185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reately.com/blog/diagrams/uml-diagram-types-examples/#CompStrDiagram" TargetMode="External"/><Relationship Id="rId13" Type="http://schemas.openxmlformats.org/officeDocument/2006/relationships/hyperlink" Target="https://creately.com/blog/diagrams/uml-diagram-types-examples/#CommDiagram" TargetMode="External"/><Relationship Id="rId3" Type="http://schemas.openxmlformats.org/officeDocument/2006/relationships/hyperlink" Target="https://creately.com/blog/diagrams/uml-diagram-types-examples/#ComponentDiagram" TargetMode="External"/><Relationship Id="rId7" Type="http://schemas.openxmlformats.org/officeDocument/2006/relationships/hyperlink" Target="https://creately.com/blog/diagrams/uml-diagram-types-examples/#ProfileDiagram" TargetMode="External"/><Relationship Id="rId12" Type="http://schemas.openxmlformats.org/officeDocument/2006/relationships/hyperlink" Target="https://creately.com/blog/diagrams/uml-diagram-types-examples/#SequenceDiagram" TargetMode="External"/><Relationship Id="rId2" Type="http://schemas.openxmlformats.org/officeDocument/2006/relationships/hyperlink" Target="https://creately.com/blog/diagrams/uml-diagram-types-examples/#ClassDiagram" TargetMode="External"/><Relationship Id="rId1" Type="http://schemas.openxmlformats.org/officeDocument/2006/relationships/slideLayout" Target="../slideLayouts/slideLayout2.xml"/><Relationship Id="rId6" Type="http://schemas.openxmlformats.org/officeDocument/2006/relationships/hyperlink" Target="https://creately.com/blog/diagrams/uml-diagram-types-examples/#PackageDiagram" TargetMode="External"/><Relationship Id="rId11" Type="http://schemas.openxmlformats.org/officeDocument/2006/relationships/hyperlink" Target="https://creately.com/blog/diagrams/uml-diagram-types-examples/#StateMachDiagram" TargetMode="External"/><Relationship Id="rId5" Type="http://schemas.openxmlformats.org/officeDocument/2006/relationships/hyperlink" Target="https://creately.com/blog/diagrams/uml-diagram-types-examples/#ObjectDiagram" TargetMode="External"/><Relationship Id="rId15" Type="http://schemas.openxmlformats.org/officeDocument/2006/relationships/hyperlink" Target="https://creately.com/blog/diagrams/uml-diagram-types-examples/#TimingDiagram" TargetMode="External"/><Relationship Id="rId10" Type="http://schemas.openxmlformats.org/officeDocument/2006/relationships/hyperlink" Target="https://creately.com/blog/diagrams/uml-diagram-types-examples/#ActivityDiagram" TargetMode="External"/><Relationship Id="rId4" Type="http://schemas.openxmlformats.org/officeDocument/2006/relationships/hyperlink" Target="https://creately.com/blog/diagrams/uml-diagram-types-examples/#DeploymentDiagram" TargetMode="External"/><Relationship Id="rId9" Type="http://schemas.openxmlformats.org/officeDocument/2006/relationships/hyperlink" Target="https://creately.com/blog/diagrams/uml-diagram-types-examples/#UseCaseDiagram" TargetMode="External"/><Relationship Id="rId14" Type="http://schemas.openxmlformats.org/officeDocument/2006/relationships/hyperlink" Target="https://creately.com/blog/diagrams/uml-diagram-types-examples/#IntOverDiagra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2B-D5E5-F2D5-7167-9E97BDCCE48F}"/>
              </a:ext>
            </a:extLst>
          </p:cNvPr>
          <p:cNvSpPr>
            <a:spLocks noGrp="1"/>
          </p:cNvSpPr>
          <p:nvPr>
            <p:ph type="ctrTitle"/>
          </p:nvPr>
        </p:nvSpPr>
        <p:spPr>
          <a:xfrm>
            <a:off x="1524000" y="2676939"/>
            <a:ext cx="9144000" cy="833024"/>
          </a:xfrm>
        </p:spPr>
        <p:txBody>
          <a:bodyPr>
            <a:normAutofit fontScale="90000"/>
          </a:bodyPr>
          <a:lstStyle/>
          <a:p>
            <a:r>
              <a:rPr lang="en-US" dirty="0">
                <a:latin typeface="Cambria" panose="02040503050406030204" pitchFamily="18" charset="0"/>
                <a:ea typeface="Cambria" panose="02040503050406030204" pitchFamily="18" charset="0"/>
              </a:rPr>
              <a:t>Ai-Powered Indian Travel Companion</a:t>
            </a:r>
            <a:endParaRPr lang="en-IN"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B2C66B4-1D30-7086-C850-4372FB416605}"/>
              </a:ext>
            </a:extLst>
          </p:cNvPr>
          <p:cNvSpPr>
            <a:spLocks noGrp="1"/>
          </p:cNvSpPr>
          <p:nvPr>
            <p:ph type="subTitle" idx="1"/>
          </p:nvPr>
        </p:nvSpPr>
        <p:spPr>
          <a:xfrm>
            <a:off x="2160104" y="3509963"/>
            <a:ext cx="7951305" cy="2273988"/>
          </a:xfrm>
        </p:spPr>
        <p:txBody>
          <a:bodyPr vert="horz" lIns="91440" tIns="45720" rIns="91440" bIns="45720" rtlCol="0" anchor="t">
            <a:normAutofit/>
          </a:bodyPr>
          <a:lstStyle/>
          <a:p>
            <a:endParaRPr lang="en-US" dirty="0">
              <a:latin typeface="Cambria"/>
              <a:ea typeface="Cambria"/>
            </a:endParaRPr>
          </a:p>
          <a:p>
            <a:r>
              <a:rPr lang="en-US" dirty="0">
                <a:latin typeface="Cambria"/>
                <a:ea typeface="Cambria"/>
              </a:rPr>
              <a:t>Prepared By: Mr. Naitik Soni (12002080601065)</a:t>
            </a:r>
          </a:p>
          <a:p>
            <a:r>
              <a:rPr lang="en-US" dirty="0">
                <a:latin typeface="Cambria"/>
                <a:ea typeface="Cambria"/>
              </a:rPr>
              <a:t>                      Mr. Tushar pankhaniya (12002080601112)</a:t>
            </a:r>
            <a:endParaRPr lang="en-US" dirty="0">
              <a:latin typeface="Calibri" panose="020F0502020204030204"/>
              <a:ea typeface="Cambria"/>
              <a:cs typeface="Calibri"/>
            </a:endParaRPr>
          </a:p>
          <a:p>
            <a:endParaRPr lang="en-US" dirty="0">
              <a:latin typeface="Cambria"/>
              <a:ea typeface="Cambria"/>
            </a:endParaRPr>
          </a:p>
          <a:p>
            <a:r>
              <a:rPr lang="en-US" dirty="0">
                <a:latin typeface="Cambria"/>
                <a:ea typeface="Cambria"/>
              </a:rPr>
              <a:t>Guided By: Dr. Narendra Chauhan</a:t>
            </a:r>
            <a:endParaRPr lang="en-US" dirty="0">
              <a:cs typeface="Calibri"/>
            </a:endParaRPr>
          </a:p>
        </p:txBody>
      </p:sp>
      <p:sp>
        <p:nvSpPr>
          <p:cNvPr id="5" name="Subtitle 2">
            <a:extLst>
              <a:ext uri="{FF2B5EF4-FFF2-40B4-BE49-F238E27FC236}">
                <a16:creationId xmlns:a16="http://schemas.microsoft.com/office/drawing/2014/main" id="{4D92A68C-4C3E-4706-8C91-B98B4F29C99A}"/>
              </a:ext>
            </a:extLst>
          </p:cNvPr>
          <p:cNvSpPr txBox="1">
            <a:spLocks/>
          </p:cNvSpPr>
          <p:nvPr/>
        </p:nvSpPr>
        <p:spPr>
          <a:xfrm>
            <a:off x="2154353" y="355570"/>
            <a:ext cx="7951305" cy="1612630"/>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a:ea typeface="Cambria"/>
            </a:endParaRPr>
          </a:p>
          <a:p>
            <a:r>
              <a:rPr lang="en-US" dirty="0">
                <a:latin typeface="Cambria"/>
                <a:ea typeface="Cambria"/>
              </a:rPr>
              <a:t>ADIT, CVM University</a:t>
            </a:r>
          </a:p>
          <a:p>
            <a:r>
              <a:rPr lang="en-US" dirty="0">
                <a:latin typeface="Cambria"/>
                <a:ea typeface="Cambria"/>
              </a:rPr>
              <a:t>102040601 – Mini Project </a:t>
            </a:r>
          </a:p>
          <a:p>
            <a:r>
              <a:rPr lang="en-US" dirty="0">
                <a:latin typeface="Cambria"/>
                <a:ea typeface="Cambria"/>
              </a:rPr>
              <a:t>Semester - 6</a:t>
            </a:r>
          </a:p>
        </p:txBody>
      </p:sp>
    </p:spTree>
    <p:extLst>
      <p:ext uri="{BB962C8B-B14F-4D97-AF65-F5344CB8AC3E}">
        <p14:creationId xmlns:p14="http://schemas.microsoft.com/office/powerpoint/2010/main" val="208892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DE94-FAF2-C3E4-4E40-5E26E01097D9}"/>
              </a:ext>
            </a:extLst>
          </p:cNvPr>
          <p:cNvSpPr txBox="1">
            <a:spLocks/>
          </p:cNvSpPr>
          <p:nvPr/>
        </p:nvSpPr>
        <p:spPr>
          <a:xfrm>
            <a:off x="604935" y="-213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a:ea typeface="Cambria"/>
              </a:rPr>
              <a:t>Project Planning </a:t>
            </a:r>
            <a:endParaRPr lang="en-IN" dirty="0">
              <a:latin typeface="Cambria"/>
              <a:ea typeface="Cambria"/>
            </a:endParaRPr>
          </a:p>
        </p:txBody>
      </p:sp>
      <p:sp>
        <p:nvSpPr>
          <p:cNvPr id="3" name="Title 1">
            <a:extLst>
              <a:ext uri="{FF2B5EF4-FFF2-40B4-BE49-F238E27FC236}">
                <a16:creationId xmlns:a16="http://schemas.microsoft.com/office/drawing/2014/main" id="{88B2FB16-BA35-8A93-A1D6-9201318F2E63}"/>
              </a:ext>
            </a:extLst>
          </p:cNvPr>
          <p:cNvSpPr txBox="1">
            <a:spLocks/>
          </p:cNvSpPr>
          <p:nvPr/>
        </p:nvSpPr>
        <p:spPr>
          <a:xfrm>
            <a:off x="604934" y="1004361"/>
            <a:ext cx="3444551" cy="4698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Cambria"/>
                <a:ea typeface="Cambria"/>
              </a:rPr>
              <a:t>(2) Work Distribution</a:t>
            </a:r>
            <a:endParaRPr lang="en-IN" sz="2700" dirty="0">
              <a:latin typeface="Cambria"/>
              <a:ea typeface="Cambria"/>
            </a:endParaRPr>
          </a:p>
        </p:txBody>
      </p:sp>
      <p:graphicFrame>
        <p:nvGraphicFramePr>
          <p:cNvPr id="4" name="Table 4">
            <a:extLst>
              <a:ext uri="{FF2B5EF4-FFF2-40B4-BE49-F238E27FC236}">
                <a16:creationId xmlns:a16="http://schemas.microsoft.com/office/drawing/2014/main" id="{E9526A31-6BBF-C638-C48C-FEE2140A092A}"/>
              </a:ext>
            </a:extLst>
          </p:cNvPr>
          <p:cNvGraphicFramePr>
            <a:graphicFrameLocks noGrp="1"/>
          </p:cNvGraphicFramePr>
          <p:nvPr>
            <p:extLst>
              <p:ext uri="{D42A27DB-BD31-4B8C-83A1-F6EECF244321}">
                <p14:modId xmlns:p14="http://schemas.microsoft.com/office/powerpoint/2010/main" val="3742624400"/>
              </p:ext>
            </p:extLst>
          </p:nvPr>
        </p:nvGraphicFramePr>
        <p:xfrm>
          <a:off x="1724089" y="1718041"/>
          <a:ext cx="8408956" cy="4051622"/>
        </p:xfrm>
        <a:graphic>
          <a:graphicData uri="http://schemas.openxmlformats.org/drawingml/2006/table">
            <a:tbl>
              <a:tblPr firstRow="1" bandRow="1">
                <a:tableStyleId>{5C22544A-7EE6-4342-B048-85BDC9FD1C3A}</a:tableStyleId>
              </a:tblPr>
              <a:tblGrid>
                <a:gridCol w="3323773">
                  <a:extLst>
                    <a:ext uri="{9D8B030D-6E8A-4147-A177-3AD203B41FA5}">
                      <a16:colId xmlns:a16="http://schemas.microsoft.com/office/drawing/2014/main" val="3371175880"/>
                    </a:ext>
                  </a:extLst>
                </a:gridCol>
                <a:gridCol w="5085183">
                  <a:extLst>
                    <a:ext uri="{9D8B030D-6E8A-4147-A177-3AD203B41FA5}">
                      <a16:colId xmlns:a16="http://schemas.microsoft.com/office/drawing/2014/main" val="1158715189"/>
                    </a:ext>
                  </a:extLst>
                </a:gridCol>
              </a:tblGrid>
              <a:tr h="471302">
                <a:tc>
                  <a:txBody>
                    <a:bodyPr/>
                    <a:lstStyle/>
                    <a:p>
                      <a:pPr algn="ctr"/>
                      <a:r>
                        <a:rPr lang="en-US" dirty="0"/>
                        <a:t>Member</a:t>
                      </a:r>
                      <a:endParaRPr lang="en-IN" dirty="0"/>
                    </a:p>
                  </a:txBody>
                  <a:tcPr anchor="ctr"/>
                </a:tc>
                <a:tc>
                  <a:txBody>
                    <a:bodyPr/>
                    <a:lstStyle/>
                    <a:p>
                      <a:pPr algn="ctr"/>
                      <a:r>
                        <a:rPr lang="en-US" dirty="0"/>
                        <a:t>Work</a:t>
                      </a:r>
                      <a:endParaRPr lang="en-IN" dirty="0"/>
                    </a:p>
                  </a:txBody>
                  <a:tcPr anchor="ctr"/>
                </a:tc>
                <a:extLst>
                  <a:ext uri="{0D108BD9-81ED-4DB2-BD59-A6C34878D82A}">
                    <a16:rowId xmlns:a16="http://schemas.microsoft.com/office/drawing/2014/main" val="2324481479"/>
                  </a:ext>
                </a:extLst>
              </a:tr>
              <a:tr h="1193440">
                <a:tc>
                  <a:txBody>
                    <a:bodyPr/>
                    <a:lstStyle/>
                    <a:p>
                      <a:pPr algn="ctr"/>
                      <a:r>
                        <a:rPr lang="en-US" dirty="0"/>
                        <a:t>Naitik Soni</a:t>
                      </a:r>
                      <a:endParaRPr lang="en-IN" dirty="0"/>
                    </a:p>
                  </a:txBody>
                  <a:tcPr anchor="ctr"/>
                </a:tc>
                <a:tc>
                  <a:txBody>
                    <a:bodyPr/>
                    <a:lstStyle/>
                    <a:p>
                      <a:pPr algn="ctr"/>
                      <a:r>
                        <a:rPr lang="en-US" dirty="0"/>
                        <a:t>Django application in backend, </a:t>
                      </a:r>
                    </a:p>
                    <a:p>
                      <a:pPr algn="ctr"/>
                      <a:r>
                        <a:rPr lang="en-US" dirty="0"/>
                        <a:t>Database design, AI voice assistant, Creating RESTful APIs, NLP in speech, Authentication</a:t>
                      </a:r>
                      <a:endParaRPr lang="en-IN" dirty="0"/>
                    </a:p>
                  </a:txBody>
                  <a:tcPr anchor="ctr"/>
                </a:tc>
                <a:extLst>
                  <a:ext uri="{0D108BD9-81ED-4DB2-BD59-A6C34878D82A}">
                    <a16:rowId xmlns:a16="http://schemas.microsoft.com/office/drawing/2014/main" val="1167277423"/>
                  </a:ext>
                </a:extLst>
              </a:tr>
              <a:tr h="1193440">
                <a:tc>
                  <a:txBody>
                    <a:bodyPr/>
                    <a:lstStyle/>
                    <a:p>
                      <a:pPr algn="ctr"/>
                      <a:r>
                        <a:rPr lang="en-US" dirty="0"/>
                        <a:t>Tushar pankhaniya</a:t>
                      </a:r>
                      <a:endParaRPr lang="en-IN" dirty="0"/>
                    </a:p>
                  </a:txBody>
                  <a:tcPr anchor="ctr"/>
                </a:tc>
                <a:tc>
                  <a:txBody>
                    <a:bodyPr/>
                    <a:lstStyle/>
                    <a:p>
                      <a:pPr algn="ctr"/>
                      <a:r>
                        <a:rPr lang="en-US" dirty="0"/>
                        <a:t>UI/UX design, Front end react development (Website + Mobile application), Payment gateway</a:t>
                      </a:r>
                      <a:endParaRPr lang="en-IN" dirty="0"/>
                    </a:p>
                  </a:txBody>
                  <a:tcPr anchor="ctr"/>
                </a:tc>
                <a:extLst>
                  <a:ext uri="{0D108BD9-81ED-4DB2-BD59-A6C34878D82A}">
                    <a16:rowId xmlns:a16="http://schemas.microsoft.com/office/drawing/2014/main" val="3073360774"/>
                  </a:ext>
                </a:extLst>
              </a:tr>
              <a:tr h="1193440">
                <a:tc>
                  <a:txBody>
                    <a:bodyPr/>
                    <a:lstStyle/>
                    <a:p>
                      <a:pPr algn="ctr"/>
                      <a:r>
                        <a:rPr lang="en-US" dirty="0"/>
                        <a:t>Pratham Shah</a:t>
                      </a:r>
                      <a:endParaRPr lang="en-IN" dirty="0"/>
                    </a:p>
                  </a:txBody>
                  <a:tcPr anchor="ctr"/>
                </a:tc>
                <a:tc>
                  <a:txBody>
                    <a:bodyPr/>
                    <a:lstStyle/>
                    <a:p>
                      <a:pPr algn="ctr"/>
                      <a:r>
                        <a:rPr lang="en-US" dirty="0"/>
                        <a:t>Code Optimization, Testing the application and website</a:t>
                      </a:r>
                      <a:endParaRPr lang="en-IN" dirty="0"/>
                    </a:p>
                  </a:txBody>
                  <a:tcPr anchor="ctr"/>
                </a:tc>
                <a:extLst>
                  <a:ext uri="{0D108BD9-81ED-4DB2-BD59-A6C34878D82A}">
                    <a16:rowId xmlns:a16="http://schemas.microsoft.com/office/drawing/2014/main" val="435002419"/>
                  </a:ext>
                </a:extLst>
              </a:tr>
            </a:tbl>
          </a:graphicData>
        </a:graphic>
      </p:graphicFrame>
    </p:spTree>
    <p:extLst>
      <p:ext uri="{BB962C8B-B14F-4D97-AF65-F5344CB8AC3E}">
        <p14:creationId xmlns:p14="http://schemas.microsoft.com/office/powerpoint/2010/main" val="229088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90D2-A9D3-6A0F-ACAD-C737FDADABF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Technology Stack (why)</a:t>
            </a:r>
            <a:endParaRPr lang="en-IN" dirty="0"/>
          </a:p>
        </p:txBody>
      </p:sp>
      <p:sp>
        <p:nvSpPr>
          <p:cNvPr id="3" name="Content Placeholder 2">
            <a:extLst>
              <a:ext uri="{FF2B5EF4-FFF2-40B4-BE49-F238E27FC236}">
                <a16:creationId xmlns:a16="http://schemas.microsoft.com/office/drawing/2014/main" id="{CF02F140-57C8-5355-4170-1671DCD7925B}"/>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[1] Front end:</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React js, React native, Ajax, Annyang js</a:t>
            </a:r>
          </a:p>
          <a:p>
            <a:pPr marL="0" indent="0">
              <a:buNone/>
            </a:pPr>
            <a:r>
              <a:rPr lang="en-US" sz="2400" dirty="0">
                <a:latin typeface="Cambria" panose="02040503050406030204" pitchFamily="18" charset="0"/>
                <a:ea typeface="Cambria" panose="02040503050406030204" pitchFamily="18" charset="0"/>
              </a:rPr>
              <a:t>Why?</a:t>
            </a:r>
          </a:p>
          <a:p>
            <a:r>
              <a:rPr lang="en-US" sz="2400" dirty="0">
                <a:latin typeface="Cambria" panose="02040503050406030204" pitchFamily="18" charset="0"/>
                <a:ea typeface="Cambria" panose="02040503050406030204" pitchFamily="18" charset="0"/>
              </a:rPr>
              <a:t>Component based architecture</a:t>
            </a:r>
          </a:p>
          <a:p>
            <a:r>
              <a:rPr lang="en-US" sz="2400" dirty="0">
                <a:latin typeface="Cambria" panose="02040503050406030204" pitchFamily="18" charset="0"/>
                <a:ea typeface="Cambria" panose="02040503050406030204" pitchFamily="18" charset="0"/>
              </a:rPr>
              <a:t>Virtual DOM</a:t>
            </a:r>
          </a:p>
          <a:p>
            <a:r>
              <a:rPr lang="en-US" sz="2400" dirty="0">
                <a:latin typeface="Cambria" panose="02040503050406030204" pitchFamily="18" charset="0"/>
                <a:ea typeface="Cambria" panose="02040503050406030204" pitchFamily="18" charset="0"/>
              </a:rPr>
              <a:t>Declarative programming</a:t>
            </a:r>
          </a:p>
          <a:p>
            <a:r>
              <a:rPr lang="en-US" sz="2400" dirty="0">
                <a:latin typeface="Cambria" panose="02040503050406030204" pitchFamily="18" charset="0"/>
                <a:ea typeface="Cambria" panose="02040503050406030204" pitchFamily="18" charset="0"/>
              </a:rPr>
              <a:t>App and Web interfaces</a:t>
            </a:r>
            <a:r>
              <a:rPr lang="en-IN" sz="2400" dirty="0">
                <a:latin typeface="Cambria" panose="02040503050406030204" pitchFamily="18" charset="0"/>
                <a:ea typeface="Cambria" panose="02040503050406030204" pitchFamily="18" charset="0"/>
              </a:rPr>
              <a:t> with minimum effort</a:t>
            </a:r>
          </a:p>
          <a:p>
            <a:r>
              <a:rPr lang="en-IN" sz="2400" dirty="0">
                <a:latin typeface="Cambria" panose="02040503050406030204" pitchFamily="18" charset="0"/>
                <a:ea typeface="Cambria" panose="02040503050406030204" pitchFamily="18" charset="0"/>
              </a:rPr>
              <a:t>Dynamic data loading</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668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90D2-A9D3-6A0F-ACAD-C737FDADABF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Technology Stack (why)</a:t>
            </a:r>
            <a:endParaRPr lang="en-IN" dirty="0"/>
          </a:p>
        </p:txBody>
      </p:sp>
      <p:sp>
        <p:nvSpPr>
          <p:cNvPr id="3" name="Content Placeholder 2">
            <a:extLst>
              <a:ext uri="{FF2B5EF4-FFF2-40B4-BE49-F238E27FC236}">
                <a16:creationId xmlns:a16="http://schemas.microsoft.com/office/drawing/2014/main" id="{CF02F140-57C8-5355-4170-1671DCD7925B}"/>
              </a:ext>
            </a:extLst>
          </p:cNvPr>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[2] Back end:</a:t>
            </a:r>
          </a:p>
          <a:p>
            <a:pPr>
              <a:buFont typeface="Wingdings" panose="05000000000000000000" pitchFamily="2" charset="2"/>
              <a:buChar char="Ø"/>
            </a:pPr>
            <a:r>
              <a:rPr lang="en-US" sz="2400" dirty="0">
                <a:latin typeface="Cambria" panose="02040503050406030204" pitchFamily="18" charset="0"/>
                <a:ea typeface="Cambria" panose="02040503050406030204" pitchFamily="18" charset="0"/>
              </a:rPr>
              <a:t> Python, Django, MongoDB, REST</a:t>
            </a:r>
          </a:p>
          <a:p>
            <a:pPr marL="0" indent="0">
              <a:buNone/>
            </a:pPr>
            <a:r>
              <a:rPr lang="en-US" sz="2400" dirty="0">
                <a:latin typeface="Cambria" panose="02040503050406030204" pitchFamily="18" charset="0"/>
                <a:ea typeface="Cambria" panose="02040503050406030204" pitchFamily="18" charset="0"/>
              </a:rPr>
              <a:t>Why?</a:t>
            </a:r>
          </a:p>
          <a:p>
            <a:r>
              <a:rPr lang="en-US" sz="2400" dirty="0">
                <a:latin typeface="Cambria" panose="02040503050406030204" pitchFamily="18" charset="0"/>
                <a:ea typeface="Cambria" panose="02040503050406030204" pitchFamily="18" charset="0"/>
              </a:rPr>
              <a:t>Easy to build architecture</a:t>
            </a:r>
          </a:p>
          <a:p>
            <a:r>
              <a:rPr lang="en-US" sz="2400" dirty="0">
                <a:latin typeface="Cambria" panose="02040503050406030204" pitchFamily="18" charset="0"/>
                <a:ea typeface="Cambria" panose="02040503050406030204" pitchFamily="18" charset="0"/>
              </a:rPr>
              <a:t>Security and Authentication</a:t>
            </a:r>
          </a:p>
          <a:p>
            <a:r>
              <a:rPr lang="en-US" sz="2400" dirty="0">
                <a:latin typeface="Cambria" panose="02040503050406030204" pitchFamily="18" charset="0"/>
                <a:ea typeface="Cambria" panose="02040503050406030204" pitchFamily="18" charset="0"/>
              </a:rPr>
              <a:t>Rapid prototype and scalability </a:t>
            </a:r>
          </a:p>
          <a:p>
            <a:r>
              <a:rPr lang="en-US" sz="2400" dirty="0">
                <a:latin typeface="Cambria" panose="02040503050406030204" pitchFamily="18" charset="0"/>
                <a:ea typeface="Cambria" panose="02040503050406030204" pitchFamily="18" charset="0"/>
              </a:rPr>
              <a:t>MongoDB can </a:t>
            </a:r>
            <a:r>
              <a:rPr lang="en-US" sz="2400" b="0" i="0" dirty="0">
                <a:effectLst/>
                <a:latin typeface="Cambria" panose="02040503050406030204" pitchFamily="18" charset="0"/>
                <a:ea typeface="Cambria" panose="02040503050406030204" pitchFamily="18" charset="0"/>
              </a:rPr>
              <a:t>handle unstructured and semi-structured data, such as text, audio, and images.</a:t>
            </a:r>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Serialization and Pagination</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6529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4E9C-0548-DAFE-A309-5F15C061AF9D}"/>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UI Design</a:t>
            </a:r>
            <a:endParaRPr lang="en-IN" dirty="0"/>
          </a:p>
        </p:txBody>
      </p:sp>
      <p:sp>
        <p:nvSpPr>
          <p:cNvPr id="3" name="Content Placeholder 2">
            <a:extLst>
              <a:ext uri="{FF2B5EF4-FFF2-40B4-BE49-F238E27FC236}">
                <a16:creationId xmlns:a16="http://schemas.microsoft.com/office/drawing/2014/main" id="{CF4B72BC-8307-757C-2CBF-CD7957A79673}"/>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UI Design Workflow ( Preferred In Figma Design )</a:t>
            </a:r>
            <a:endParaRPr lang="en-IN" dirty="0"/>
          </a:p>
        </p:txBody>
      </p:sp>
    </p:spTree>
    <p:extLst>
      <p:ext uri="{BB962C8B-B14F-4D97-AF65-F5344CB8AC3E}">
        <p14:creationId xmlns:p14="http://schemas.microsoft.com/office/powerpoint/2010/main" val="198440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57A6-A2CB-3FDD-C1A1-7F9B826CCAC4}"/>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Diagrams</a:t>
            </a:r>
            <a:endParaRPr lang="en-IN" dirty="0"/>
          </a:p>
        </p:txBody>
      </p:sp>
      <p:sp>
        <p:nvSpPr>
          <p:cNvPr id="3" name="Content Placeholder 2">
            <a:extLst>
              <a:ext uri="{FF2B5EF4-FFF2-40B4-BE49-F238E27FC236}">
                <a16:creationId xmlns:a16="http://schemas.microsoft.com/office/drawing/2014/main" id="{C99E66E5-E87B-AC69-4610-6D237228E838}"/>
              </a:ext>
            </a:extLst>
          </p:cNvPr>
          <p:cNvSpPr>
            <a:spLocks noGrp="1"/>
          </p:cNvSpPr>
          <p:nvPr>
            <p:ph idx="1"/>
          </p:nvPr>
        </p:nvSpPr>
        <p:spPr>
          <a:xfrm>
            <a:off x="838200" y="1690688"/>
            <a:ext cx="10515600" cy="917575"/>
          </a:xfrm>
        </p:spPr>
        <p:txBody>
          <a:bodyPr vert="horz" lIns="91440" tIns="45720" rIns="91440" bIns="45720" numCol="1" rtlCol="0" anchor="t">
            <a:normAutofit lnSpcReduction="10000"/>
          </a:bodyPr>
          <a:lstStyle/>
          <a:p>
            <a:r>
              <a:rPr lang="en-US" dirty="0">
                <a:latin typeface="Cambria" panose="02040503050406030204" pitchFamily="18" charset="0"/>
                <a:ea typeface="Cambria" panose="02040503050406030204" pitchFamily="18" charset="0"/>
              </a:rPr>
              <a:t>UML Diagrams ( Verify by guide)</a:t>
            </a:r>
          </a:p>
          <a:p>
            <a:r>
              <a:rPr lang="en-US" dirty="0">
                <a:latin typeface="Cambria"/>
                <a:ea typeface="Cambria"/>
              </a:rPr>
              <a:t>Example </a:t>
            </a:r>
            <a:endParaRPr lang="en-US" dirty="0">
              <a:latin typeface="Cambria" panose="02040503050406030204" pitchFamily="18" charset="0"/>
              <a:ea typeface="Cambria" panose="02040503050406030204" pitchFamily="18" charset="0"/>
            </a:endParaRPr>
          </a:p>
          <a:p>
            <a:pPr algn="l">
              <a:buFont typeface="Arial" panose="020B0604020202020204" pitchFamily="34" charset="0"/>
              <a:buChar char="•"/>
            </a:pPr>
            <a:endParaRPr lang="en-IN" b="0" i="0" dirty="0">
              <a:solidFill>
                <a:srgbClr val="404243"/>
              </a:solidFill>
              <a:effectLst/>
              <a:latin typeface="Inter"/>
            </a:endParaRPr>
          </a:p>
        </p:txBody>
      </p:sp>
      <p:sp>
        <p:nvSpPr>
          <p:cNvPr id="5" name="TextBox 4">
            <a:extLst>
              <a:ext uri="{FF2B5EF4-FFF2-40B4-BE49-F238E27FC236}">
                <a16:creationId xmlns:a16="http://schemas.microsoft.com/office/drawing/2014/main" id="{824BF86E-18DD-B498-3A13-DFF22B3AFDE5}"/>
              </a:ext>
            </a:extLst>
          </p:cNvPr>
          <p:cNvSpPr txBox="1"/>
          <p:nvPr/>
        </p:nvSpPr>
        <p:spPr>
          <a:xfrm>
            <a:off x="838200" y="2895580"/>
            <a:ext cx="5262739" cy="3416320"/>
          </a:xfrm>
          <a:prstGeom prst="rect">
            <a:avLst/>
          </a:prstGeom>
          <a:noFill/>
        </p:spPr>
        <p:txBody>
          <a:bodyPr wrap="square" lIns="91440" tIns="45720" rIns="91440" bIns="45720" numCol="2" anchor="t">
            <a:spAutoFit/>
          </a:bodyPr>
          <a:lstStyle/>
          <a:p>
            <a:pPr algn="l">
              <a:buFont typeface="Arial" panose="020B0604020202020204" pitchFamily="34" charset="0"/>
              <a:buChar char="•"/>
            </a:pPr>
            <a:r>
              <a:rPr lang="en-IN" sz="2400" b="0" i="0" dirty="0">
                <a:solidFill>
                  <a:srgbClr val="404243"/>
                </a:solidFill>
                <a:effectLst/>
                <a:latin typeface="Cambria" panose="02040503050406030204" pitchFamily="18" charset="0"/>
                <a:ea typeface="Cambria" panose="02040503050406030204" pitchFamily="18" charset="0"/>
              </a:rPr>
              <a:t>Structure Diagrams</a:t>
            </a: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2"/>
              </a:rPr>
              <a:t>Class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3"/>
              </a:rPr>
              <a:t>Component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4"/>
              </a:rPr>
              <a:t>Deployment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5"/>
              </a:rPr>
              <a:t>Object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6"/>
              </a:rPr>
              <a:t>Package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7"/>
              </a:rPr>
              <a:t>Profile Diagram</a:t>
            </a:r>
            <a:endParaRPr lang="en-IN" sz="2400" b="0" i="0" dirty="0">
              <a:solidFill>
                <a:srgbClr val="404243"/>
              </a:solidFill>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IN" sz="2400" b="0" i="0" u="sng" dirty="0">
                <a:solidFill>
                  <a:srgbClr val="0C5E96"/>
                </a:solidFill>
                <a:effectLst/>
                <a:latin typeface="Cambria" panose="02040503050406030204" pitchFamily="18" charset="0"/>
                <a:ea typeface="Cambria" panose="02040503050406030204" pitchFamily="18" charset="0"/>
                <a:hlinkClick r:id="rId8"/>
              </a:rPr>
              <a:t>Composite Structure Diagram</a:t>
            </a:r>
            <a:endParaRPr lang="en-IN" sz="24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ECD1C6C-5CF2-0C51-6CE3-9C1D3A482693}"/>
              </a:ext>
            </a:extLst>
          </p:cNvPr>
          <p:cNvSpPr txBox="1"/>
          <p:nvPr/>
        </p:nvSpPr>
        <p:spPr>
          <a:xfrm>
            <a:off x="7671758" y="2409645"/>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IN">
                <a:latin typeface="Cambria"/>
                <a:cs typeface="Arial"/>
              </a:rPr>
              <a:t>​</a:t>
            </a:r>
          </a:p>
          <a:p>
            <a:pPr>
              <a:buChar char="•"/>
            </a:pPr>
            <a:r>
              <a:rPr lang="en-IN">
                <a:solidFill>
                  <a:srgbClr val="404243"/>
                </a:solidFill>
                <a:latin typeface="Cambria"/>
                <a:cs typeface="Arial"/>
              </a:rPr>
              <a:t>Behavioral Diagrams</a:t>
            </a:r>
            <a:r>
              <a:rPr lang="en-US">
                <a:latin typeface="Cambria"/>
                <a:cs typeface="Arial"/>
              </a:rPr>
              <a:t>​</a:t>
            </a:r>
          </a:p>
          <a:p>
            <a:pPr lvl="1">
              <a:buChar char="•"/>
            </a:pPr>
            <a:r>
              <a:rPr lang="en-IN">
                <a:solidFill>
                  <a:srgbClr val="0563C1"/>
                </a:solidFill>
                <a:latin typeface="Cambria"/>
                <a:cs typeface="Arial"/>
                <a:hlinkClick r:id="rId9"/>
              </a:rPr>
              <a:t>Use Case Diagram</a:t>
            </a:r>
            <a:r>
              <a:rPr lang="en-IN">
                <a:latin typeface="Cambria"/>
                <a:cs typeface="Arial"/>
              </a:rPr>
              <a:t>​</a:t>
            </a:r>
          </a:p>
          <a:p>
            <a:pPr lvl="1">
              <a:buChar char="•"/>
            </a:pPr>
            <a:r>
              <a:rPr lang="en-IN">
                <a:solidFill>
                  <a:srgbClr val="0563C1"/>
                </a:solidFill>
                <a:latin typeface="Cambria"/>
                <a:cs typeface="Arial"/>
                <a:hlinkClick r:id="rId10"/>
              </a:rPr>
              <a:t>Activity Diagram</a:t>
            </a:r>
            <a:r>
              <a:rPr lang="en-IN">
                <a:latin typeface="Cambria"/>
                <a:cs typeface="Arial"/>
              </a:rPr>
              <a:t>​</a:t>
            </a:r>
          </a:p>
          <a:p>
            <a:pPr lvl="1">
              <a:buChar char="•"/>
            </a:pPr>
            <a:r>
              <a:rPr lang="en-IN">
                <a:solidFill>
                  <a:srgbClr val="0563C1"/>
                </a:solidFill>
                <a:latin typeface="Cambria"/>
                <a:cs typeface="Arial"/>
                <a:hlinkClick r:id="rId11"/>
              </a:rPr>
              <a:t>State Machine Diagram</a:t>
            </a:r>
            <a:r>
              <a:rPr lang="en-IN">
                <a:latin typeface="Cambria"/>
                <a:cs typeface="Arial"/>
              </a:rPr>
              <a:t>​</a:t>
            </a:r>
          </a:p>
          <a:p>
            <a:pPr lvl="1">
              <a:buChar char="•"/>
            </a:pPr>
            <a:r>
              <a:rPr lang="en-IN">
                <a:solidFill>
                  <a:srgbClr val="0563C1"/>
                </a:solidFill>
                <a:latin typeface="Cambria"/>
                <a:cs typeface="Arial"/>
                <a:hlinkClick r:id="rId12"/>
              </a:rPr>
              <a:t>Sequence Diagram</a:t>
            </a:r>
            <a:r>
              <a:rPr lang="en-IN">
                <a:latin typeface="Cambria"/>
                <a:cs typeface="Arial"/>
              </a:rPr>
              <a:t>​</a:t>
            </a:r>
          </a:p>
          <a:p>
            <a:pPr lvl="1">
              <a:buChar char="•"/>
            </a:pPr>
            <a:r>
              <a:rPr lang="en-IN">
                <a:solidFill>
                  <a:srgbClr val="0563C1"/>
                </a:solidFill>
                <a:latin typeface="Cambria"/>
                <a:cs typeface="Arial"/>
                <a:hlinkClick r:id="rId13"/>
              </a:rPr>
              <a:t>Communication Diagram</a:t>
            </a:r>
            <a:r>
              <a:rPr lang="en-IN">
                <a:latin typeface="Cambria"/>
                <a:cs typeface="Arial"/>
              </a:rPr>
              <a:t>​</a:t>
            </a:r>
          </a:p>
          <a:p>
            <a:pPr lvl="1">
              <a:buChar char="•"/>
            </a:pPr>
            <a:r>
              <a:rPr lang="en-IN">
                <a:solidFill>
                  <a:srgbClr val="0563C1"/>
                </a:solidFill>
                <a:latin typeface="Cambria"/>
                <a:cs typeface="Arial"/>
                <a:hlinkClick r:id="rId14"/>
              </a:rPr>
              <a:t>Interaction Overview Diagram</a:t>
            </a:r>
            <a:r>
              <a:rPr lang="en-IN">
                <a:latin typeface="Cambria"/>
                <a:cs typeface="Arial"/>
              </a:rPr>
              <a:t>​</a:t>
            </a:r>
          </a:p>
          <a:p>
            <a:pPr lvl="1">
              <a:buChar char="•"/>
            </a:pPr>
            <a:r>
              <a:rPr lang="en-IN">
                <a:solidFill>
                  <a:srgbClr val="0563C1"/>
                </a:solidFill>
                <a:latin typeface="Cambria"/>
                <a:cs typeface="Arial"/>
                <a:hlinkClick r:id="rId15"/>
              </a:rPr>
              <a:t>Timing Diagram</a:t>
            </a:r>
            <a:r>
              <a:rPr lang="en-IN">
                <a:latin typeface="Cambria"/>
                <a:cs typeface="Arial"/>
              </a:rPr>
              <a:t>​</a:t>
            </a:r>
          </a:p>
        </p:txBody>
      </p:sp>
    </p:spTree>
    <p:extLst>
      <p:ext uri="{BB962C8B-B14F-4D97-AF65-F5344CB8AC3E}">
        <p14:creationId xmlns:p14="http://schemas.microsoft.com/office/powerpoint/2010/main" val="39511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356-07B7-33B5-AAAA-77C5079FDA1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Database Design</a:t>
            </a:r>
            <a:endParaRPr lang="en-IN" dirty="0"/>
          </a:p>
        </p:txBody>
      </p:sp>
      <p:sp>
        <p:nvSpPr>
          <p:cNvPr id="3" name="Content Placeholder 2">
            <a:extLst>
              <a:ext uri="{FF2B5EF4-FFF2-40B4-BE49-F238E27FC236}">
                <a16:creationId xmlns:a16="http://schemas.microsoft.com/office/drawing/2014/main" id="{0133A5E6-4948-8D01-C43D-D8BEE0548062}"/>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Database Schema Design with Normalization and relationship </a:t>
            </a:r>
          </a:p>
          <a:p>
            <a:endParaRPr lang="en-IN" dirty="0"/>
          </a:p>
        </p:txBody>
      </p:sp>
    </p:spTree>
    <p:extLst>
      <p:ext uri="{BB962C8B-B14F-4D97-AF65-F5344CB8AC3E}">
        <p14:creationId xmlns:p14="http://schemas.microsoft.com/office/powerpoint/2010/main" val="99083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C979-7650-E357-CF4B-87BF40EC3B2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Revenue Model</a:t>
            </a:r>
            <a:endParaRPr lang="en-IN" dirty="0"/>
          </a:p>
        </p:txBody>
      </p:sp>
      <p:sp>
        <p:nvSpPr>
          <p:cNvPr id="3" name="Content Placeholder 2">
            <a:extLst>
              <a:ext uri="{FF2B5EF4-FFF2-40B4-BE49-F238E27FC236}">
                <a16:creationId xmlns:a16="http://schemas.microsoft.com/office/drawing/2014/main" id="{96175143-B89C-2AAD-69F1-31682052DFAF}"/>
              </a:ext>
            </a:extLst>
          </p:cNvPr>
          <p:cNvSpPr>
            <a:spLocks noGrp="1"/>
          </p:cNvSpPr>
          <p:nvPr>
            <p:ph idx="1"/>
          </p:nvPr>
        </p:nvSpPr>
        <p:spPr/>
        <p:txBody>
          <a:bodyPr/>
          <a:lstStyle/>
          <a:p>
            <a:pPr>
              <a:buFont typeface="Wingdings" panose="05000000000000000000" pitchFamily="2" charset="2"/>
              <a:buChar char="v"/>
            </a:pPr>
            <a:r>
              <a:rPr lang="en-US" dirty="0">
                <a:latin typeface="Cambria" panose="02040503050406030204" pitchFamily="18" charset="0"/>
                <a:ea typeface="Cambria" panose="02040503050406030204" pitchFamily="18" charset="0"/>
              </a:rPr>
              <a:t> Commission(Host and Client)</a:t>
            </a:r>
          </a:p>
          <a:p>
            <a:pPr lvl="1"/>
            <a:r>
              <a:rPr lang="en-US" dirty="0">
                <a:latin typeface="Cambria" panose="02040503050406030204" pitchFamily="18" charset="0"/>
                <a:ea typeface="Cambria" panose="02040503050406030204" pitchFamily="18" charset="0"/>
              </a:rPr>
              <a:t>Hotel booking</a:t>
            </a:r>
          </a:p>
          <a:p>
            <a:pPr lvl="1"/>
            <a:r>
              <a:rPr lang="en-US" dirty="0">
                <a:latin typeface="Cambria" panose="02040503050406030204" pitchFamily="18" charset="0"/>
                <a:ea typeface="Cambria" panose="02040503050406030204" pitchFamily="18" charset="0"/>
              </a:rPr>
              <a:t>Train booking, Flight booking</a:t>
            </a:r>
          </a:p>
          <a:p>
            <a:pPr marL="457200" lvl="1" indent="0">
              <a:buNone/>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US" dirty="0">
                <a:latin typeface="Cambria" panose="02040503050406030204" pitchFamily="18" charset="0"/>
                <a:ea typeface="Cambria" panose="02040503050406030204" pitchFamily="18" charset="0"/>
              </a:rPr>
              <a:t> Subscription</a:t>
            </a:r>
          </a:p>
          <a:p>
            <a:pPr lvl="1"/>
            <a:r>
              <a:rPr lang="en-US" dirty="0">
                <a:latin typeface="Cambria" panose="02040503050406030204" pitchFamily="18" charset="0"/>
                <a:ea typeface="Cambria" panose="02040503050406030204" pitchFamily="18" charset="0"/>
              </a:rPr>
              <a:t>AI assistant subscription(1 time and yearly)</a:t>
            </a:r>
          </a:p>
        </p:txBody>
      </p:sp>
    </p:spTree>
    <p:extLst>
      <p:ext uri="{BB962C8B-B14F-4D97-AF65-F5344CB8AC3E}">
        <p14:creationId xmlns:p14="http://schemas.microsoft.com/office/powerpoint/2010/main" val="121395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64311CA-0946-2680-738B-2217CAC1985F}"/>
              </a:ext>
            </a:extLst>
          </p:cNvPr>
          <p:cNvGraphicFramePr/>
          <p:nvPr>
            <p:extLst>
              <p:ext uri="{D42A27DB-BD31-4B8C-83A1-F6EECF244321}">
                <p14:modId xmlns:p14="http://schemas.microsoft.com/office/powerpoint/2010/main" val="1561515259"/>
              </p:ext>
            </p:extLst>
          </p:nvPr>
        </p:nvGraphicFramePr>
        <p:xfrm>
          <a:off x="485192" y="570375"/>
          <a:ext cx="11243388" cy="537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280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FFED-505C-AEDB-56CC-F9D6B290E48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Video</a:t>
            </a:r>
            <a:endParaRPr lang="en-IN" dirty="0"/>
          </a:p>
        </p:txBody>
      </p:sp>
      <p:sp>
        <p:nvSpPr>
          <p:cNvPr id="3" name="Content Placeholder 2">
            <a:extLst>
              <a:ext uri="{FF2B5EF4-FFF2-40B4-BE49-F238E27FC236}">
                <a16:creationId xmlns:a16="http://schemas.microsoft.com/office/drawing/2014/main" id="{2DBF269F-8475-5B15-5B8D-DA3402D49A6A}"/>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Project Working Video</a:t>
            </a: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787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EA7-C0AD-AD7A-483B-7350C3F24AB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Project Demo</a:t>
            </a:r>
            <a:endParaRPr lang="en-IN" dirty="0"/>
          </a:p>
        </p:txBody>
      </p:sp>
      <p:sp>
        <p:nvSpPr>
          <p:cNvPr id="3" name="Content Placeholder 2">
            <a:extLst>
              <a:ext uri="{FF2B5EF4-FFF2-40B4-BE49-F238E27FC236}">
                <a16:creationId xmlns:a16="http://schemas.microsoft.com/office/drawing/2014/main" id="{F313EF2D-37CA-23F4-CC14-F026C83BF56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3415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D5C8-A3CD-AC0B-E6CF-0AD18BF75DD6}"/>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Team Details</a:t>
            </a:r>
            <a:endParaRPr lang="en-IN"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9F0BC5A1-CF1E-41ED-F1BF-1F4509F9BE2B}"/>
              </a:ext>
            </a:extLst>
          </p:cNvPr>
          <p:cNvGraphicFramePr>
            <a:graphicFrameLocks noGrp="1"/>
          </p:cNvGraphicFramePr>
          <p:nvPr>
            <p:ph idx="1"/>
            <p:extLst>
              <p:ext uri="{D42A27DB-BD31-4B8C-83A1-F6EECF244321}">
                <p14:modId xmlns:p14="http://schemas.microsoft.com/office/powerpoint/2010/main" val="2673181163"/>
              </p:ext>
            </p:extLst>
          </p:nvPr>
        </p:nvGraphicFramePr>
        <p:xfrm>
          <a:off x="586407" y="1573833"/>
          <a:ext cx="10664688" cy="1483360"/>
        </p:xfrm>
        <a:graphic>
          <a:graphicData uri="http://schemas.openxmlformats.org/drawingml/2006/table">
            <a:tbl>
              <a:tblPr firstRow="1" bandRow="1">
                <a:tableStyleId>{616DA210-FB5B-4158-B5E0-FEB733F419BA}</a:tableStyleId>
              </a:tblPr>
              <a:tblGrid>
                <a:gridCol w="1096618">
                  <a:extLst>
                    <a:ext uri="{9D8B030D-6E8A-4147-A177-3AD203B41FA5}">
                      <a16:colId xmlns:a16="http://schemas.microsoft.com/office/drawing/2014/main" val="1605300048"/>
                    </a:ext>
                  </a:extLst>
                </a:gridCol>
                <a:gridCol w="2213114">
                  <a:extLst>
                    <a:ext uri="{9D8B030D-6E8A-4147-A177-3AD203B41FA5}">
                      <a16:colId xmlns:a16="http://schemas.microsoft.com/office/drawing/2014/main" val="214191591"/>
                    </a:ext>
                  </a:extLst>
                </a:gridCol>
                <a:gridCol w="2968487">
                  <a:extLst>
                    <a:ext uri="{9D8B030D-6E8A-4147-A177-3AD203B41FA5}">
                      <a16:colId xmlns:a16="http://schemas.microsoft.com/office/drawing/2014/main" val="1395377188"/>
                    </a:ext>
                  </a:extLst>
                </a:gridCol>
                <a:gridCol w="4386469">
                  <a:extLst>
                    <a:ext uri="{9D8B030D-6E8A-4147-A177-3AD203B41FA5}">
                      <a16:colId xmlns:a16="http://schemas.microsoft.com/office/drawing/2014/main" val="2719316261"/>
                    </a:ext>
                  </a:extLst>
                </a:gridCol>
              </a:tblGrid>
              <a:tr h="370840">
                <a:tc>
                  <a:txBody>
                    <a:bodyPr/>
                    <a:lstStyle/>
                    <a:p>
                      <a:pPr algn="ctr"/>
                      <a:r>
                        <a:rPr lang="en-US" dirty="0">
                          <a:latin typeface="Cambria" panose="02040503050406030204" pitchFamily="18" charset="0"/>
                          <a:ea typeface="Cambria" panose="02040503050406030204" pitchFamily="18" charset="0"/>
                        </a:rPr>
                        <a:t>No.</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Enrollment No.</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Student Name</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Role In Project</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12679176"/>
                  </a:ext>
                </a:extLst>
              </a:tr>
              <a:tr h="370840">
                <a:tc>
                  <a:txBody>
                    <a:bodyPr/>
                    <a:lstStyle/>
                    <a:p>
                      <a:pPr algn="ctr"/>
                      <a:r>
                        <a:rPr lang="en-US" dirty="0">
                          <a:latin typeface="Cambria" panose="02040503050406030204" pitchFamily="18" charset="0"/>
                          <a:ea typeface="Cambria" panose="02040503050406030204" pitchFamily="18" charset="0"/>
                        </a:rPr>
                        <a:t>1</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12002080601065</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Naitik Soni</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Backend and AI(Frontend + Backend)</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51118170"/>
                  </a:ext>
                </a:extLst>
              </a:tr>
              <a:tr h="370840">
                <a:tc>
                  <a:txBody>
                    <a:bodyPr/>
                    <a:lstStyle/>
                    <a:p>
                      <a:pPr algn="ctr"/>
                      <a:r>
                        <a:rPr lang="en-US" dirty="0">
                          <a:latin typeface="Cambria" panose="02040503050406030204" pitchFamily="18" charset="0"/>
                          <a:ea typeface="Cambria" panose="02040503050406030204" pitchFamily="18" charset="0"/>
                        </a:rPr>
                        <a:t>2</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12002080601112</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Tushar Pankhaniya</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UI design and Frontend</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58809775"/>
                  </a:ext>
                </a:extLst>
              </a:tr>
              <a:tr h="370840">
                <a:tc>
                  <a:txBody>
                    <a:bodyPr/>
                    <a:lstStyle/>
                    <a:p>
                      <a:pPr algn="ctr"/>
                      <a:r>
                        <a:rPr lang="en-US" dirty="0">
                          <a:latin typeface="Cambria" panose="02040503050406030204" pitchFamily="18" charset="0"/>
                          <a:ea typeface="Cambria" panose="02040503050406030204" pitchFamily="18" charset="0"/>
                        </a:rPr>
                        <a:t>3</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12002080601081</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Pratham Shah</a:t>
                      </a:r>
                      <a:endParaRPr lang="en-IN"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Optimization, Testing, QA</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81422111"/>
                  </a:ext>
                </a:extLst>
              </a:tr>
            </a:tbl>
          </a:graphicData>
        </a:graphic>
      </p:graphicFrame>
    </p:spTree>
    <p:extLst>
      <p:ext uri="{BB962C8B-B14F-4D97-AF65-F5344CB8AC3E}">
        <p14:creationId xmlns:p14="http://schemas.microsoft.com/office/powerpoint/2010/main" val="3955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B49B-E97D-583D-21F2-2E6164916F8C}"/>
              </a:ext>
            </a:extLst>
          </p:cNvPr>
          <p:cNvSpPr>
            <a:spLocks noGrp="1"/>
          </p:cNvSpPr>
          <p:nvPr>
            <p:ph type="title"/>
          </p:nvPr>
        </p:nvSpPr>
        <p:spPr>
          <a:xfrm>
            <a:off x="838200" y="365126"/>
            <a:ext cx="10515600" cy="946840"/>
          </a:xfrm>
        </p:spPr>
        <p:txBody>
          <a:bodyPr/>
          <a:lstStyle/>
          <a:p>
            <a:r>
              <a:rPr lang="en-US" dirty="0">
                <a:latin typeface="Cambria" panose="02040503050406030204" pitchFamily="18" charset="0"/>
                <a:ea typeface="Cambria" panose="02040503050406030204" pitchFamily="18" charset="0"/>
              </a:rPr>
              <a:t>Index</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08F6D87-CE30-806D-C3B3-83674B1109D1}"/>
              </a:ext>
            </a:extLst>
          </p:cNvPr>
          <p:cNvSpPr>
            <a:spLocks noGrp="1"/>
          </p:cNvSpPr>
          <p:nvPr>
            <p:ph idx="1"/>
          </p:nvPr>
        </p:nvSpPr>
        <p:spPr>
          <a:xfrm>
            <a:off x="838200" y="1470991"/>
            <a:ext cx="10267122" cy="4705972"/>
          </a:xfrm>
        </p:spPr>
        <p:txBody>
          <a:bodyPr vert="horz" lIns="91440" tIns="45720" rIns="91440" bIns="45720" rtlCol="0" anchor="t">
            <a:normAutofit fontScale="92500" lnSpcReduction="20000"/>
          </a:bodyPr>
          <a:lstStyle/>
          <a:p>
            <a:pPr marL="514350" indent="-514350">
              <a:buFont typeface="+mj-lt"/>
              <a:buAutoNum type="arabicPeriod"/>
            </a:pPr>
            <a:r>
              <a:rPr lang="en-US" dirty="0">
                <a:latin typeface="Cambria" panose="02040503050406030204" pitchFamily="18" charset="0"/>
                <a:ea typeface="Cambria" panose="02040503050406030204" pitchFamily="18" charset="0"/>
              </a:rPr>
              <a:t>Problem Statement</a:t>
            </a:r>
          </a:p>
          <a:p>
            <a:pPr marL="514350" indent="-514350">
              <a:buAutoNum type="arabicPeriod"/>
            </a:pPr>
            <a:r>
              <a:rPr lang="en-US" dirty="0">
                <a:latin typeface="Cambria"/>
                <a:ea typeface="Cambria"/>
              </a:rPr>
              <a:t>Review of Related Work (if any)</a:t>
            </a:r>
          </a:p>
          <a:p>
            <a:pPr marL="514350" indent="-514350">
              <a:buFont typeface="+mj-lt"/>
              <a:buAutoNum type="arabicPeriod"/>
            </a:pPr>
            <a:r>
              <a:rPr lang="en-US" dirty="0">
                <a:latin typeface="Cambria" panose="02040503050406030204" pitchFamily="18" charset="0"/>
                <a:ea typeface="Cambria" panose="02040503050406030204" pitchFamily="18" charset="0"/>
              </a:rPr>
              <a:t>Proposed Solution</a:t>
            </a:r>
          </a:p>
          <a:p>
            <a:pPr marL="514350" indent="-514350">
              <a:buFont typeface="+mj-lt"/>
              <a:buAutoNum type="arabicPeriod"/>
            </a:pPr>
            <a:r>
              <a:rPr lang="en-US" dirty="0">
                <a:latin typeface="Cambria"/>
                <a:ea typeface="Cambria"/>
              </a:rPr>
              <a:t>Project Planning </a:t>
            </a:r>
          </a:p>
          <a:p>
            <a:pPr marL="514350" indent="-514350">
              <a:buFont typeface="+mj-lt"/>
              <a:buAutoNum type="arabicPeriod"/>
            </a:pPr>
            <a:r>
              <a:rPr lang="en-US" dirty="0">
                <a:latin typeface="Cambria" panose="02040503050406030204" pitchFamily="18" charset="0"/>
                <a:ea typeface="Cambria" panose="02040503050406030204" pitchFamily="18" charset="0"/>
              </a:rPr>
              <a:t>Technology Stack (why)</a:t>
            </a:r>
          </a:p>
          <a:p>
            <a:pPr marL="514350" indent="-514350">
              <a:buFont typeface="+mj-lt"/>
              <a:buAutoNum type="arabicPeriod"/>
            </a:pPr>
            <a:r>
              <a:rPr lang="en-US" dirty="0">
                <a:latin typeface="Cambria" panose="02040503050406030204" pitchFamily="18" charset="0"/>
                <a:ea typeface="Cambria" panose="02040503050406030204" pitchFamily="18" charset="0"/>
              </a:rPr>
              <a:t>UI Design (Figma Design)</a:t>
            </a:r>
          </a:p>
          <a:p>
            <a:pPr marL="514350" indent="-514350">
              <a:buFont typeface="+mj-lt"/>
              <a:buAutoNum type="arabicPeriod"/>
            </a:pPr>
            <a:r>
              <a:rPr lang="en-US" dirty="0">
                <a:latin typeface="Cambria" panose="02040503050406030204" pitchFamily="18" charset="0"/>
                <a:ea typeface="Cambria" panose="02040503050406030204" pitchFamily="18" charset="0"/>
              </a:rPr>
              <a:t>Diagrams</a:t>
            </a:r>
          </a:p>
          <a:p>
            <a:pPr marL="514350" indent="-514350">
              <a:buFont typeface="+mj-lt"/>
              <a:buAutoNum type="arabicPeriod"/>
            </a:pPr>
            <a:r>
              <a:rPr lang="en-US" dirty="0">
                <a:latin typeface="Cambria" panose="02040503050406030204" pitchFamily="18" charset="0"/>
                <a:ea typeface="Cambria" panose="02040503050406030204" pitchFamily="18" charset="0"/>
              </a:rPr>
              <a:t>Database Design</a:t>
            </a:r>
          </a:p>
          <a:p>
            <a:pPr marL="514350" indent="-514350">
              <a:buFont typeface="+mj-lt"/>
              <a:buAutoNum type="arabicPeriod"/>
            </a:pPr>
            <a:r>
              <a:rPr lang="en-US" dirty="0">
                <a:latin typeface="Cambria" panose="02040503050406030204" pitchFamily="18" charset="0"/>
                <a:ea typeface="Cambria" panose="02040503050406030204" pitchFamily="18" charset="0"/>
              </a:rPr>
              <a:t>Revenue Model</a:t>
            </a:r>
          </a:p>
          <a:p>
            <a:pPr marL="514350" indent="-514350">
              <a:buFont typeface="+mj-lt"/>
              <a:buAutoNum type="arabicPeriod"/>
            </a:pPr>
            <a:r>
              <a:rPr lang="en-US" dirty="0">
                <a:latin typeface="Cambria" panose="02040503050406030204" pitchFamily="18" charset="0"/>
                <a:ea typeface="Cambria" panose="02040503050406030204" pitchFamily="18" charset="0"/>
              </a:rPr>
              <a:t>Video</a:t>
            </a:r>
          </a:p>
          <a:p>
            <a:pPr marL="514350" indent="-514350">
              <a:buFont typeface="+mj-lt"/>
              <a:buAutoNum type="arabicPeriod"/>
            </a:pPr>
            <a:r>
              <a:rPr lang="en-US" dirty="0">
                <a:latin typeface="Cambria" panose="02040503050406030204" pitchFamily="18" charset="0"/>
                <a:ea typeface="Cambria" panose="02040503050406030204" pitchFamily="18" charset="0"/>
              </a:rPr>
              <a:t>Project Demo</a:t>
            </a:r>
          </a:p>
          <a:p>
            <a:pPr marL="514350" indent="-514350">
              <a:buFont typeface="+mj-lt"/>
              <a:buAutoNum type="arabicPeriod"/>
            </a:pPr>
            <a:endParaRPr lang="en-US" dirty="0">
              <a:latin typeface="Cambria" panose="02040503050406030204" pitchFamily="18" charset="0"/>
              <a:ea typeface="Cambria" panose="02040503050406030204" pitchFamily="18" charset="0"/>
            </a:endParaRPr>
          </a:p>
          <a:p>
            <a:pPr marL="514350" indent="-514350">
              <a:buFont typeface="+mj-lt"/>
              <a:buAutoNum type="arabicPeriod"/>
            </a:pPr>
            <a:endParaRPr lang="en-IN" dirty="0"/>
          </a:p>
        </p:txBody>
      </p:sp>
      <p:sp>
        <p:nvSpPr>
          <p:cNvPr id="4" name="Content Placeholder 2">
            <a:extLst>
              <a:ext uri="{FF2B5EF4-FFF2-40B4-BE49-F238E27FC236}">
                <a16:creationId xmlns:a16="http://schemas.microsoft.com/office/drawing/2014/main" id="{B960ADB7-8DF6-DA39-EBE7-C43D14D825F2}"/>
              </a:ext>
            </a:extLst>
          </p:cNvPr>
          <p:cNvSpPr txBox="1">
            <a:spLocks/>
          </p:cNvSpPr>
          <p:nvPr/>
        </p:nvSpPr>
        <p:spPr>
          <a:xfrm>
            <a:off x="6096000" y="1815824"/>
            <a:ext cx="53638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58320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1C40-1B76-A8FA-855B-FF23FBB07B48}"/>
              </a:ext>
            </a:extLst>
          </p:cNvPr>
          <p:cNvSpPr>
            <a:spLocks noGrp="1"/>
          </p:cNvSpPr>
          <p:nvPr>
            <p:ph type="title"/>
          </p:nvPr>
        </p:nvSpPr>
        <p:spPr>
          <a:xfrm>
            <a:off x="838200" y="365125"/>
            <a:ext cx="10515600" cy="1325563"/>
          </a:xfrm>
        </p:spPr>
        <p:txBody>
          <a:bodyPr/>
          <a:lstStyle/>
          <a:p>
            <a:r>
              <a:rPr lang="en-US" dirty="0">
                <a:latin typeface="Cambria" panose="02040503050406030204" pitchFamily="18" charset="0"/>
                <a:ea typeface="Cambria" panose="02040503050406030204" pitchFamily="18" charset="0"/>
              </a:rPr>
              <a:t>Problem Statement</a:t>
            </a:r>
            <a:endParaRPr lang="en-IN" dirty="0"/>
          </a:p>
        </p:txBody>
      </p:sp>
      <p:sp>
        <p:nvSpPr>
          <p:cNvPr id="3" name="Content Placeholder 2">
            <a:extLst>
              <a:ext uri="{FF2B5EF4-FFF2-40B4-BE49-F238E27FC236}">
                <a16:creationId xmlns:a16="http://schemas.microsoft.com/office/drawing/2014/main" id="{40AA85EF-04CF-A9CF-0B2F-9DC158EC2563}"/>
              </a:ext>
            </a:extLst>
          </p:cNvPr>
          <p:cNvSpPr>
            <a:spLocks noGrp="1"/>
          </p:cNvSpPr>
          <p:nvPr>
            <p:ph idx="1"/>
          </p:nvPr>
        </p:nvSpPr>
        <p:spPr/>
        <p:txBody>
          <a:bodyPr/>
          <a:lstStyle/>
          <a:p>
            <a:r>
              <a:rPr lang="en-US" b="0" i="0" dirty="0">
                <a:effectLst/>
                <a:latin typeface="Söhne"/>
              </a:rPr>
              <a:t>Planning a trip to India can be a challenging and overwhelming experience due to the vastness and cultural diversity of the country. With so much to see and experience, visitors may find it challenging to navigate the best options and create an itinerary that meets their unique interests and preferences. This can lead to frustration, disappointment, and an unsatisfying travel experience, especially for first-time visitors to the country.</a:t>
            </a:r>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Target Audience: Travelers, Travel agencies and tourism industry	, </a:t>
            </a:r>
          </a:p>
          <a:p>
            <a:pPr marL="0" indent="0">
              <a:buNone/>
            </a:pPr>
            <a:r>
              <a:rPr lang="en-US" dirty="0">
                <a:latin typeface="Cambria" panose="02040503050406030204" pitchFamily="18" charset="0"/>
                <a:ea typeface="Cambria" panose="02040503050406030204" pitchFamily="18" charset="0"/>
              </a:rPr>
              <a:t>			  Holidaying family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287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DAC4-B888-D8BD-80B3-D737A816C04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Review</a:t>
            </a:r>
          </a:p>
          <a:p>
            <a:endParaRPr lang="en-US" dirty="0">
              <a:latin typeface="Cambria" panose="02040503050406030204" pitchFamily="18" charset="0"/>
              <a:ea typeface="Cambria" panose="02040503050406030204" pitchFamily="18" charset="0"/>
            </a:endParaRPr>
          </a:p>
          <a:p>
            <a:endParaRPr lang="en-IN" dirty="0"/>
          </a:p>
        </p:txBody>
      </p:sp>
      <p:sp>
        <p:nvSpPr>
          <p:cNvPr id="3" name="Content Placeholder 2">
            <a:extLst>
              <a:ext uri="{FF2B5EF4-FFF2-40B4-BE49-F238E27FC236}">
                <a16:creationId xmlns:a16="http://schemas.microsoft.com/office/drawing/2014/main" id="{7B982549-CE3C-C178-9185-B0705D261A88}"/>
              </a:ext>
            </a:extLst>
          </p:cNvPr>
          <p:cNvSpPr txBox="1">
            <a:spLocks/>
          </p:cNvSpPr>
          <p:nvPr/>
        </p:nvSpPr>
        <p:spPr>
          <a:xfrm>
            <a:off x="660916" y="127511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ea typeface="Cambria" panose="02040503050406030204" pitchFamily="18" charset="0"/>
              </a:rPr>
              <a:t>Airbnb: Calendar and messaging system, Places in maps, different 		      places around user</a:t>
            </a:r>
          </a:p>
          <a:p>
            <a:r>
              <a:rPr lang="en-US" dirty="0">
                <a:latin typeface="Söhne"/>
                <a:ea typeface="Cambria" panose="02040503050406030204" pitchFamily="18" charset="0"/>
              </a:rPr>
              <a:t>Expedia: Gives activities, safety measures, activities search</a:t>
            </a:r>
          </a:p>
          <a:p>
            <a:r>
              <a:rPr lang="en-US" dirty="0">
                <a:latin typeface="Söhne"/>
                <a:ea typeface="Cambria" panose="02040503050406030204" pitchFamily="18" charset="0"/>
              </a:rPr>
              <a:t>Eddy travel: Travel chatbot, Visa and insurance</a:t>
            </a:r>
          </a:p>
          <a:p>
            <a:r>
              <a:rPr lang="en-US" dirty="0">
                <a:latin typeface="Söhne"/>
                <a:ea typeface="Cambria" panose="02040503050406030204" pitchFamily="18" charset="0"/>
              </a:rPr>
              <a:t>Iplan.ai: Calculation of time and Popular locations with description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8030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F56-B85A-EF7C-A821-0F8F55019C1A}"/>
              </a:ext>
            </a:extLst>
          </p:cNvPr>
          <p:cNvSpPr>
            <a:spLocks noGrp="1"/>
          </p:cNvSpPr>
          <p:nvPr>
            <p:ph type="title"/>
          </p:nvPr>
        </p:nvSpPr>
        <p:spPr>
          <a:xfrm>
            <a:off x="838200" y="327810"/>
            <a:ext cx="2315547" cy="913168"/>
          </a:xfrm>
        </p:spPr>
        <p:txBody>
          <a:bodyPr/>
          <a:lstStyle/>
          <a:p>
            <a:r>
              <a:rPr lang="en-US" dirty="0">
                <a:latin typeface="Cambria" panose="02040503050406030204" pitchFamily="18" charset="0"/>
                <a:ea typeface="Cambria" panose="02040503050406030204" pitchFamily="18" charset="0"/>
              </a:rPr>
              <a:t>Solution</a:t>
            </a:r>
            <a:endParaRPr lang="en-IN" dirty="0"/>
          </a:p>
        </p:txBody>
      </p:sp>
      <p:sp>
        <p:nvSpPr>
          <p:cNvPr id="3" name="Content Placeholder 2">
            <a:extLst>
              <a:ext uri="{FF2B5EF4-FFF2-40B4-BE49-F238E27FC236}">
                <a16:creationId xmlns:a16="http://schemas.microsoft.com/office/drawing/2014/main" id="{3FBE153B-E688-AF14-D7CF-0EA288994E1F}"/>
              </a:ext>
            </a:extLst>
          </p:cNvPr>
          <p:cNvSpPr>
            <a:spLocks noGrp="1"/>
          </p:cNvSpPr>
          <p:nvPr>
            <p:ph idx="1"/>
          </p:nvPr>
        </p:nvSpPr>
        <p:spPr>
          <a:xfrm>
            <a:off x="716899" y="1508391"/>
            <a:ext cx="10515600" cy="4351338"/>
          </a:xfrm>
        </p:spPr>
        <p:txBody>
          <a:bodyPr>
            <a:noAutofit/>
          </a:bodyPr>
          <a:lstStyle/>
          <a:p>
            <a:pPr algn="l"/>
            <a:r>
              <a:rPr lang="en-US" b="0" i="0" dirty="0">
                <a:effectLst/>
                <a:latin typeface="Söhne"/>
              </a:rPr>
              <a:t>Our AI-powered travel companion simplifies the process of planning and enjoying a trip to India by providing users with a range of functionalities through a website and mobile app. </a:t>
            </a:r>
            <a:endParaRPr lang="en-US" dirty="0">
              <a:latin typeface="Söhne"/>
            </a:endParaRPr>
          </a:p>
          <a:p>
            <a:pPr algn="l"/>
            <a:r>
              <a:rPr lang="en-US" dirty="0">
                <a:latin typeface="Söhne"/>
                <a:ea typeface="Cambria" panose="02040503050406030204" pitchFamily="18" charset="0"/>
              </a:rPr>
              <a:t>User </a:t>
            </a:r>
            <a:r>
              <a:rPr lang="en-US" b="0" i="0" dirty="0">
                <a:effectLst/>
                <a:latin typeface="Söhne"/>
              </a:rPr>
              <a:t>can search for flights, trains, buses, and hotels or use the "imagination search" to find new and exciting places to visit.</a:t>
            </a:r>
          </a:p>
          <a:p>
            <a:pPr algn="l"/>
            <a:r>
              <a:rPr lang="en-US" b="0" i="0" dirty="0">
                <a:effectLst/>
                <a:latin typeface="Söhne"/>
              </a:rPr>
              <a:t>Additionally, the AI voice assistant can help users plan their trip according to their preferences, including budget, date, and specific cultural interests.</a:t>
            </a:r>
          </a:p>
        </p:txBody>
      </p:sp>
    </p:spTree>
    <p:extLst>
      <p:ext uri="{BB962C8B-B14F-4D97-AF65-F5344CB8AC3E}">
        <p14:creationId xmlns:p14="http://schemas.microsoft.com/office/powerpoint/2010/main" val="21979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CB8F8F-A76E-543F-02B7-4CF816287617}"/>
              </a:ext>
            </a:extLst>
          </p:cNvPr>
          <p:cNvSpPr txBox="1">
            <a:spLocks/>
          </p:cNvSpPr>
          <p:nvPr/>
        </p:nvSpPr>
        <p:spPr>
          <a:xfrm>
            <a:off x="838200" y="402454"/>
            <a:ext cx="2315547" cy="913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mbria" panose="02040503050406030204" pitchFamily="18" charset="0"/>
                <a:ea typeface="Cambria" panose="02040503050406030204" pitchFamily="18" charset="0"/>
              </a:rPr>
              <a:t>Solution</a:t>
            </a:r>
            <a:endParaRPr lang="en-IN" dirty="0"/>
          </a:p>
        </p:txBody>
      </p:sp>
      <p:sp>
        <p:nvSpPr>
          <p:cNvPr id="7" name="Content Placeholder 2">
            <a:extLst>
              <a:ext uri="{FF2B5EF4-FFF2-40B4-BE49-F238E27FC236}">
                <a16:creationId xmlns:a16="http://schemas.microsoft.com/office/drawing/2014/main" id="{FA3D32C1-361F-AA6A-3D11-717D9A4D3D6F}"/>
              </a:ext>
            </a:extLst>
          </p:cNvPr>
          <p:cNvSpPr txBox="1">
            <a:spLocks/>
          </p:cNvSpPr>
          <p:nvPr/>
        </p:nvSpPr>
        <p:spPr>
          <a:xfrm>
            <a:off x="716899" y="1405752"/>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The travel assistant serves as a helpful guide throughout the journey, providing information about the location, nearby facilities and attractions, and can also help users find hotels and book flights, trains, and buses.</a:t>
            </a:r>
          </a:p>
          <a:p>
            <a:r>
              <a:rPr lang="en-US" b="0" i="0" dirty="0">
                <a:effectLst/>
                <a:latin typeface="Söhne"/>
              </a:rPr>
              <a:t>Users can also create a personalized travel journal to document their trip, including their best memories, photos, and other details.</a:t>
            </a:r>
          </a:p>
          <a:p>
            <a:r>
              <a:rPr lang="en-US" b="0" i="0" dirty="0">
                <a:effectLst/>
                <a:latin typeface="Söhne"/>
              </a:rPr>
              <a:t>the travel assistant provides translation services, medical and police information, and women's safety information to ensure a safe and enjoyable experience.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50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CB554-06A2-4B8F-12BC-79BCE9F98C29}"/>
              </a:ext>
            </a:extLst>
          </p:cNvPr>
          <p:cNvPicPr>
            <a:picLocks noChangeAspect="1"/>
          </p:cNvPicPr>
          <p:nvPr/>
        </p:nvPicPr>
        <p:blipFill rotWithShape="1">
          <a:blip r:embed="rId2"/>
          <a:srcRect t="410"/>
          <a:stretch/>
        </p:blipFill>
        <p:spPr>
          <a:xfrm>
            <a:off x="662344" y="146492"/>
            <a:ext cx="10867311" cy="6117135"/>
          </a:xfrm>
          <a:prstGeom prst="rect">
            <a:avLst/>
          </a:prstGeom>
        </p:spPr>
      </p:pic>
    </p:spTree>
    <p:extLst>
      <p:ext uri="{BB962C8B-B14F-4D97-AF65-F5344CB8AC3E}">
        <p14:creationId xmlns:p14="http://schemas.microsoft.com/office/powerpoint/2010/main" val="370199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5170-105E-4036-8F06-6BA2B99531FF}"/>
              </a:ext>
            </a:extLst>
          </p:cNvPr>
          <p:cNvSpPr>
            <a:spLocks noGrp="1"/>
          </p:cNvSpPr>
          <p:nvPr>
            <p:ph type="title"/>
          </p:nvPr>
        </p:nvSpPr>
        <p:spPr>
          <a:xfrm>
            <a:off x="632924" y="-213377"/>
            <a:ext cx="10515600" cy="1325563"/>
          </a:xfrm>
        </p:spPr>
        <p:txBody>
          <a:bodyPr/>
          <a:lstStyle/>
          <a:p>
            <a:r>
              <a:rPr lang="en-US" dirty="0">
                <a:latin typeface="Cambria"/>
                <a:ea typeface="Cambria"/>
              </a:rPr>
              <a:t>Project Planning </a:t>
            </a:r>
            <a:endParaRPr lang="en-IN" dirty="0">
              <a:latin typeface="Cambria"/>
              <a:ea typeface="Cambria"/>
            </a:endParaRPr>
          </a:p>
        </p:txBody>
      </p:sp>
      <p:graphicFrame>
        <p:nvGraphicFramePr>
          <p:cNvPr id="13" name="Table 12">
            <a:extLst>
              <a:ext uri="{FF2B5EF4-FFF2-40B4-BE49-F238E27FC236}">
                <a16:creationId xmlns:a16="http://schemas.microsoft.com/office/drawing/2014/main" id="{4560303B-AD1F-2BAF-0F23-AEE65E1D69EF}"/>
              </a:ext>
            </a:extLst>
          </p:cNvPr>
          <p:cNvGraphicFramePr>
            <a:graphicFrameLocks noGrp="1"/>
          </p:cNvGraphicFramePr>
          <p:nvPr>
            <p:extLst>
              <p:ext uri="{D42A27DB-BD31-4B8C-83A1-F6EECF244321}">
                <p14:modId xmlns:p14="http://schemas.microsoft.com/office/powerpoint/2010/main" val="108355715"/>
              </p:ext>
            </p:extLst>
          </p:nvPr>
        </p:nvGraphicFramePr>
        <p:xfrm>
          <a:off x="762000" y="1793200"/>
          <a:ext cx="10591798" cy="4150399"/>
        </p:xfrm>
        <a:graphic>
          <a:graphicData uri="http://schemas.openxmlformats.org/drawingml/2006/table">
            <a:tbl>
              <a:tblPr firstRow="1" bandRow="1"/>
              <a:tblGrid>
                <a:gridCol w="2663567">
                  <a:extLst>
                    <a:ext uri="{9D8B030D-6E8A-4147-A177-3AD203B41FA5}">
                      <a16:colId xmlns:a16="http://schemas.microsoft.com/office/drawing/2014/main" val="20000"/>
                    </a:ext>
                  </a:extLst>
                </a:gridCol>
                <a:gridCol w="643281">
                  <a:extLst>
                    <a:ext uri="{9D8B030D-6E8A-4147-A177-3AD203B41FA5}">
                      <a16:colId xmlns:a16="http://schemas.microsoft.com/office/drawing/2014/main" val="20001"/>
                    </a:ext>
                  </a:extLst>
                </a:gridCol>
                <a:gridCol w="643281">
                  <a:extLst>
                    <a:ext uri="{9D8B030D-6E8A-4147-A177-3AD203B41FA5}">
                      <a16:colId xmlns:a16="http://schemas.microsoft.com/office/drawing/2014/main" val="20002"/>
                    </a:ext>
                  </a:extLst>
                </a:gridCol>
                <a:gridCol w="604019">
                  <a:extLst>
                    <a:ext uri="{9D8B030D-6E8A-4147-A177-3AD203B41FA5}">
                      <a16:colId xmlns:a16="http://schemas.microsoft.com/office/drawing/2014/main" val="20003"/>
                    </a:ext>
                  </a:extLst>
                </a:gridCol>
                <a:gridCol w="604019">
                  <a:extLst>
                    <a:ext uri="{9D8B030D-6E8A-4147-A177-3AD203B41FA5}">
                      <a16:colId xmlns:a16="http://schemas.microsoft.com/office/drawing/2014/main" val="20004"/>
                    </a:ext>
                  </a:extLst>
                </a:gridCol>
                <a:gridCol w="604019">
                  <a:extLst>
                    <a:ext uri="{9D8B030D-6E8A-4147-A177-3AD203B41FA5}">
                      <a16:colId xmlns:a16="http://schemas.microsoft.com/office/drawing/2014/main" val="20005"/>
                    </a:ext>
                  </a:extLst>
                </a:gridCol>
                <a:gridCol w="604019">
                  <a:extLst>
                    <a:ext uri="{9D8B030D-6E8A-4147-A177-3AD203B41FA5}">
                      <a16:colId xmlns:a16="http://schemas.microsoft.com/office/drawing/2014/main" val="20006"/>
                    </a:ext>
                  </a:extLst>
                </a:gridCol>
                <a:gridCol w="604019">
                  <a:extLst>
                    <a:ext uri="{9D8B030D-6E8A-4147-A177-3AD203B41FA5}">
                      <a16:colId xmlns:a16="http://schemas.microsoft.com/office/drawing/2014/main" val="20007"/>
                    </a:ext>
                  </a:extLst>
                </a:gridCol>
                <a:gridCol w="604019">
                  <a:extLst>
                    <a:ext uri="{9D8B030D-6E8A-4147-A177-3AD203B41FA5}">
                      <a16:colId xmlns:a16="http://schemas.microsoft.com/office/drawing/2014/main" val="20008"/>
                    </a:ext>
                  </a:extLst>
                </a:gridCol>
                <a:gridCol w="604019">
                  <a:extLst>
                    <a:ext uri="{9D8B030D-6E8A-4147-A177-3AD203B41FA5}">
                      <a16:colId xmlns:a16="http://schemas.microsoft.com/office/drawing/2014/main" val="20009"/>
                    </a:ext>
                  </a:extLst>
                </a:gridCol>
                <a:gridCol w="604019">
                  <a:extLst>
                    <a:ext uri="{9D8B030D-6E8A-4147-A177-3AD203B41FA5}">
                      <a16:colId xmlns:a16="http://schemas.microsoft.com/office/drawing/2014/main" val="20010"/>
                    </a:ext>
                  </a:extLst>
                </a:gridCol>
                <a:gridCol w="604019">
                  <a:extLst>
                    <a:ext uri="{9D8B030D-6E8A-4147-A177-3AD203B41FA5}">
                      <a16:colId xmlns:a16="http://schemas.microsoft.com/office/drawing/2014/main" val="20011"/>
                    </a:ext>
                  </a:extLst>
                </a:gridCol>
                <a:gridCol w="604019">
                  <a:extLst>
                    <a:ext uri="{9D8B030D-6E8A-4147-A177-3AD203B41FA5}">
                      <a16:colId xmlns:a16="http://schemas.microsoft.com/office/drawing/2014/main" val="20012"/>
                    </a:ext>
                  </a:extLst>
                </a:gridCol>
                <a:gridCol w="601479">
                  <a:extLst>
                    <a:ext uri="{9D8B030D-6E8A-4147-A177-3AD203B41FA5}">
                      <a16:colId xmlns:a16="http://schemas.microsoft.com/office/drawing/2014/main" val="20013"/>
                    </a:ext>
                  </a:extLst>
                </a:gridCol>
              </a:tblGrid>
              <a:tr h="514844">
                <a:tc>
                  <a:txBody>
                    <a:bodyPr/>
                    <a:lstStyle/>
                    <a:p>
                      <a:pPr algn="ctr"/>
                      <a:r>
                        <a:rPr lang="en-US" sz="2000" dirty="0">
                          <a:solidFill>
                            <a:srgbClr val="0070C0"/>
                          </a:solidFill>
                          <a:latin typeface="Cambria" panose="02040503050406030204" pitchFamily="18" charset="0"/>
                          <a:ea typeface="Cambria" panose="02040503050406030204" pitchFamily="18" charset="0"/>
                        </a:rPr>
                        <a:t>Weeks</a:t>
                      </a:r>
                    </a:p>
                  </a:txBody>
                  <a:tcPr marL="0" marR="0" marT="0" marB="0"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1</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2</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3</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4</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5</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6</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7</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8</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9</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10</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11</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algn="ctr"/>
                      <a:r>
                        <a:rPr lang="en-US" sz="1400" dirty="0"/>
                        <a:t>12</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13</a:t>
                      </a:r>
                      <a:endParaRPr lang="en-US" sz="1400" dirty="0">
                        <a:solidFill>
                          <a:schemeClr val="tx1"/>
                        </a:solidFill>
                        <a:latin typeface="Cambria" panose="02040503050406030204" pitchFamily="18" charset="0"/>
                        <a:ea typeface="Cambria" panose="02040503050406030204" pitchFamily="18" charset="0"/>
                      </a:endParaRPr>
                    </a:p>
                  </a:txBody>
                  <a:tcPr marL="0" marR="0" marT="0" marB="0" anchor="ctr"/>
                </a:tc>
                <a:extLst>
                  <a:ext uri="{0D108BD9-81ED-4DB2-BD59-A6C34878D82A}">
                    <a16:rowId xmlns:a16="http://schemas.microsoft.com/office/drawing/2014/main" val="10001"/>
                  </a:ext>
                </a:extLst>
              </a:tr>
              <a:tr h="727111">
                <a:tc>
                  <a:txBody>
                    <a:bodyPr/>
                    <a:lstStyle/>
                    <a:p>
                      <a:pPr algn="ctr"/>
                      <a:r>
                        <a:rPr lang="en-US" sz="2000" dirty="0">
                          <a:solidFill>
                            <a:srgbClr val="0070C0"/>
                          </a:solidFill>
                          <a:latin typeface="Cambria" panose="02040503050406030204" pitchFamily="18" charset="0"/>
                          <a:ea typeface="Cambria" panose="02040503050406030204" pitchFamily="18" charset="0"/>
                        </a:rPr>
                        <a:t>Developing Solution</a:t>
                      </a:r>
                    </a:p>
                    <a:p>
                      <a:pPr algn="ctr"/>
                      <a:r>
                        <a:rPr lang="en-US" sz="2000" dirty="0">
                          <a:solidFill>
                            <a:srgbClr val="0070C0"/>
                          </a:solidFill>
                          <a:latin typeface="Cambria" panose="02040503050406030204" pitchFamily="18" charset="0"/>
                          <a:ea typeface="Cambria" panose="02040503050406030204" pitchFamily="18" charset="0"/>
                        </a:rPr>
                        <a:t>And Planning</a:t>
                      </a:r>
                    </a:p>
                  </a:txBody>
                  <a:tcPr marL="101672" marR="101672" marT="50836" marB="50836" anchor="ctr">
                    <a:solidFill>
                      <a:schemeClr val="bg1"/>
                    </a:solidFill>
                  </a:tcPr>
                </a:tc>
                <a:tc gridSpan="2">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solidFill>
                      <a:srgbClr val="0070C0"/>
                    </a:solidFill>
                  </a:tcPr>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pPr marL="0" algn="r" defTabSz="914400" rtl="0" eaLnBrk="1" latinLnBrk="0" hangingPunct="1"/>
                      <a:endParaRPr lang="en-US" sz="1700" kern="1200" dirty="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tc>
                  <a:txBody>
                    <a:bodyPr/>
                    <a:lstStyle/>
                    <a:p>
                      <a:pPr marL="0" algn="r" defTabSz="914400" rtl="0" eaLnBrk="1" latinLnBrk="0" hangingPunct="1"/>
                      <a:endParaRPr lang="en-US" sz="1700" kern="1200" dirty="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extLst>
                  <a:ext uri="{0D108BD9-81ED-4DB2-BD59-A6C34878D82A}">
                    <a16:rowId xmlns:a16="http://schemas.microsoft.com/office/drawing/2014/main" val="10002"/>
                  </a:ext>
                </a:extLst>
              </a:tr>
              <a:tr h="727111">
                <a:tc>
                  <a:txBody>
                    <a:bodyPr/>
                    <a:lstStyle/>
                    <a:p>
                      <a:pPr algn="ctr"/>
                      <a:r>
                        <a:rPr lang="en-US" sz="2000" dirty="0">
                          <a:solidFill>
                            <a:srgbClr val="0070C0"/>
                          </a:solidFill>
                          <a:latin typeface="Cambria" panose="02040503050406030204" pitchFamily="18" charset="0"/>
                          <a:ea typeface="Cambria" panose="02040503050406030204" pitchFamily="18" charset="0"/>
                        </a:rPr>
                        <a:t>UI design</a:t>
                      </a:r>
                    </a:p>
                  </a:txBody>
                  <a:tcPr marL="101672" marR="101672" marT="50836" marB="50836" anchor="ctr">
                    <a:solidFill>
                      <a:schemeClr val="bg1"/>
                    </a:solidFill>
                  </a:tcPr>
                </a:tc>
                <a:tc>
                  <a:txBody>
                    <a:bodyPr/>
                    <a:lstStyle/>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gridSpan="3">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solidFill>
                      <a:srgbClr val="0070C0"/>
                    </a:solidFill>
                  </a:tcPr>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pPr marL="0" algn="r" defTabSz="914400" rtl="0" eaLnBrk="1" latinLnBrk="0" hangingPunct="1"/>
                      <a:endParaRPr lang="en-US" sz="1700" kern="120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tc>
                  <a:txBody>
                    <a:bodyPr/>
                    <a:lstStyle/>
                    <a:p>
                      <a:pPr marL="0" algn="r" defTabSz="914400" rtl="0" eaLnBrk="1" latinLnBrk="0" hangingPunct="1"/>
                      <a:endParaRPr lang="en-US" sz="1700" kern="120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extLst>
                  <a:ext uri="{0D108BD9-81ED-4DB2-BD59-A6C34878D82A}">
                    <a16:rowId xmlns:a16="http://schemas.microsoft.com/office/drawing/2014/main" val="10003"/>
                  </a:ext>
                </a:extLst>
              </a:tr>
              <a:tr h="727111">
                <a:tc>
                  <a:txBody>
                    <a:bodyPr/>
                    <a:lstStyle/>
                    <a:p>
                      <a:pPr marL="117475" indent="0" algn="ctr"/>
                      <a:r>
                        <a:rPr lang="en-US" sz="2000" dirty="0">
                          <a:solidFill>
                            <a:srgbClr val="0070C0"/>
                          </a:solidFill>
                          <a:latin typeface="Cambria" panose="02040503050406030204" pitchFamily="18" charset="0"/>
                          <a:ea typeface="Cambria" panose="02040503050406030204" pitchFamily="18" charset="0"/>
                        </a:rPr>
                        <a:t>Database design</a:t>
                      </a:r>
                    </a:p>
                  </a:txBody>
                  <a:tcPr marL="101672" marR="101672" marT="50836" marB="50836" anchor="ctr">
                    <a:solidFill>
                      <a:schemeClr val="bg1"/>
                    </a:solidFill>
                  </a:tcPr>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gridSpan="3">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nchor="ctr">
                    <a:solidFill>
                      <a:srgbClr val="0070C0"/>
                    </a:solidFill>
                  </a:tcPr>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nchor="ctr">
                    <a:solidFill>
                      <a:srgbClr val="0070C0"/>
                    </a:solidFill>
                  </a:tcPr>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nchor="ctr">
                    <a:solidFill>
                      <a:srgbClr val="0070C0"/>
                    </a:solidFill>
                  </a:tcPr>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nchor="ctr">
                    <a:solidFill>
                      <a:schemeClr val="bg1"/>
                    </a:solidFill>
                  </a:tcPr>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pPr marL="0" algn="r" defTabSz="914400" rtl="0" eaLnBrk="1" latinLnBrk="0" hangingPunct="1"/>
                      <a:endParaRPr lang="en-US" sz="1700" kern="120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tc>
                  <a:txBody>
                    <a:bodyPr/>
                    <a:lstStyle/>
                    <a:p>
                      <a:pPr marL="0" algn="r" defTabSz="914400" rtl="0" eaLnBrk="1" latinLnBrk="0" hangingPunct="1"/>
                      <a:endParaRPr lang="en-US" sz="1700" kern="1200" dirty="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extLst>
                  <a:ext uri="{0D108BD9-81ED-4DB2-BD59-A6C34878D82A}">
                    <a16:rowId xmlns:a16="http://schemas.microsoft.com/office/drawing/2014/main" val="10004"/>
                  </a:ext>
                </a:extLst>
              </a:tr>
              <a:tr h="727111">
                <a:tc>
                  <a:txBody>
                    <a:bodyPr/>
                    <a:lstStyle/>
                    <a:p>
                      <a:pPr marL="117475"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Cambria" panose="02040503050406030204" pitchFamily="18" charset="0"/>
                          <a:ea typeface="Cambria" panose="02040503050406030204" pitchFamily="18" charset="0"/>
                        </a:rPr>
                        <a:t>Coding/</a:t>
                      </a:r>
                    </a:p>
                    <a:p>
                      <a:pPr marL="117475"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Cambria" panose="02040503050406030204" pitchFamily="18" charset="0"/>
                          <a:ea typeface="Cambria" panose="02040503050406030204" pitchFamily="18" charset="0"/>
                        </a:rPr>
                        <a:t>Programming</a:t>
                      </a:r>
                    </a:p>
                  </a:txBody>
                  <a:tcPr marL="101672" marR="101672" marT="50836" marB="50836" anchor="ctr">
                    <a:solidFill>
                      <a:schemeClr val="bg1"/>
                    </a:solidFill>
                  </a:tcPr>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a:latin typeface="Cambria" panose="02040503050406030204" pitchFamily="18" charset="0"/>
                        <a:ea typeface="Cambria" panose="02040503050406030204" pitchFamily="18" charset="0"/>
                      </a:endParaRPr>
                    </a:p>
                  </a:txBody>
                  <a:tcPr marL="101672" marR="101672" marT="50836" marB="50836"/>
                </a:tc>
                <a:tc gridSpan="5">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solidFill>
                      <a:srgbClr val="0070C0"/>
                    </a:solidFill>
                  </a:tcPr>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hMerge="1">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pPr marL="0" algn="r" defTabSz="914400" rtl="0" eaLnBrk="1" latinLnBrk="0" hangingPunct="1"/>
                      <a:endParaRPr lang="en-US" sz="1700" kern="120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tc>
                  <a:txBody>
                    <a:bodyPr/>
                    <a:lstStyle/>
                    <a:p>
                      <a:pPr marL="0" algn="r" defTabSz="914400" rtl="0" eaLnBrk="1" latinLnBrk="0" hangingPunct="1"/>
                      <a:endParaRPr lang="en-US" sz="1700" kern="120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extLst>
                  <a:ext uri="{0D108BD9-81ED-4DB2-BD59-A6C34878D82A}">
                    <a16:rowId xmlns:a16="http://schemas.microsoft.com/office/drawing/2014/main" val="10005"/>
                  </a:ext>
                </a:extLst>
              </a:tr>
              <a:tr h="727111">
                <a:tc>
                  <a:txBody>
                    <a:bodyPr/>
                    <a:lstStyle/>
                    <a:p>
                      <a:pPr marL="117475"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Cambria" panose="02040503050406030204" pitchFamily="18" charset="0"/>
                          <a:ea typeface="Cambria" panose="02040503050406030204" pitchFamily="18" charset="0"/>
                        </a:rPr>
                        <a:t>Testing and</a:t>
                      </a:r>
                    </a:p>
                    <a:p>
                      <a:pPr marL="117475"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Cambria" panose="02040503050406030204" pitchFamily="18" charset="0"/>
                          <a:ea typeface="Cambria" panose="02040503050406030204" pitchFamily="18" charset="0"/>
                        </a:rPr>
                        <a:t>Optimization</a:t>
                      </a:r>
                    </a:p>
                  </a:txBody>
                  <a:tcPr marL="101672" marR="101672" marT="50836" marB="50836" anchor="ctr">
                    <a:solidFill>
                      <a:schemeClr val="bg1"/>
                    </a:solidFill>
                  </a:tcPr>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tc>
                <a:tc gridSpan="3">
                  <a:txBody>
                    <a:bodyPr/>
                    <a:lstStyle/>
                    <a:p>
                      <a:endParaRPr lang="en-US" sz="2000" dirty="0">
                        <a:latin typeface="Cambria" panose="02040503050406030204" pitchFamily="18" charset="0"/>
                        <a:ea typeface="Cambria" panose="02040503050406030204" pitchFamily="18" charset="0"/>
                      </a:endParaRPr>
                    </a:p>
                  </a:txBody>
                  <a:tcPr marL="101672" marR="101672" marT="50836" marB="50836">
                    <a:solidFill>
                      <a:srgbClr val="0070C0"/>
                    </a:solidFill>
                  </a:tcPr>
                </a:tc>
                <a:tc hMerge="1">
                  <a:txBody>
                    <a:bodyPr/>
                    <a:lstStyle/>
                    <a:p>
                      <a:pPr marL="0" algn="r" defTabSz="914400" rtl="0" eaLnBrk="1" latinLnBrk="0" hangingPunct="1"/>
                      <a:endParaRPr lang="en-US" sz="1700" kern="1200" dirty="0">
                        <a:solidFill>
                          <a:schemeClr val="accent4"/>
                        </a:solidFill>
                        <a:latin typeface="Cambria" panose="02040503050406030204" pitchFamily="18" charset="0"/>
                        <a:ea typeface="Cambria" panose="02040503050406030204" pitchFamily="18" charset="0"/>
                        <a:cs typeface="+mn-cs"/>
                      </a:endParaRPr>
                    </a:p>
                  </a:txBody>
                  <a:tcPr marL="101672" marR="101672" marT="50836" marB="50836">
                    <a:solidFill>
                      <a:srgbClr val="0070C0"/>
                    </a:solidFill>
                  </a:tcPr>
                </a:tc>
                <a:tc hMerge="1">
                  <a:txBody>
                    <a:bodyPr/>
                    <a:lstStyle/>
                    <a:p>
                      <a:pPr marL="0" algn="r" defTabSz="914400" rtl="0" eaLnBrk="1" latinLnBrk="0" hangingPunct="1"/>
                      <a:endParaRPr lang="en-US" sz="1700" kern="1200" dirty="0">
                        <a:solidFill>
                          <a:schemeClr val="accent4"/>
                        </a:solidFill>
                        <a:latin typeface="Cambria" panose="02040503050406030204" pitchFamily="18" charset="0"/>
                        <a:ea typeface="Cambria" panose="02040503050406030204" pitchFamily="18" charset="0"/>
                        <a:cs typeface="+mn-cs"/>
                      </a:endParaRPr>
                    </a:p>
                  </a:txBody>
                  <a:tcPr marL="101672" marR="101672" marT="50836" marB="50836"/>
                </a:tc>
                <a:extLst>
                  <a:ext uri="{0D108BD9-81ED-4DB2-BD59-A6C34878D82A}">
                    <a16:rowId xmlns:a16="http://schemas.microsoft.com/office/drawing/2014/main" val="10006"/>
                  </a:ext>
                </a:extLst>
              </a:tr>
            </a:tbl>
          </a:graphicData>
        </a:graphic>
      </p:graphicFrame>
      <p:graphicFrame>
        <p:nvGraphicFramePr>
          <p:cNvPr id="14" name="Table 13">
            <a:extLst>
              <a:ext uri="{FF2B5EF4-FFF2-40B4-BE49-F238E27FC236}">
                <a16:creationId xmlns:a16="http://schemas.microsoft.com/office/drawing/2014/main" id="{D1DAA339-9560-27FF-9867-2A1BA816C7C2}"/>
              </a:ext>
            </a:extLst>
          </p:cNvPr>
          <p:cNvGraphicFramePr>
            <a:graphicFrameLocks noGrp="1"/>
          </p:cNvGraphicFramePr>
          <p:nvPr>
            <p:extLst>
              <p:ext uri="{D42A27DB-BD31-4B8C-83A1-F6EECF244321}">
                <p14:modId xmlns:p14="http://schemas.microsoft.com/office/powerpoint/2010/main" val="122299139"/>
              </p:ext>
            </p:extLst>
          </p:nvPr>
        </p:nvGraphicFramePr>
        <p:xfrm>
          <a:off x="3428998" y="1400589"/>
          <a:ext cx="7924800" cy="40349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96307966"/>
                    </a:ext>
                  </a:extLst>
                </a:gridCol>
                <a:gridCol w="2438400">
                  <a:extLst>
                    <a:ext uri="{9D8B030D-6E8A-4147-A177-3AD203B41FA5}">
                      <a16:colId xmlns:a16="http://schemas.microsoft.com/office/drawing/2014/main" val="2864555052"/>
                    </a:ext>
                  </a:extLst>
                </a:gridCol>
                <a:gridCol w="2743200">
                  <a:extLst>
                    <a:ext uri="{9D8B030D-6E8A-4147-A177-3AD203B41FA5}">
                      <a16:colId xmlns:a16="http://schemas.microsoft.com/office/drawing/2014/main" val="4131678576"/>
                    </a:ext>
                  </a:extLst>
                </a:gridCol>
              </a:tblGrid>
              <a:tr h="403497">
                <a:tc>
                  <a:txBody>
                    <a:bodyPr/>
                    <a:lstStyle/>
                    <a:p>
                      <a:pPr algn="ctr"/>
                      <a:r>
                        <a:rPr lang="en-US" dirty="0">
                          <a:solidFill>
                            <a:schemeClr val="bg1"/>
                          </a:solidFill>
                        </a:rPr>
                        <a:t>January</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dirty="0">
                          <a:solidFill>
                            <a:schemeClr val="bg1"/>
                          </a:solidFill>
                        </a:rPr>
                        <a:t>February</a:t>
                      </a:r>
                      <a:endParaRPr lang="en-IN"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dirty="0">
                          <a:solidFill>
                            <a:schemeClr val="bg1"/>
                          </a:solidFill>
                        </a:rPr>
                        <a:t>March</a:t>
                      </a:r>
                      <a:endParaRPr lang="en-IN"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4183660896"/>
                  </a:ext>
                </a:extLst>
              </a:tr>
            </a:tbl>
          </a:graphicData>
        </a:graphic>
      </p:graphicFrame>
      <p:sp>
        <p:nvSpPr>
          <p:cNvPr id="15" name="Title 1">
            <a:extLst>
              <a:ext uri="{FF2B5EF4-FFF2-40B4-BE49-F238E27FC236}">
                <a16:creationId xmlns:a16="http://schemas.microsoft.com/office/drawing/2014/main" id="{F6196CA0-C085-92A4-71D2-60498D673EB6}"/>
              </a:ext>
            </a:extLst>
          </p:cNvPr>
          <p:cNvSpPr txBox="1">
            <a:spLocks/>
          </p:cNvSpPr>
          <p:nvPr/>
        </p:nvSpPr>
        <p:spPr>
          <a:xfrm>
            <a:off x="604935" y="1004362"/>
            <a:ext cx="2614126" cy="395022"/>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ambria"/>
                <a:ea typeface="Cambria"/>
              </a:rPr>
              <a:t>(1) Timeline</a:t>
            </a:r>
            <a:endParaRPr lang="en-IN" sz="3200" dirty="0">
              <a:latin typeface="Cambria"/>
              <a:ea typeface="Cambria"/>
            </a:endParaRPr>
          </a:p>
        </p:txBody>
      </p:sp>
    </p:spTree>
    <p:extLst>
      <p:ext uri="{BB962C8B-B14F-4D97-AF65-F5344CB8AC3E}">
        <p14:creationId xmlns:p14="http://schemas.microsoft.com/office/powerpoint/2010/main" val="3734489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CD99B64834304B8B2FC074A6C6D16B" ma:contentTypeVersion="14" ma:contentTypeDescription="Create a new document." ma:contentTypeScope="" ma:versionID="e806ebc2de3175989a8b5755071031ae">
  <xsd:schema xmlns:xsd="http://www.w3.org/2001/XMLSchema" xmlns:xs="http://www.w3.org/2001/XMLSchema" xmlns:p="http://schemas.microsoft.com/office/2006/metadata/properties" xmlns:ns3="ddab863d-4cc3-4a7b-971b-b1570fbeb79e" xmlns:ns4="79d68886-3380-495d-8603-44371a71ec95" targetNamespace="http://schemas.microsoft.com/office/2006/metadata/properties" ma:root="true" ma:fieldsID="75d98b6cb32f0aaeaf28d139adeb3ac2" ns3:_="" ns4:_="">
    <xsd:import namespace="ddab863d-4cc3-4a7b-971b-b1570fbeb79e"/>
    <xsd:import namespace="79d68886-3380-495d-8603-44371a71ec9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ab863d-4cc3-4a7b-971b-b1570fbeb7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9d68886-3380-495d-8603-44371a71ec9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06B031-D34F-4578-A882-88E3340053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ab863d-4cc3-4a7b-971b-b1570fbeb79e"/>
    <ds:schemaRef ds:uri="79d68886-3380-495d-8603-44371a71ec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6FDAED-0450-428F-9201-9A623A5F5A9D}">
  <ds:schemaRefs>
    <ds:schemaRef ds:uri="http://schemas.microsoft.com/sharepoint/v3/contenttype/forms"/>
  </ds:schemaRefs>
</ds:datastoreItem>
</file>

<file path=customXml/itemProps3.xml><?xml version="1.0" encoding="utf-8"?>
<ds:datastoreItem xmlns:ds="http://schemas.openxmlformats.org/officeDocument/2006/customXml" ds:itemID="{7CCEF6FB-40F5-4A60-926B-010A77373AD6}">
  <ds:schemaRefs>
    <ds:schemaRef ds:uri="http://schemas.microsoft.com/office/2006/metadata/propertie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79d68886-3380-495d-8603-44371a71ec95"/>
    <ds:schemaRef ds:uri="ddab863d-4cc3-4a7b-971b-b1570fbeb79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1049</TotalTime>
  <Words>758</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Inter</vt:lpstr>
      <vt:lpstr>Söhne</vt:lpstr>
      <vt:lpstr>Wingdings</vt:lpstr>
      <vt:lpstr>Office Theme</vt:lpstr>
      <vt:lpstr>Ai-Powered Indian Travel Companion</vt:lpstr>
      <vt:lpstr>Team Details</vt:lpstr>
      <vt:lpstr>Index</vt:lpstr>
      <vt:lpstr>Problem Statement</vt:lpstr>
      <vt:lpstr>PowerPoint Presentation</vt:lpstr>
      <vt:lpstr>Solution</vt:lpstr>
      <vt:lpstr>PowerPoint Presentation</vt:lpstr>
      <vt:lpstr>PowerPoint Presentation</vt:lpstr>
      <vt:lpstr>Project Planning </vt:lpstr>
      <vt:lpstr>PowerPoint Presentation</vt:lpstr>
      <vt:lpstr>Technology Stack (why)</vt:lpstr>
      <vt:lpstr>Technology Stack (why)</vt:lpstr>
      <vt:lpstr>UI Design</vt:lpstr>
      <vt:lpstr>Diagrams</vt:lpstr>
      <vt:lpstr>Database Design</vt:lpstr>
      <vt:lpstr>Revenue Model</vt:lpstr>
      <vt:lpstr>PowerPoint Presentation</vt:lpstr>
      <vt:lpstr>Video</vt:lpstr>
      <vt:lpstr>Project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Web Admin</dc:creator>
  <cp:lastModifiedBy>Naitik Soni</cp:lastModifiedBy>
  <cp:revision>59</cp:revision>
  <dcterms:created xsi:type="dcterms:W3CDTF">2022-12-01T06:39:07Z</dcterms:created>
  <dcterms:modified xsi:type="dcterms:W3CDTF">2023-02-18T13:13:43Z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0x01010041CD99B64834304B8B2FC074A6C6D16B</vt:lpwstr>
  </property>
</Properties>
</file>