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9258ccf6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9258ccf6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69258ccf6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69258ccf6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9258ccf6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9258ccf6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9258ccf6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9258ccf6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9258ccf6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9258ccf6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9258ccf6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9258ccf6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9258ccf6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9258ccf6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9258ccf6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9258ccf6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9258ccf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9258ccf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69258ccf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69258ccf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69258ccf6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69258ccf6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THERABOT YOUR VIRTUAL MENTAL HEALTH WELLNESS </a:t>
            </a:r>
            <a:r>
              <a:rPr lang="en"/>
              <a:t>COMPANION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3750" y="3371473"/>
            <a:ext cx="8222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Muli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Melinda Chebet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Muchemi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95325" y="2078875"/>
            <a:ext cx="8332800" cy="24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Training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Persist with iterative training to enhance model performance and response specificity.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Evaluation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Regularly evaluate the model to identify improvements and refine its outputs based on feedback.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and Deployment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Finalize the model and deploy the mental health consultation app for real-world use.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1853850"/>
            <a:ext cx="76887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conclusion, significant progress has been made in developing our mental health consultation app by fine-tuning GPT-3.5-turbo.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have successfully collected and prepared data, trained the model, and received valuable feedback from a professional counselor.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Despite challenges with data balance, confidentiality, and costs, we continue to improve the model through ongoing training and evaluation.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Our next steps focus on further enhancing the model's performance and deploying the app to provide accessible mental health support to those in need.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808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Our Project aims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revolutionize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mental health support through the development of a user-friendly mental health consultant powered by machine learning and natural language processing techniques with ChatGPT as a central component.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12325" y="1381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12325" y="2015825"/>
            <a:ext cx="405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GENERAL OBJECTIVE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Build a comprehensive mental health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counseling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tool that integrates emotion analysis and generates counselor like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by leveraging OpenAI’s GPT.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264725" y="1916875"/>
            <a:ext cx="463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SPECIFIC OBJECTIVES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Conduct data engineering.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Build and train the model using appropriate machine learning algorithms.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Evaluate the model and its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 solve the problem.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Mental health is a state of mental well-being that enables people to cope with the stresses of life, realize their abilities, learn well and work well and contribute to their community.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According to World Health Organization in 2019, 970 million people globally were living with a mental disorder, with anxiety and depression the most common.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Advancements in technology have opened up new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possibilities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for new possibilities for delivering mental health support.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of Artificial Intelligence in form of chatbots and virtual assistance is one of the innovative approaches.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prevalence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mental health disorders is a growing concern worldwide with significant implications for individuals, families and communities.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Despite increased awareness and advocacy efforts, many people still face barriers to accessing timely and effective mental health support.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Stigma, limited resources and a shortage of trained professionals contribute to the problem.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There is a pressing need to explore innovative solutions that can expand access to mental health services and improve outcomes for individuals experiencing psychological distress.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853850"/>
            <a:ext cx="7688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conducted requirement analysis by collecting data on user needs and preferences for a mental health consultation app.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Using a structure similar to ChatGPT, we focused on fine-tuning an existing model rather than building one from scratch.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collected and preprocessed training data, then used it to train the GPT-3.5 Turbo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model was tested and validated, including trials with a licensed counselor to gather feedback for further improvements.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9325" y="1318650"/>
            <a:ext cx="8338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9325" y="1771950"/>
            <a:ext cx="4815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COMPLETED TASKS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Data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Gathered data on user needs and preferences.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Acquired Dataset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Obtained a dataset online to facilitate training.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Engineering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Cleaned, balanced, and converted the data into a suitable format for training.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Trained the model iteratively using the prepared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Evaluated the trained model to identify areas for improvement.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5021100" y="1771950"/>
            <a:ext cx="412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ONGOING TASKS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Training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Ongoing iterative training of the model to enhance its performance.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Feedback Collection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Conducting tests and gathering feedback to make further improvements.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81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Success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Successfully trained the model with the prepared data.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Quality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Current responses are functional but still somewhat generic.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Feedback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Received valuable insights from Dr. Audrey, the university counselor, highlighting areas for improvement and the need for more context-specific responses.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 Dataset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contained a predominance of joyful emotions, with fewer distressing emotions, which are more relevant for counseling needs.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 Issues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Acquiring datasets with patient and doctor conversations was impossible due to confidentiality constraints.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Constraints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more intelligent models, GPT-4o and 4o Turbo, are expensive, posing budgetary challenges.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