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A844DEE-51DC-461A-86E4-39F9F3E78239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4402ABE-25CB-4CAF-AB53-45D9141A491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dreamspar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Jboling/TestProject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ReadMe for </a:t>
            </a:r>
            <a:r>
              <a:rPr lang="en-US" dirty="0" smtClean="0"/>
              <a:t>Shapes Pew </a:t>
            </a:r>
            <a:r>
              <a:rPr lang="en-US" dirty="0" err="1" smtClean="0"/>
              <a:t>Peww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Gattis</a:t>
            </a:r>
            <a:endParaRPr lang="en-US" dirty="0" smtClean="0"/>
          </a:p>
          <a:p>
            <a:r>
              <a:rPr lang="en-US" dirty="0" smtClean="0"/>
              <a:t>John Boling</a:t>
            </a:r>
          </a:p>
          <a:p>
            <a:r>
              <a:rPr lang="en-US" dirty="0" smtClean="0"/>
              <a:t>Randall Harper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Dreamspark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05399"/>
          </a:xfrm>
        </p:spPr>
        <p:txBody>
          <a:bodyPr>
            <a:normAutofit/>
          </a:bodyPr>
          <a:lstStyle/>
          <a:p>
            <a:r>
              <a:rPr lang="en-US" sz="2800" i="1" u="sng" dirty="0" smtClean="0">
                <a:latin typeface="Calibri" panose="020F0502020204030204" pitchFamily="34" charset="0"/>
              </a:rPr>
              <a:t>If you already have Visual Studio skip to the next </a:t>
            </a:r>
            <a:r>
              <a:rPr lang="en-US" sz="2800" i="1" u="sng" dirty="0" smtClean="0">
                <a:latin typeface="Calibri" panose="020F0502020204030204" pitchFamily="34" charset="0"/>
              </a:rPr>
              <a:t>step</a:t>
            </a:r>
          </a:p>
          <a:p>
            <a:r>
              <a:rPr lang="en-US" sz="2000" dirty="0" smtClean="0"/>
              <a:t>Visit </a:t>
            </a:r>
            <a:r>
              <a:rPr lang="en-US" sz="2000" dirty="0">
                <a:hlinkClick r:id="rId2"/>
              </a:rPr>
              <a:t>https://www.dreamspark.com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Click on the “Students” tab</a:t>
            </a:r>
          </a:p>
          <a:p>
            <a:r>
              <a:rPr lang="en-US" sz="2000" dirty="0" smtClean="0"/>
              <a:t>Log in/create log in for student using your TTU email</a:t>
            </a:r>
          </a:p>
          <a:p>
            <a:r>
              <a:rPr lang="en-US" sz="2000" dirty="0" smtClean="0"/>
              <a:t>Find Visual Studio, we used VS Profession 2012, download and install using recommended settings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47436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Where to save 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Open “File Explorer”, navigate to </a:t>
            </a:r>
            <a:r>
              <a:rPr lang="en-US" sz="2000" dirty="0"/>
              <a:t>your \</a:t>
            </a:r>
            <a:r>
              <a:rPr lang="en-US" sz="2000" dirty="0" smtClean="0"/>
              <a:t>Documents\Visual </a:t>
            </a:r>
            <a:r>
              <a:rPr lang="en-US" sz="2000" dirty="0"/>
              <a:t>Studio </a:t>
            </a:r>
            <a:r>
              <a:rPr lang="en-US" sz="2000" dirty="0" smtClean="0"/>
              <a:t>2012\Projects folder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Create a new folder named </a:t>
            </a:r>
            <a:r>
              <a:rPr lang="en-US" sz="2000" dirty="0" smtClean="0"/>
              <a:t>“</a:t>
            </a:r>
            <a:r>
              <a:rPr lang="en-US" sz="2000" dirty="0" smtClean="0"/>
              <a:t>Shapes Pew </a:t>
            </a:r>
            <a:r>
              <a:rPr lang="en-US" sz="2000" dirty="0" err="1" smtClean="0"/>
              <a:t>Peww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" y="2362200"/>
            <a:ext cx="6934200" cy="38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Getting 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Download </a:t>
            </a:r>
            <a:r>
              <a:rPr lang="en-US" sz="2000" dirty="0"/>
              <a:t>our </a:t>
            </a:r>
            <a:r>
              <a:rPr lang="en-US" sz="2000" dirty="0" smtClean="0"/>
              <a:t>files  from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github.com/Jboling/TestProject7</a:t>
            </a:r>
            <a:r>
              <a:rPr lang="en-US" sz="2000" dirty="0"/>
              <a:t> </a:t>
            </a:r>
            <a:r>
              <a:rPr lang="en-US" sz="2000" dirty="0" smtClean="0"/>
              <a:t>by clicking the “Download ZIP” button</a:t>
            </a:r>
          </a:p>
          <a:p>
            <a:r>
              <a:rPr lang="en-US" sz="2000" dirty="0" smtClean="0"/>
              <a:t>Save in the </a:t>
            </a:r>
            <a:r>
              <a:rPr lang="en-US" sz="2000" dirty="0"/>
              <a:t>\Documents\Visual Studio </a:t>
            </a:r>
            <a:r>
              <a:rPr lang="en-US" sz="2000" dirty="0" smtClean="0"/>
              <a:t>2012\Projects\TestProject7 folder, and extract the .zip files in that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86042"/>
            <a:ext cx="6887168" cy="38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Visual Studio, click “File”, “Open”, “Project/Solution”</a:t>
            </a:r>
          </a:p>
          <a:p>
            <a:r>
              <a:rPr lang="en-US" sz="2800" dirty="0" smtClean="0"/>
              <a:t>Navigate to your “TestProject7” folder and open the TestProject7.sln file</a:t>
            </a:r>
          </a:p>
          <a:p>
            <a:r>
              <a:rPr lang="en-US" sz="2800" dirty="0" smtClean="0"/>
              <a:t>If everything is installed correctly, you should now be able to run the program by hitting “ctrl+f5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You can also run the game by starting the .exe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74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</TotalTime>
  <Words>198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Installation ReadMe for Shapes Pew Peww</vt:lpstr>
      <vt:lpstr>Step 1: Dreamspark</vt:lpstr>
      <vt:lpstr>Step 2: Where to save our files</vt:lpstr>
      <vt:lpstr>Step 3: Getting our Files</vt:lpstr>
      <vt:lpstr>Step 4: Visual Studio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Procedure for TestProject7</dc:title>
  <dc:creator>Therandy31</dc:creator>
  <cp:lastModifiedBy>Therandy31</cp:lastModifiedBy>
  <cp:revision>23</cp:revision>
  <dcterms:created xsi:type="dcterms:W3CDTF">2014-09-21T17:52:54Z</dcterms:created>
  <dcterms:modified xsi:type="dcterms:W3CDTF">2014-09-25T14:45:14Z</dcterms:modified>
</cp:coreProperties>
</file>