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37EE813-35B7-4924-A7D2-3FD1DABAE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979156EB-7A80-4340-AC3E-306D3F2091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682E4F1-9865-4D16-8588-0767870B7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8C1AC-F4D6-4A10-BA63-6A4482DEE6DC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AAB7C3D9-6FEF-4AAF-8C5F-FFDB2361F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F4EA53A7-C24B-42B8-90AD-6D69624AB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D9CE-D505-4687-BFAB-B1ACF4270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1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D070AE7-F560-4F8C-B64E-BA9BED01B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3A894B5D-D8CF-48E6-BE3D-FC3E59574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902983B-258D-4940-B738-27B7AB5C0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8C1AC-F4D6-4A10-BA63-6A4482DEE6DC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8C3709D-A588-40D2-BB30-E71EE9162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23953480-DC72-469E-B3F5-8EB9DA422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D9CE-D505-4687-BFAB-B1ACF4270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93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4E5991D7-9F4B-41B4-A3D3-BE066A7CF4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D1FE5FEF-9241-4954-9E96-79AA466AC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89EB886-08AA-44DA-B7A2-982A67645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8C1AC-F4D6-4A10-BA63-6A4482DEE6DC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38093DD-620B-4AEE-9E46-ECB51C56F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0DCCD755-89C5-4DFE-9DB9-80FECDFA4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D9CE-D505-4687-BFAB-B1ACF4270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80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23EA1B1-EE88-4BDE-8957-52A837292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D3016DB7-AF85-46FE-8C2B-6EEE83B6E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CAE264CC-F9C2-411E-8D26-A7E1A8138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8C1AC-F4D6-4A10-BA63-6A4482DEE6DC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805F48BD-4E0E-4BC2-AF8D-63C435625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C2CA9E0E-954F-4162-8152-9F6C3F6CB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D9CE-D505-4687-BFAB-B1ACF4270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09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2F9AC41-3DDC-4D8A-9605-F7711A850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43DF7C36-C664-411D-8F04-73A82D092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2E353AD1-2DEF-4F13-9A2A-C771DE8D6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8C1AC-F4D6-4A10-BA63-6A4482DEE6DC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8A4EAE83-31BA-4C55-882B-8607C1EEF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C787BF53-E0C0-4C62-89D9-6B711D42D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D9CE-D505-4687-BFAB-B1ACF4270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5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BEBB855-77E9-4E4C-A70D-EB98ECFEF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F5EBF32-D8C7-45C8-9DEF-E8C47CA22F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12BE972B-6330-4DD5-B914-9B254D42C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F5C751F7-9097-46D3-99EC-29DC47A0A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8C1AC-F4D6-4A10-BA63-6A4482DEE6DC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711F18CA-A971-4A86-B497-2758A8AE2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AF62698E-21B5-496F-A19E-09F10278C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D9CE-D505-4687-BFAB-B1ACF4270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89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A106B65-95CB-4B1B-B700-A47D40111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FAFAFB84-31DA-495F-99B3-5D1E2EED6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BE5AA867-FA49-4F04-A18B-B19E82351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532A8556-4779-4914-8522-FD7EF5A4ED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C4CB91A3-64F9-45C3-BEAE-98605109C4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68EA2D57-FE4A-4136-9302-A4EBE067A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8C1AC-F4D6-4A10-BA63-6A4482DEE6DC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6E0BFA1F-20C2-46EF-9B0E-D131FDA73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D6EE6AE3-A286-4289-8AF4-2A20B0A21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D9CE-D505-4687-BFAB-B1ACF4270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26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01A8155-85ED-4CC7-9F38-C26C611D0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DC785873-852E-4A9B-A222-F737C4308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8C1AC-F4D6-4A10-BA63-6A4482DEE6DC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01C2F488-F1CF-4A21-A72E-D2AF92028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00329416-D8B1-43D5-8E94-767A27E67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D9CE-D505-4687-BFAB-B1ACF4270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21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7575B01C-A4F8-485D-AB01-8351D5723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8C1AC-F4D6-4A10-BA63-6A4482DEE6DC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B7F007B0-87AF-4969-8E5D-C68EC61D5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ACC86871-5899-4E77-9A03-EB043CF75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D9CE-D505-4687-BFAB-B1ACF4270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3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E4D5B92-B34A-496B-AA99-C3D72CA2C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634611E3-394A-489B-BEFC-5F72DFEF1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E1E57274-CAC7-4219-A088-6DD162668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62A87C81-6A75-4EF1-8FD9-F4F2302DA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8C1AC-F4D6-4A10-BA63-6A4482DEE6DC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9464EB18-BFCD-45B8-BC80-590B107A2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5BFBC57E-5688-496C-9FEF-066289C96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D9CE-D505-4687-BFAB-B1ACF4270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34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1FA0531-4CCC-4C71-9D1F-B3DA41E63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2E50C886-D8A2-420F-8E16-1DD2140FE0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0152DA77-BD63-4BD5-9DA7-101F90E62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130D644-1B7A-4108-BBEA-2412842E3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8C1AC-F4D6-4A10-BA63-6A4482DEE6DC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86C15172-CE91-42C5-BFDB-75FA4D8B3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5BDC67FD-635F-4FFA-852F-13E0A9E91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D9CE-D505-4687-BFAB-B1ACF4270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13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A3190F54-A926-433F-BED6-B8B1D553C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FF63F84A-AAEF-4B4B-A22B-F764F912B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7ABB7627-8B0E-4DE3-B3A6-BA999442B4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8C1AC-F4D6-4A10-BA63-6A4482DEE6DC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200FFB9-B8AE-4D11-BDDC-BD5CE75250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D4D0A15D-65DC-4D36-97C0-FBB55967EC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AD9CE-D505-4687-BFAB-B1ACF4270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3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42A1821-798D-4B86-9FF7-1258FE371C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9849" y="4356774"/>
            <a:ext cx="9632302" cy="1474235"/>
          </a:xfrm>
        </p:spPr>
        <p:txBody>
          <a:bodyPr>
            <a:normAutofit fontScale="90000"/>
          </a:bodyPr>
          <a:lstStyle/>
          <a:p>
            <a:r>
              <a:rPr lang="th-TH" b="1" dirty="0"/>
              <a:t>โปรแกรมคำนวณสวัสดิการของผู้สูงอายุ</a:t>
            </a:r>
            <a:br>
              <a:rPr lang="th-TH" sz="4900" b="1" dirty="0"/>
            </a:br>
            <a:br>
              <a:rPr lang="th-TH" sz="4900" b="1" dirty="0"/>
            </a:br>
            <a:r>
              <a:rPr lang="en-US" sz="4900" b="1" dirty="0"/>
              <a:t>24 </a:t>
            </a:r>
            <a:r>
              <a:rPr lang="th-TH" sz="4900" b="1" i="0" dirty="0">
                <a:effectLst/>
                <a:latin typeface="inherit"/>
              </a:rPr>
              <a:t>ทอทอง เทพอารักษ์ </a:t>
            </a:r>
            <a:r>
              <a:rPr lang="en-US" sz="3100" b="1" i="0" dirty="0">
                <a:effectLst/>
                <a:latin typeface="Segoe UI Historic" panose="020B0502040204020203" pitchFamily="34" charset="0"/>
              </a:rPr>
              <a:t>6404062636269</a:t>
            </a:r>
            <a:br>
              <a:rPr lang="en-US" sz="4900" b="1" i="0" dirty="0">
                <a:effectLst/>
                <a:latin typeface="Segoe UI Historic" panose="020B0502040204020203" pitchFamily="34" charset="0"/>
              </a:rPr>
            </a:br>
            <a:r>
              <a:rPr lang="en-US" sz="4400" b="1" i="0" dirty="0">
                <a:effectLst/>
                <a:latin typeface="Segoe UI Historic" panose="020B0502040204020203" pitchFamily="34" charset="0"/>
              </a:rPr>
              <a:t>29</a:t>
            </a:r>
            <a:r>
              <a:rPr lang="en-US" sz="4900" b="1" i="0" dirty="0">
                <a:effectLst/>
                <a:latin typeface="Segoe UI Historic" panose="020B0502040204020203" pitchFamily="34" charset="0"/>
              </a:rPr>
              <a:t> </a:t>
            </a:r>
            <a:r>
              <a:rPr lang="th-TH" sz="4900" b="1" dirty="0"/>
              <a:t>นายธีรภัทร์ วราสุวรรณ 6404062636315</a:t>
            </a:r>
            <a:br>
              <a:rPr lang="th-TH" b="0" i="0" dirty="0">
                <a:solidFill>
                  <a:schemeClr val="bg1"/>
                </a:solidFill>
                <a:effectLst/>
                <a:latin typeface="inherit"/>
              </a:rPr>
            </a:br>
            <a:br>
              <a:rPr lang="th-TH" b="0" i="0" dirty="0">
                <a:solidFill>
                  <a:schemeClr val="bg1"/>
                </a:solidFill>
                <a:effectLst/>
                <a:latin typeface="Segoe UI Historic" panose="020B0502040204020203" pitchFamily="34" charset="0"/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741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D87454B0-CC07-4540-984C-9AE002122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4482"/>
            <a:ext cx="10515600" cy="5542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3600" b="0" i="0" dirty="0">
                <a:effectLst/>
                <a:latin typeface="Whitney"/>
              </a:rPr>
              <a:t>	</a:t>
            </a:r>
            <a:r>
              <a:rPr lang="th-TH" sz="4400" b="0" i="0" dirty="0">
                <a:effectLst/>
                <a:latin typeface="Whitney"/>
              </a:rPr>
              <a:t>โปรแกรมของเราจะ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688190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444347D8-9E68-4EAF-9403-01AB6FC29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Input :</a:t>
            </a:r>
            <a:r>
              <a:rPr lang="th-TH" sz="3600" dirty="0"/>
              <a:t> </a:t>
            </a:r>
            <a:r>
              <a:rPr lang="th-TH" sz="3600" b="0" i="0" dirty="0">
                <a:effectLst/>
                <a:latin typeface="Whitney"/>
              </a:rPr>
              <a:t>ข้อมูลส่วนตัวของผู้กรอกข้อมูล </a:t>
            </a:r>
            <a:r>
              <a:rPr lang="th-TH" sz="3600" b="0" i="0" u="sng" dirty="0">
                <a:effectLst/>
                <a:latin typeface="Whitney"/>
              </a:rPr>
              <a:t>ชื่อ เลขบัตรประชาชนจ ปีเกิด จังหวัดที่อยู่</a:t>
            </a:r>
            <a:endParaRPr lang="en-US" sz="3600" b="0" i="0" u="sng" dirty="0">
              <a:effectLst/>
              <a:latin typeface="Whitney"/>
            </a:endParaRP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Process : Data store : </a:t>
            </a:r>
            <a:r>
              <a:rPr kumimoji="0" lang="th-TH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  <a:cs typeface="Angsana New" panose="02020603050405020304" pitchFamily="18" charset="-34"/>
              </a:rPr>
              <a:t>เราจะเซฟข้อมูลของผมกรอกไว้ใน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  <a:cs typeface="Angsana New" panose="02020603050405020304" pitchFamily="18" charset="-34"/>
              </a:rPr>
              <a:t>data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Out put :</a:t>
            </a:r>
            <a:r>
              <a:rPr lang="th-TH" sz="3600" dirty="0"/>
              <a:t> </a:t>
            </a:r>
            <a:r>
              <a:rPr lang="th-TH" sz="3600" b="0" i="0" dirty="0">
                <a:effectLst/>
                <a:latin typeface="Whitney"/>
              </a:rPr>
              <a:t>ข้อมูลข้อมูลส่วนตัวพร้อมเงินสวัสดิการ</a:t>
            </a:r>
            <a:endParaRPr lang="en-US" sz="3600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2420946-0063-4446-ACC9-B54E591B1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3901"/>
            <a:ext cx="65" cy="276999"/>
          </a:xfrm>
          <a:prstGeom prst="rect">
            <a:avLst/>
          </a:prstGeom>
          <a:solidFill>
            <a:srgbClr val="4044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F4A0917-F951-4CD1-84F3-CCBD8FCC0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889000" cy="0"/>
          </a:xfrm>
          <a:prstGeom prst="rect">
            <a:avLst/>
          </a:prstGeom>
          <a:solidFill>
            <a:srgbClr val="4044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CDDDE"/>
                </a:solidFill>
                <a:effectLst/>
                <a:latin typeface="Whitney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829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5AD3E0C9-330B-4088-95D7-0C36A3B0C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List :</a:t>
            </a:r>
            <a:r>
              <a:rPr lang="th-TH" sz="3600" dirty="0"/>
              <a:t>  </a:t>
            </a:r>
            <a:r>
              <a:rPr lang="en-US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-</a:t>
            </a:r>
            <a:r>
              <a:rPr lang="en-US" sz="3600" dirty="0"/>
              <a:t> [</a:t>
            </a:r>
            <a:r>
              <a:rPr lang="th-TH" sz="3600" dirty="0"/>
              <a:t>ชื่อ</a:t>
            </a:r>
            <a:r>
              <a:rPr lang="en-US" sz="3600" dirty="0"/>
              <a:t>]</a:t>
            </a:r>
          </a:p>
          <a:p>
            <a:pPr marL="0" indent="0">
              <a:buNone/>
            </a:pPr>
            <a:r>
              <a:rPr lang="en-US" sz="3600" dirty="0"/>
              <a:t>     </a:t>
            </a:r>
            <a:r>
              <a:rPr lang="th-TH" sz="3600" dirty="0"/>
              <a:t> </a:t>
            </a:r>
            <a:r>
              <a:rPr lang="en-US" sz="3600" dirty="0"/>
              <a:t>    </a:t>
            </a:r>
            <a:r>
              <a:rPr lang="en-US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-</a:t>
            </a:r>
            <a:r>
              <a:rPr lang="en-US" sz="3600" dirty="0"/>
              <a:t> [</a:t>
            </a:r>
            <a:r>
              <a:rPr lang="th-TH" sz="3600" dirty="0"/>
              <a:t>เลขบัตร ประชาชน</a:t>
            </a:r>
            <a:r>
              <a:rPr lang="en-US" sz="3600" dirty="0"/>
              <a:t>]</a:t>
            </a:r>
            <a:endParaRPr lang="th-TH" sz="3600" dirty="0"/>
          </a:p>
          <a:p>
            <a:pPr marL="0" indent="0">
              <a:buNone/>
            </a:pPr>
            <a:r>
              <a:rPr lang="th-TH" sz="3600" dirty="0"/>
              <a:t>	 - </a:t>
            </a:r>
            <a:r>
              <a:rPr lang="en-US" sz="3600" dirty="0"/>
              <a:t>[</a:t>
            </a:r>
            <a:r>
              <a:rPr lang="th-TH" sz="3600" dirty="0"/>
              <a:t>ปีเกิด</a:t>
            </a:r>
            <a:r>
              <a:rPr lang="en-US" sz="3600" dirty="0"/>
              <a:t>]</a:t>
            </a:r>
            <a:endParaRPr lang="th-TH" sz="3600" dirty="0"/>
          </a:p>
          <a:p>
            <a:pPr marL="0" indent="0">
              <a:buNone/>
            </a:pPr>
            <a:r>
              <a:rPr lang="th-TH" sz="3600" dirty="0"/>
              <a:t>	 - </a:t>
            </a:r>
            <a:r>
              <a:rPr lang="en-US" sz="3600" dirty="0"/>
              <a:t>[</a:t>
            </a:r>
            <a:r>
              <a:rPr lang="th-TH" sz="3600" dirty="0"/>
              <a:t>จังหวัดที่อยู่</a:t>
            </a:r>
            <a:r>
              <a:rPr lang="en-US" sz="3600" dirty="0"/>
              <a:t>]</a:t>
            </a:r>
            <a:endParaRPr lang="th-TH" sz="3600" dirty="0"/>
          </a:p>
          <a:p>
            <a:pPr marL="0" indent="0">
              <a:buNone/>
            </a:pPr>
            <a:endParaRPr lang="th-TH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th-TH" sz="3600" dirty="0"/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th-TH" sz="3600" dirty="0"/>
              <a:t>เก็บข้อมูลข้างต้นเพื่อนำมาคำนวณกระบวนการถัดไป </a:t>
            </a:r>
          </a:p>
        </p:txBody>
      </p:sp>
    </p:spTree>
    <p:extLst>
      <p:ext uri="{BB962C8B-B14F-4D97-AF65-F5344CB8AC3E}">
        <p14:creationId xmlns:p14="http://schemas.microsoft.com/office/powerpoint/2010/main" val="1143333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7553146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107</Words>
  <Application>Microsoft Office PowerPoint</Application>
  <PresentationFormat>แบบจอกว้าง</PresentationFormat>
  <Paragraphs>16</Paragraphs>
  <Slides>5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7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5</vt:i4>
      </vt:variant>
    </vt:vector>
  </HeadingPairs>
  <TitlesOfParts>
    <vt:vector size="13" baseType="lpstr">
      <vt:lpstr>Angsana New</vt:lpstr>
      <vt:lpstr>Arial</vt:lpstr>
      <vt:lpstr>Calibri</vt:lpstr>
      <vt:lpstr>Calibri Light</vt:lpstr>
      <vt:lpstr>inherit</vt:lpstr>
      <vt:lpstr>Segoe UI Historic</vt:lpstr>
      <vt:lpstr>Whitney</vt:lpstr>
      <vt:lpstr>ธีมของ Office</vt:lpstr>
      <vt:lpstr>โปรแกรมคำนวณสวัสดิการของผู้สูงอายุ  24 ทอทอง เทพอารักษ์ 6404062636269 29 นายธีรภัทร์ วราสุวรรณ 6404062636315  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โปรแกรมคำนวณสวัสดิการของผู้สูงอายุ  24 ทอทอง เทพอารักษ์ 6404062636269 29 นายธีรภัทร์ วราสุวรรณ 6404062636315  </dc:title>
  <dc:creator>THERAPAT WARASUWAN</dc:creator>
  <cp:lastModifiedBy>THERAPAT WARASUWAN</cp:lastModifiedBy>
  <cp:revision>3</cp:revision>
  <dcterms:created xsi:type="dcterms:W3CDTF">2021-09-21T02:34:58Z</dcterms:created>
  <dcterms:modified xsi:type="dcterms:W3CDTF">2021-09-22T08:44:18Z</dcterms:modified>
</cp:coreProperties>
</file>