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명훈 김" initials="명김" lastIdx="8" clrIdx="0">
    <p:extLst>
      <p:ext uri="{19B8F6BF-5375-455C-9EA6-DF929625EA0E}">
        <p15:presenceInfo xmlns:p15="http://schemas.microsoft.com/office/powerpoint/2012/main" userId="3ddd0a3442c2a584" providerId="Windows Live"/>
      </p:ext>
    </p:extLst>
  </p:cmAuthor>
  <p:cmAuthor id="2" name="기 감" initials="기감" lastIdx="2" clrIdx="1">
    <p:extLst>
      <p:ext uri="{19B8F6BF-5375-455C-9EA6-DF929625EA0E}">
        <p15:presenceInfo xmlns:p15="http://schemas.microsoft.com/office/powerpoint/2012/main" userId="55b264af73d850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41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55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8983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570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6424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667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234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270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544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027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128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10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68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100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031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838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29C8E8-A6CF-400E-AA11-907EB497C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O 다이아고딕 Bold" pitchFamily="2" charset="-127"/>
                <a:ea typeface="KBO 다이아고딕 Bold" pitchFamily="2" charset="-127"/>
              </a:rPr>
              <a:t>2024 2D</a:t>
            </a:r>
            <a:r>
              <a:rPr lang="ko-KR" altLang="en-US" dirty="0">
                <a:latin typeface="KBO 다이아고딕 Bold" pitchFamily="2" charset="-127"/>
                <a:ea typeface="KBO 다이아고딕 Bold" pitchFamily="2" charset="-127"/>
              </a:rPr>
              <a:t>게임프로그래밍 </a:t>
            </a:r>
            <a:br>
              <a:rPr lang="en-US" altLang="ko-KR" dirty="0">
                <a:latin typeface="KBO 다이아고딕 Bold" pitchFamily="2" charset="-127"/>
                <a:ea typeface="KBO 다이아고딕 Bold" pitchFamily="2" charset="-127"/>
              </a:rPr>
            </a:br>
            <a:r>
              <a:rPr lang="en-US" altLang="ko-KR" dirty="0">
                <a:latin typeface="KBO 다이아고딕 Bold" pitchFamily="2" charset="-127"/>
                <a:ea typeface="KBO 다이아고딕 Bold" pitchFamily="2" charset="-127"/>
              </a:rPr>
              <a:t>1</a:t>
            </a:r>
            <a:r>
              <a:rPr lang="ko-KR" altLang="en-US" dirty="0">
                <a:latin typeface="KBO 다이아고딕 Bold" pitchFamily="2" charset="-127"/>
                <a:ea typeface="KBO 다이아고딕 Bold" pitchFamily="2" charset="-127"/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222612-5605-41CC-B05D-E91AD1FE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5975" y="4127646"/>
            <a:ext cx="8131550" cy="112628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O 다이아고딕 Bold" pitchFamily="2" charset="-127"/>
                <a:ea typeface="KBO 다이아고딕 Bold" pitchFamily="2" charset="-127"/>
              </a:rPr>
              <a:t>2021180018 </a:t>
            </a:r>
            <a:r>
              <a:rPr lang="ko-KR" altLang="en-US" dirty="0">
                <a:latin typeface="KBO 다이아고딕 Bold" pitchFamily="2" charset="-127"/>
                <a:ea typeface="KBO 다이아고딕 Bold" pitchFamily="2" charset="-127"/>
              </a:rPr>
              <a:t>신성재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8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6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9D2AE2-7FBD-4921-9729-E06352044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600"/>
              <a:t>게임 컨셉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24DAF7-BA1F-442E-B335-95C6007EC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buFont typeface="Wingdings 3" charset="2"/>
              <a:buChar char="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아이워너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비더보시를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모작한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어드벤쳐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buFont typeface="Wingdings 3" charset="2"/>
              <a:buChar char="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방향키와 점프로 캐릭터를 조작하면서 장애물을 피해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이후 보스를 상대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buFont typeface="Wingdings 3" charset="2"/>
              <a:buChar char="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 곳곳에 장애물과 함정을 깔고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만약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닿이게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되면 바로 즉사하는 구조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buFont typeface="Wingdings 3" charset="2"/>
              <a:buChar char="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재미요소로 게임은 도전적인 플레이를 기반으로 해서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조금이라도 실수를 할 경우 깨지 못 하게 하는 구조로 많은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리트라이를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게이머들의 근성 본능을 자극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2" name="그림 81" descr="스크린샷, 만화 영화, PC 게임, 하늘이(가) 표시된 사진&#10;&#10;자동 생성된 설명">
            <a:extLst>
              <a:ext uri="{FF2B5EF4-FFF2-40B4-BE49-F238E27FC236}">
                <a16:creationId xmlns:a16="http://schemas.microsoft.com/office/drawing/2014/main" id="{AA4B8740-21A9-6633-C3C1-F52A3F265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853216"/>
            <a:ext cx="5451627" cy="2303312"/>
          </a:xfrm>
          <a:prstGeom prst="rect">
            <a:avLst/>
          </a:prstGeom>
        </p:spPr>
      </p:pic>
      <p:sp>
        <p:nvSpPr>
          <p:cNvPr id="132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그림 92" descr="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DE94526F-79EC-0446-C8E5-5A083F723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3423042"/>
            <a:ext cx="5450859" cy="26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CC1877-E9B9-BBD5-64D2-B456D4934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01" y="1059712"/>
            <a:ext cx="6858095" cy="43707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4A73A9-93FB-4648-9A9A-AC6DA3129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19" y="68141"/>
            <a:ext cx="6978177" cy="865178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예상 실행 흐름</a:t>
            </a:r>
            <a:r>
              <a:rPr lang="en-US" altLang="ko-KR" sz="4800" dirty="0"/>
              <a:t>(</a:t>
            </a:r>
            <a:r>
              <a:rPr lang="ko-KR" altLang="en-US" sz="4800" dirty="0"/>
              <a:t>스테이지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A9370F-98D7-42A8-A383-B10401A29FC5}"/>
              </a:ext>
            </a:extLst>
          </p:cNvPr>
          <p:cNvSpPr/>
          <p:nvPr/>
        </p:nvSpPr>
        <p:spPr>
          <a:xfrm>
            <a:off x="7346200" y="1012203"/>
            <a:ext cx="48271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맵 곳곳에 있는 장애물들과  함정들을 피해가며 보스한테 가는 형식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목숨은 한 개 밖에 없으므로 한 번 걸리면 그대로 플레이어 캐릭터 즉사</a:t>
            </a:r>
            <a:r>
              <a:rPr lang="en-US" altLang="ko-KR" sz="2400" dirty="0"/>
              <a:t>, </a:t>
            </a:r>
            <a:r>
              <a:rPr lang="ko-KR" altLang="en-US" sz="2400" dirty="0"/>
              <a:t>마지막으로 만진 세이브 포인트에서 부활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부활하면 함정하고 장애물들을 다시 지나가야 되니</a:t>
            </a:r>
            <a:r>
              <a:rPr lang="en-US" altLang="ko-KR" sz="2400" dirty="0"/>
              <a:t>, </a:t>
            </a:r>
            <a:r>
              <a:rPr lang="ko-KR" altLang="en-US" sz="2400" dirty="0"/>
              <a:t>신중한 플레이 요구</a:t>
            </a:r>
            <a:endParaRPr lang="en-US" altLang="ko-KR" sz="2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16D656-FD56-C983-D3B8-87265BAD6C8E}"/>
              </a:ext>
            </a:extLst>
          </p:cNvPr>
          <p:cNvSpPr/>
          <p:nvPr/>
        </p:nvSpPr>
        <p:spPr>
          <a:xfrm>
            <a:off x="1209690" y="5586729"/>
            <a:ext cx="655320" cy="46860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EC7FB9-4487-0971-9C31-4BF9ED394F87}"/>
              </a:ext>
            </a:extLst>
          </p:cNvPr>
          <p:cNvSpPr/>
          <p:nvPr/>
        </p:nvSpPr>
        <p:spPr>
          <a:xfrm>
            <a:off x="3863053" y="5655149"/>
            <a:ext cx="655320" cy="4686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0CEA6E0-6DCF-717B-D7E0-EA051D91702B}"/>
              </a:ext>
            </a:extLst>
          </p:cNvPr>
          <p:cNvSpPr/>
          <p:nvPr/>
        </p:nvSpPr>
        <p:spPr>
          <a:xfrm>
            <a:off x="1209690" y="6202708"/>
            <a:ext cx="655320" cy="468602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5E2672-FDAE-FC79-6B8D-19CA96DFEBA6}"/>
              </a:ext>
            </a:extLst>
          </p:cNvPr>
          <p:cNvSpPr txBox="1"/>
          <p:nvPr/>
        </p:nvSpPr>
        <p:spPr>
          <a:xfrm>
            <a:off x="1892300" y="565734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장애물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EFFFF-3075-B943-FE2C-210FBB37EA4C}"/>
              </a:ext>
            </a:extLst>
          </p:cNvPr>
          <p:cNvSpPr txBox="1"/>
          <p:nvPr/>
        </p:nvSpPr>
        <p:spPr>
          <a:xfrm>
            <a:off x="1892299" y="6202708"/>
            <a:ext cx="434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함정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CB7A94-837E-E1B6-4641-49F26BC1CDAB}"/>
              </a:ext>
            </a:extLst>
          </p:cNvPr>
          <p:cNvSpPr txBox="1"/>
          <p:nvPr/>
        </p:nvSpPr>
        <p:spPr>
          <a:xfrm>
            <a:off x="4629150" y="567758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플레이어 캐릭터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DF66B2-7863-DC4D-FBA8-1DACF40B6049}"/>
              </a:ext>
            </a:extLst>
          </p:cNvPr>
          <p:cNvSpPr/>
          <p:nvPr/>
        </p:nvSpPr>
        <p:spPr>
          <a:xfrm>
            <a:off x="1808803" y="1012203"/>
            <a:ext cx="1233488" cy="1148013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9292AD3-4D4B-8D84-8B53-475B5E52F9EA}"/>
              </a:ext>
            </a:extLst>
          </p:cNvPr>
          <p:cNvSpPr/>
          <p:nvPr/>
        </p:nvSpPr>
        <p:spPr>
          <a:xfrm>
            <a:off x="2844406" y="6195374"/>
            <a:ext cx="655320" cy="46860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933F70-0FB3-0C1D-F598-E1CF7A012CFD}"/>
              </a:ext>
            </a:extLst>
          </p:cNvPr>
          <p:cNvSpPr txBox="1"/>
          <p:nvPr/>
        </p:nvSpPr>
        <p:spPr>
          <a:xfrm>
            <a:off x="3600450" y="620270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세이브 포인트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D9676A4-5E34-8499-026E-19581E8FB84B}"/>
              </a:ext>
            </a:extLst>
          </p:cNvPr>
          <p:cNvSpPr/>
          <p:nvPr/>
        </p:nvSpPr>
        <p:spPr>
          <a:xfrm>
            <a:off x="2758153" y="2200276"/>
            <a:ext cx="1191547" cy="84228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B85B35F-720D-E7C1-3C6C-35260F7EBB29}"/>
              </a:ext>
            </a:extLst>
          </p:cNvPr>
          <p:cNvSpPr/>
          <p:nvPr/>
        </p:nvSpPr>
        <p:spPr>
          <a:xfrm>
            <a:off x="2688771" y="3168951"/>
            <a:ext cx="1523999" cy="164797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F01BE1-5C27-32B8-F69A-A70E2DDCC416}"/>
              </a:ext>
            </a:extLst>
          </p:cNvPr>
          <p:cNvSpPr/>
          <p:nvPr/>
        </p:nvSpPr>
        <p:spPr>
          <a:xfrm>
            <a:off x="311551" y="936721"/>
            <a:ext cx="1191547" cy="162160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92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D9DE4D-A1E5-092B-9FE8-DC792967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23" y="1149667"/>
            <a:ext cx="6760906" cy="41407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2D9202F-DC36-4B8E-8957-2D697C29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303" y="342666"/>
            <a:ext cx="7104966" cy="72923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예상 실행 흐름</a:t>
            </a:r>
            <a:r>
              <a:rPr lang="en-US" altLang="ko-KR" sz="4800" dirty="0"/>
              <a:t>(</a:t>
            </a:r>
            <a:r>
              <a:rPr lang="ko-KR" altLang="en-US" sz="4800" dirty="0"/>
              <a:t>보스 전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E6087E9-E9DF-44B3-A9BD-D0BB274D00F9}"/>
              </a:ext>
            </a:extLst>
          </p:cNvPr>
          <p:cNvSpPr/>
          <p:nvPr/>
        </p:nvSpPr>
        <p:spPr>
          <a:xfrm>
            <a:off x="1375576" y="5680985"/>
            <a:ext cx="357808" cy="1931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71A934-0530-4A3A-9AB7-54F306078502}"/>
              </a:ext>
            </a:extLst>
          </p:cNvPr>
          <p:cNvSpPr/>
          <p:nvPr/>
        </p:nvSpPr>
        <p:spPr>
          <a:xfrm>
            <a:off x="1375576" y="6037331"/>
            <a:ext cx="357808" cy="26210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683362-1B33-452B-8296-16125FDF4F50}"/>
              </a:ext>
            </a:extLst>
          </p:cNvPr>
          <p:cNvSpPr/>
          <p:nvPr/>
        </p:nvSpPr>
        <p:spPr>
          <a:xfrm>
            <a:off x="2835966" y="4158342"/>
            <a:ext cx="984920" cy="94450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41F04D-68A6-4B3C-83BC-7C1BD6BB9495}"/>
              </a:ext>
            </a:extLst>
          </p:cNvPr>
          <p:cNvSpPr/>
          <p:nvPr/>
        </p:nvSpPr>
        <p:spPr>
          <a:xfrm>
            <a:off x="2026872" y="2109969"/>
            <a:ext cx="861391" cy="70398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85BC85-1A9E-FD32-9BDD-219D63AE9B39}"/>
              </a:ext>
            </a:extLst>
          </p:cNvPr>
          <p:cNvSpPr/>
          <p:nvPr/>
        </p:nvSpPr>
        <p:spPr>
          <a:xfrm>
            <a:off x="7364897" y="1373125"/>
            <a:ext cx="48271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스테이지 마지막에는 보스가 나와서 보스가 쏘는 공격을 피하면서 동시에 마우스 왼쪽 키를 눌려 보스를 공격해야 함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보스 공격에 맞으면 바로 즉사이니 섬세한 플레이 요구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죽이면 게임이 마무리</a:t>
            </a:r>
            <a:endParaRPr lang="en-US" altLang="ko-KR" sz="2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C15D6D-45A8-3459-350A-9E5BDD048863}"/>
              </a:ext>
            </a:extLst>
          </p:cNvPr>
          <p:cNvSpPr/>
          <p:nvPr/>
        </p:nvSpPr>
        <p:spPr>
          <a:xfrm>
            <a:off x="5464629" y="1450404"/>
            <a:ext cx="1810605" cy="30399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3EBD9-497D-C86B-41A6-69115A0D42AD}"/>
              </a:ext>
            </a:extLst>
          </p:cNvPr>
          <p:cNvSpPr txBox="1"/>
          <p:nvPr/>
        </p:nvSpPr>
        <p:spPr>
          <a:xfrm>
            <a:off x="1807265" y="5549955"/>
            <a:ext cx="303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보스의 공격</a:t>
            </a:r>
            <a:r>
              <a:rPr lang="en-US" altLang="ko-KR" dirty="0"/>
              <a:t>(</a:t>
            </a:r>
            <a:r>
              <a:rPr lang="ko-KR" altLang="en-US" dirty="0"/>
              <a:t>맞으면 즉사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FDA59-2A57-4636-6E2A-7B80FB861D49}"/>
              </a:ext>
            </a:extLst>
          </p:cNvPr>
          <p:cNvSpPr txBox="1"/>
          <p:nvPr/>
        </p:nvSpPr>
        <p:spPr>
          <a:xfrm>
            <a:off x="1832112" y="5919287"/>
            <a:ext cx="274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플레이어가 쏘는 총알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4691586-E02A-565B-F1FA-46BE954E7A4E}"/>
              </a:ext>
            </a:extLst>
          </p:cNvPr>
          <p:cNvSpPr/>
          <p:nvPr/>
        </p:nvSpPr>
        <p:spPr>
          <a:xfrm>
            <a:off x="1353351" y="6505981"/>
            <a:ext cx="380033" cy="22974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233974-8C9B-C976-CFA5-F4939A0C482B}"/>
              </a:ext>
            </a:extLst>
          </p:cNvPr>
          <p:cNvSpPr txBox="1"/>
          <p:nvPr/>
        </p:nvSpPr>
        <p:spPr>
          <a:xfrm>
            <a:off x="1832112" y="6366390"/>
            <a:ext cx="274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보스 캐릭터</a:t>
            </a:r>
          </a:p>
        </p:txBody>
      </p:sp>
    </p:spTree>
    <p:extLst>
      <p:ext uri="{BB962C8B-B14F-4D97-AF65-F5344CB8AC3E}">
        <p14:creationId xmlns:p14="http://schemas.microsoft.com/office/powerpoint/2010/main" val="100407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CD6D731-DB2C-4F90-9861-9AC589AAE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68" y="1660014"/>
            <a:ext cx="2287587" cy="11624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800"/>
              <a:t>개발 일정</a:t>
            </a:r>
            <a:br>
              <a:rPr lang="en-US" altLang="ko-KR" sz="3800"/>
            </a:br>
            <a:endParaRPr lang="ko-KR" altLang="en-US" sz="3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2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5B7B0C-175A-C56E-6B83-0018671C8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718492"/>
              </p:ext>
            </p:extLst>
          </p:nvPr>
        </p:nvGraphicFramePr>
        <p:xfrm>
          <a:off x="3330255" y="640080"/>
          <a:ext cx="7480624" cy="56206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92462">
                  <a:extLst>
                    <a:ext uri="{9D8B030D-6E8A-4147-A177-3AD203B41FA5}">
                      <a16:colId xmlns:a16="http://schemas.microsoft.com/office/drawing/2014/main" val="686448766"/>
                    </a:ext>
                  </a:extLst>
                </a:gridCol>
                <a:gridCol w="2544081">
                  <a:extLst>
                    <a:ext uri="{9D8B030D-6E8A-4147-A177-3AD203B41FA5}">
                      <a16:colId xmlns:a16="http://schemas.microsoft.com/office/drawing/2014/main" val="4051924592"/>
                    </a:ext>
                  </a:extLst>
                </a:gridCol>
                <a:gridCol w="2544081">
                  <a:extLst>
                    <a:ext uri="{9D8B030D-6E8A-4147-A177-3AD203B41FA5}">
                      <a16:colId xmlns:a16="http://schemas.microsoft.com/office/drawing/2014/main" val="2348640276"/>
                    </a:ext>
                  </a:extLst>
                </a:gridCol>
              </a:tblGrid>
              <a:tr h="299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주차 별</a:t>
                      </a:r>
                    </a:p>
                  </a:txBody>
                  <a:tcPr marL="39535" marR="39535" marT="19768" marB="197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주제</a:t>
                      </a:r>
                      <a:endParaRPr lang="en-US" altLang="ko-KR" sz="3200" dirty="0"/>
                    </a:p>
                  </a:txBody>
                  <a:tcPr marL="39535" marR="39535" marT="19768" marB="197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내용</a:t>
                      </a:r>
                    </a:p>
                  </a:txBody>
                  <a:tcPr marL="39535" marR="39535" marT="19768" marB="19768" anchor="ctr"/>
                </a:tc>
                <a:extLst>
                  <a:ext uri="{0D108BD9-81ED-4DB2-BD59-A6C34878D82A}">
                    <a16:rowId xmlns:a16="http://schemas.microsoft.com/office/drawing/2014/main" val="3225415659"/>
                  </a:ext>
                </a:extLst>
              </a:tr>
              <a:tr h="592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1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39535" marR="39535" marT="19768" marB="197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디자인 및 기초 제작</a:t>
                      </a:r>
                    </a:p>
                  </a:txBody>
                  <a:tcPr marL="39535" marR="39535" marT="19768" marB="197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 디자인 및 기획</a:t>
                      </a:r>
                      <a:endParaRPr lang="en-US" altLang="ko-KR" sz="1600" dirty="0"/>
                    </a:p>
                  </a:txBody>
                  <a:tcPr marL="39535" marR="39535" marT="19768" marB="19768" anchor="ctr"/>
                </a:tc>
                <a:extLst>
                  <a:ext uri="{0D108BD9-81ED-4DB2-BD59-A6C34878D82A}">
                    <a16:rowId xmlns:a16="http://schemas.microsoft.com/office/drawing/2014/main" val="2009658162"/>
                  </a:ext>
                </a:extLst>
              </a:tr>
              <a:tr h="618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2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자료 수집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보스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장애물 등 게임에 필요한 요소 이미지 수집</a:t>
                      </a:r>
                    </a:p>
                  </a:txBody>
                  <a:tcPr marL="57670" marR="57670" marT="28835" marB="28835" anchor="ctr"/>
                </a:tc>
                <a:extLst>
                  <a:ext uri="{0D108BD9-81ED-4DB2-BD59-A6C34878D82A}">
                    <a16:rowId xmlns:a16="http://schemas.microsoft.com/office/drawing/2014/main" val="220061206"/>
                  </a:ext>
                </a:extLst>
              </a:tr>
              <a:tr h="618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3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57670" marR="57670" marT="28835" marB="28835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 구현</a:t>
                      </a:r>
                    </a:p>
                  </a:txBody>
                  <a:tcPr marL="57670" marR="57670" marT="28835" marB="28835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스테이지에 장애물 배치 및 적절한 함정 추가 그리고 어떻게 진행 할 것인지에 제작</a:t>
                      </a:r>
                    </a:p>
                  </a:txBody>
                  <a:tcPr marL="57670" marR="57670" marT="28835" marB="28835" anchor="ctr"/>
                </a:tc>
                <a:extLst>
                  <a:ext uri="{0D108BD9-81ED-4DB2-BD59-A6C34878D82A}">
                    <a16:rowId xmlns:a16="http://schemas.microsoft.com/office/drawing/2014/main" val="749273311"/>
                  </a:ext>
                </a:extLst>
              </a:tr>
              <a:tr h="618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4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57670" marR="57670" marT="28835" marB="28835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57670" marR="57670" marT="28835" marB="28835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57670" marR="57670" marT="28835" marB="28835" anchor="ctr"/>
                </a:tc>
                <a:extLst>
                  <a:ext uri="{0D108BD9-81ED-4DB2-BD59-A6C34878D82A}">
                    <a16:rowId xmlns:a16="http://schemas.microsoft.com/office/drawing/2014/main" val="1075776909"/>
                  </a:ext>
                </a:extLst>
              </a:tr>
              <a:tr h="618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5</a:t>
                      </a:r>
                      <a:r>
                        <a:rPr lang="ko-KR" altLang="en-US" sz="2300"/>
                        <a:t>주차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차 발표 및 스테이지 구현 </a:t>
                      </a:r>
                    </a:p>
                  </a:txBody>
                  <a:tcPr marL="39535" marR="39535" marT="19768" marB="197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수업 시간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차 </a:t>
                      </a:r>
                      <a:r>
                        <a:rPr lang="en-US" altLang="ko-KR" sz="1600" dirty="0"/>
                        <a:t>ppt </a:t>
                      </a:r>
                      <a:r>
                        <a:rPr lang="ko-KR" altLang="en-US" sz="1600" dirty="0"/>
                        <a:t>내용 발표 이후 지속적인 개발</a:t>
                      </a:r>
                      <a:endParaRPr lang="en-US" altLang="ko-KR" sz="1600" dirty="0"/>
                    </a:p>
                  </a:txBody>
                  <a:tcPr marL="39535" marR="39535" marT="19768" marB="19768" anchor="ctr"/>
                </a:tc>
                <a:extLst>
                  <a:ext uri="{0D108BD9-81ED-4DB2-BD59-A6C34878D82A}">
                    <a16:rowId xmlns:a16="http://schemas.microsoft.com/office/drawing/2014/main" val="1595646537"/>
                  </a:ext>
                </a:extLst>
              </a:tr>
              <a:tr h="618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6</a:t>
                      </a:r>
                      <a:r>
                        <a:rPr lang="ko-KR" altLang="en-US" sz="2300"/>
                        <a:t>주차</a:t>
                      </a:r>
                    </a:p>
                  </a:txBody>
                  <a:tcPr marL="57670" marR="57670" marT="28835" marB="28835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보스</a:t>
                      </a:r>
                      <a:r>
                        <a:rPr lang="en-US" altLang="ko-KR" sz="1600" dirty="0"/>
                        <a:t>~</a:t>
                      </a:r>
                      <a:r>
                        <a:rPr lang="ko-KR" altLang="en-US" sz="1600" dirty="0"/>
                        <a:t>엔딩 스테이지 구현</a:t>
                      </a:r>
                    </a:p>
                  </a:txBody>
                  <a:tcPr marL="57670" marR="57670" marT="28835" marB="28835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후반 보스 구현 및 공격 패턴 제작   </a:t>
                      </a:r>
                    </a:p>
                  </a:txBody>
                  <a:tcPr marL="57670" marR="57670" marT="28835" marB="28835" anchor="ctr"/>
                </a:tc>
                <a:extLst>
                  <a:ext uri="{0D108BD9-81ED-4DB2-BD59-A6C34878D82A}">
                    <a16:rowId xmlns:a16="http://schemas.microsoft.com/office/drawing/2014/main" val="1203802420"/>
                  </a:ext>
                </a:extLst>
              </a:tr>
              <a:tr h="618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7</a:t>
                      </a:r>
                      <a:r>
                        <a:rPr lang="ko-KR" altLang="en-US" sz="2300"/>
                        <a:t>주차</a:t>
                      </a:r>
                    </a:p>
                  </a:txBody>
                  <a:tcPr marL="57670" marR="57670" marT="28835" marB="28835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7670" marR="57670" marT="28835" marB="28835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7670" marR="57670" marT="28835" marB="28835" anchor="ctr"/>
                </a:tc>
                <a:extLst>
                  <a:ext uri="{0D108BD9-81ED-4DB2-BD59-A6C34878D82A}">
                    <a16:rowId xmlns:a16="http://schemas.microsoft.com/office/drawing/2014/main" val="1257710586"/>
                  </a:ext>
                </a:extLst>
              </a:tr>
              <a:tr h="618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8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세부사항 조절 및 최종점검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게임이 잘 구현 되었는지 점검</a:t>
                      </a:r>
                      <a:endParaRPr lang="ko-KR" altLang="en-US" sz="1600" dirty="0"/>
                    </a:p>
                  </a:txBody>
                  <a:tcPr marL="57670" marR="57670" marT="28835" marB="28835" anchor="ctr"/>
                </a:tc>
                <a:extLst>
                  <a:ext uri="{0D108BD9-81ED-4DB2-BD59-A6C34878D82A}">
                    <a16:rowId xmlns:a16="http://schemas.microsoft.com/office/drawing/2014/main" val="3950226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27336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</TotalTime>
  <Words>265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KBO 다이아고딕 Bold</vt:lpstr>
      <vt:lpstr>Arial</vt:lpstr>
      <vt:lpstr>Century Gothic</vt:lpstr>
      <vt:lpstr>Wingdings 3</vt:lpstr>
      <vt:lpstr>줄기</vt:lpstr>
      <vt:lpstr>2024 2D게임프로그래밍  1차 발표</vt:lpstr>
      <vt:lpstr>게임 컨셉</vt:lpstr>
      <vt:lpstr>예상 실행 흐름(스테이지)</vt:lpstr>
      <vt:lpstr>예상 실행 흐름(보스 전)</vt:lpstr>
      <vt:lpstr>개발 일정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2D게임프로그래밍  1차 발표</dc:title>
  <dc:creator>명훈 김</dc:creator>
  <cp:lastModifiedBy>기 감</cp:lastModifiedBy>
  <cp:revision>4</cp:revision>
  <dcterms:created xsi:type="dcterms:W3CDTF">2019-09-25T13:16:18Z</dcterms:created>
  <dcterms:modified xsi:type="dcterms:W3CDTF">2024-10-12T16:36:07Z</dcterms:modified>
</cp:coreProperties>
</file>