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훈 김" initials="명김" lastIdx="8" clrIdx="0">
    <p:extLst>
      <p:ext uri="{19B8F6BF-5375-455C-9EA6-DF929625EA0E}">
        <p15:presenceInfo xmlns:p15="http://schemas.microsoft.com/office/powerpoint/2012/main" userId="3ddd0a3442c2a584" providerId="Windows Live"/>
      </p:ext>
    </p:extLst>
  </p:cmAuthor>
  <p:cmAuthor id="2" name="기 감" initials="기감" lastIdx="2" clrIdx="1">
    <p:extLst>
      <p:ext uri="{19B8F6BF-5375-455C-9EA6-DF929625EA0E}">
        <p15:presenceInfo xmlns:p15="http://schemas.microsoft.com/office/powerpoint/2012/main" userId="55b264af73d850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3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5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898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57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642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67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34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70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44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02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28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0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0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03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38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29C8E8-A6CF-400E-AA11-907EB497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2024 2D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게임프로그래밍 </a:t>
            </a:r>
            <a:b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</a:br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1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22612-5605-41CC-B05D-E91AD1FE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975" y="4127646"/>
            <a:ext cx="8131550" cy="112628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O 다이아고딕 Bold" pitchFamily="2" charset="-127"/>
                <a:ea typeface="KBO 다이아고딕 Bold" pitchFamily="2" charset="-127"/>
              </a:rPr>
              <a:t>2021180018 </a:t>
            </a:r>
            <a:r>
              <a:rPr lang="ko-KR" altLang="en-US" dirty="0">
                <a:latin typeface="KBO 다이아고딕 Bold" pitchFamily="2" charset="-127"/>
                <a:ea typeface="KBO 다이아고딕 Bold" pitchFamily="2" charset="-127"/>
              </a:rPr>
              <a:t>신성재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6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D2AE2-7FBD-4921-9729-E06352044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600"/>
              <a:t>게임 컨셉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4DAF7-BA1F-442E-B335-95C6007E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buFont typeface="Wingdings 3" charset="2"/>
              <a:buChar char="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아이워너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비더보시를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모작한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어드벤쳐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방향키와 점프로 캐릭터를 조작해면서 장애물을 피해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이후 마지막 보스를 상대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곳곳에 함정을 깔아서 겉보기에는 쉬워도 쉽게 깰 수 없게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만듬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buFont typeface="Wingdings 3" charset="2"/>
              <a:buChar char="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재미요소로 게임은 도전적인 플레이를 기반으로 해서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조금이라도 실수를 할 경우 깨지 못 하게 하는 구조로 많은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리트라이를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게이머들의 근성 본능을 자극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" name="그림 81" descr="스크린샷, 만화 영화, PC 게임, 하늘이(가) 표시된 사진&#10;&#10;자동 생성된 설명">
            <a:extLst>
              <a:ext uri="{FF2B5EF4-FFF2-40B4-BE49-F238E27FC236}">
                <a16:creationId xmlns:a16="http://schemas.microsoft.com/office/drawing/2014/main" id="{AA4B8740-21A9-6633-C3C1-F52A3F26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842865"/>
            <a:ext cx="5451627" cy="2303312"/>
          </a:xfrm>
          <a:prstGeom prst="rect">
            <a:avLst/>
          </a:prstGeom>
        </p:spPr>
      </p:pic>
      <p:sp>
        <p:nvSpPr>
          <p:cNvPr id="132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그림 92" descr="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DE94526F-79EC-0446-C8E5-5A083F723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423042"/>
            <a:ext cx="5450859" cy="26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A73A9-93FB-4648-9A9A-AC6DA312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9" y="68141"/>
            <a:ext cx="6978177" cy="865178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 실행 흐름</a:t>
            </a:r>
            <a:r>
              <a:rPr lang="en-US" altLang="ko-KR" sz="4800" dirty="0"/>
              <a:t>(</a:t>
            </a:r>
            <a:r>
              <a:rPr lang="ko-KR" altLang="en-US" sz="4800" dirty="0" err="1"/>
              <a:t>인게임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9370F-98D7-42A8-A383-B10401A29FC5}"/>
              </a:ext>
            </a:extLst>
          </p:cNvPr>
          <p:cNvSpPr/>
          <p:nvPr/>
        </p:nvSpPr>
        <p:spPr>
          <a:xfrm>
            <a:off x="7346200" y="1012203"/>
            <a:ext cx="48271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맵 곳곳에 있는 장애물들과  함정들을 피하며 보스한테 가는 형식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목숨은 한 개 밖에 없으며 한 번 걸리면 그대로 플레이어 캐릭터 즉사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마지막으로 만진 세이브 포인트에서 부활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부활하면 함정하고 장애물들을 다시 지나가야 되니</a:t>
            </a:r>
            <a:r>
              <a:rPr lang="en-US" altLang="ko-KR" sz="2400" dirty="0"/>
              <a:t>, </a:t>
            </a:r>
            <a:r>
              <a:rPr lang="ko-KR" altLang="en-US" sz="2400" dirty="0"/>
              <a:t>신중한 플레이 하고 함정들 위치를 잘 기억해야 함</a:t>
            </a:r>
            <a:endParaRPr lang="en-US" altLang="ko-KR" sz="2400" dirty="0"/>
          </a:p>
        </p:txBody>
      </p:sp>
      <p:pic>
        <p:nvPicPr>
          <p:cNvPr id="6" name="그림 5" descr="스크린샷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1E403694-4CF2-5C7D-8876-B5FA85D7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1" y="1062512"/>
            <a:ext cx="6662685" cy="451368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16D656-FD56-C983-D3B8-87265BAD6C8E}"/>
              </a:ext>
            </a:extLst>
          </p:cNvPr>
          <p:cNvSpPr/>
          <p:nvPr/>
        </p:nvSpPr>
        <p:spPr>
          <a:xfrm>
            <a:off x="1197315" y="5607713"/>
            <a:ext cx="655320" cy="4686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EC7FB9-4487-0971-9C31-4BF9ED394F87}"/>
              </a:ext>
            </a:extLst>
          </p:cNvPr>
          <p:cNvSpPr/>
          <p:nvPr/>
        </p:nvSpPr>
        <p:spPr>
          <a:xfrm>
            <a:off x="3863053" y="5655149"/>
            <a:ext cx="655320" cy="4686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CEA6E0-6DCF-717B-D7E0-EA051D91702B}"/>
              </a:ext>
            </a:extLst>
          </p:cNvPr>
          <p:cNvSpPr/>
          <p:nvPr/>
        </p:nvSpPr>
        <p:spPr>
          <a:xfrm>
            <a:off x="1209690" y="6202708"/>
            <a:ext cx="655320" cy="4686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E2672-FDAE-FC79-6B8D-19CA96DFEBA6}"/>
              </a:ext>
            </a:extLst>
          </p:cNvPr>
          <p:cNvSpPr txBox="1"/>
          <p:nvPr/>
        </p:nvSpPr>
        <p:spPr>
          <a:xfrm>
            <a:off x="1892300" y="56573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보이는　장애물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EFFFF-3075-B943-FE2C-210FBB37EA4C}"/>
              </a:ext>
            </a:extLst>
          </p:cNvPr>
          <p:cNvSpPr txBox="1"/>
          <p:nvPr/>
        </p:nvSpPr>
        <p:spPr>
          <a:xfrm>
            <a:off x="1892299" y="6202708"/>
            <a:ext cx="43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보이지 않는 장애물</a:t>
            </a:r>
            <a:r>
              <a:rPr lang="en-US" altLang="ko-KR" dirty="0"/>
              <a:t>(</a:t>
            </a:r>
            <a:r>
              <a:rPr lang="ko-KR" altLang="en-US" dirty="0"/>
              <a:t>떨어지는 장애물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B7A94-837E-E1B6-4641-49F26BC1CDAB}"/>
              </a:ext>
            </a:extLst>
          </p:cNvPr>
          <p:cNvSpPr txBox="1"/>
          <p:nvPr/>
        </p:nvSpPr>
        <p:spPr>
          <a:xfrm>
            <a:off x="4629150" y="567758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플레이어 캐릭터</a:t>
            </a:r>
          </a:p>
        </p:txBody>
      </p:sp>
      <p:pic>
        <p:nvPicPr>
          <p:cNvPr id="25" name="그림 24" descr="스케치, 봄이(가) 표시된 사진&#10;&#10;자동 생성된 설명">
            <a:extLst>
              <a:ext uri="{FF2B5EF4-FFF2-40B4-BE49-F238E27FC236}">
                <a16:creationId xmlns:a16="http://schemas.microsoft.com/office/drawing/2014/main" id="{75F8898D-B098-8C89-95CA-35C840B0E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7" y="2867023"/>
            <a:ext cx="561977" cy="561977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8DF66B2-7863-DC4D-FBA8-1DACF40B6049}"/>
              </a:ext>
            </a:extLst>
          </p:cNvPr>
          <p:cNvSpPr/>
          <p:nvPr/>
        </p:nvSpPr>
        <p:spPr>
          <a:xfrm>
            <a:off x="1433245" y="2559013"/>
            <a:ext cx="1233488" cy="1148013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292AD3-4D4B-8D84-8B53-475B5E52F9EA}"/>
              </a:ext>
            </a:extLst>
          </p:cNvPr>
          <p:cNvSpPr/>
          <p:nvPr/>
        </p:nvSpPr>
        <p:spPr>
          <a:xfrm>
            <a:off x="6240943" y="6228174"/>
            <a:ext cx="655320" cy="46860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33F70-0FB3-0C1D-F598-E1CF7A012CFD}"/>
              </a:ext>
            </a:extLst>
          </p:cNvPr>
          <p:cNvSpPr txBox="1"/>
          <p:nvPr/>
        </p:nvSpPr>
        <p:spPr>
          <a:xfrm>
            <a:off x="6996987" y="62355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세이브 포인트</a:t>
            </a:r>
          </a:p>
        </p:txBody>
      </p:sp>
    </p:spTree>
    <p:extLst>
      <p:ext uri="{BB962C8B-B14F-4D97-AF65-F5344CB8AC3E}">
        <p14:creationId xmlns:p14="http://schemas.microsoft.com/office/powerpoint/2010/main" val="15869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202F-DC36-4B8E-8957-2D697C29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303" y="342666"/>
            <a:ext cx="7104966" cy="72923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예상 실행 흐름</a:t>
            </a:r>
            <a:r>
              <a:rPr lang="en-US" altLang="ko-KR" sz="4800" dirty="0"/>
              <a:t>(</a:t>
            </a:r>
            <a:r>
              <a:rPr lang="ko-KR" altLang="en-US" sz="4800" dirty="0"/>
              <a:t>보스 전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6087E9-E9DF-44B3-A9BD-D0BB274D00F9}"/>
              </a:ext>
            </a:extLst>
          </p:cNvPr>
          <p:cNvSpPr/>
          <p:nvPr/>
        </p:nvSpPr>
        <p:spPr>
          <a:xfrm>
            <a:off x="1375576" y="5680985"/>
            <a:ext cx="357808" cy="1931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71A934-0530-4A3A-9AB7-54F306078502}"/>
              </a:ext>
            </a:extLst>
          </p:cNvPr>
          <p:cNvSpPr/>
          <p:nvPr/>
        </p:nvSpPr>
        <p:spPr>
          <a:xfrm>
            <a:off x="1375576" y="6037331"/>
            <a:ext cx="357808" cy="262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픽셀, 클립아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3230DDB9-EBBB-F707-4487-7BB73C38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" y="1308045"/>
            <a:ext cx="6877878" cy="390064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A683362-1B33-452B-8296-16125FDF4F50}"/>
              </a:ext>
            </a:extLst>
          </p:cNvPr>
          <p:cNvSpPr/>
          <p:nvPr/>
        </p:nvSpPr>
        <p:spPr>
          <a:xfrm>
            <a:off x="2835966" y="4008783"/>
            <a:ext cx="1742102" cy="93162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41F04D-68A6-4B3C-83BC-7C1BD6BB9495}"/>
              </a:ext>
            </a:extLst>
          </p:cNvPr>
          <p:cNvSpPr/>
          <p:nvPr/>
        </p:nvSpPr>
        <p:spPr>
          <a:xfrm>
            <a:off x="1901686" y="4008783"/>
            <a:ext cx="861391" cy="70398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85BC85-1A9E-FD32-9BDD-219D63AE9B39}"/>
              </a:ext>
            </a:extLst>
          </p:cNvPr>
          <p:cNvSpPr/>
          <p:nvPr/>
        </p:nvSpPr>
        <p:spPr>
          <a:xfrm>
            <a:off x="7364897" y="1373125"/>
            <a:ext cx="4827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스테이지 마지막에는 보스가 나와서 보스가 쏘는 공격을 피하면서 동시에 마우스 왼쪽 키를 눌려 보스를 </a:t>
            </a:r>
            <a:r>
              <a:rPr lang="ko-KR" altLang="en-US" sz="2400" dirty="0" err="1"/>
              <a:t>공격해야함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보스 공격에 맞으면 바로 즉사이니 섬세한 플레이 요구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죽이면 최종 스테이지 클리어해서 마무리</a:t>
            </a:r>
            <a:endParaRPr lang="en-US" altLang="ko-KR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C15D6D-45A8-3459-350A-9E5BDD048863}"/>
              </a:ext>
            </a:extLst>
          </p:cNvPr>
          <p:cNvSpPr/>
          <p:nvPr/>
        </p:nvSpPr>
        <p:spPr>
          <a:xfrm>
            <a:off x="3293511" y="1450404"/>
            <a:ext cx="3981723" cy="363109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3EBD9-497D-C86B-41A6-69115A0D42AD}"/>
              </a:ext>
            </a:extLst>
          </p:cNvPr>
          <p:cNvSpPr txBox="1"/>
          <p:nvPr/>
        </p:nvSpPr>
        <p:spPr>
          <a:xfrm>
            <a:off x="1807265" y="5549955"/>
            <a:ext cx="303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보스의 공격</a:t>
            </a:r>
            <a:r>
              <a:rPr lang="en-US" altLang="ko-KR" dirty="0"/>
              <a:t>(</a:t>
            </a:r>
            <a:r>
              <a:rPr lang="ko-KR" altLang="en-US" dirty="0"/>
              <a:t>맞으면 즉사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FDA59-2A57-4636-6E2A-7B80FB861D49}"/>
              </a:ext>
            </a:extLst>
          </p:cNvPr>
          <p:cNvSpPr txBox="1"/>
          <p:nvPr/>
        </p:nvSpPr>
        <p:spPr>
          <a:xfrm>
            <a:off x="1832112" y="5919287"/>
            <a:ext cx="27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플레이어가 쏘는 총알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4691586-E02A-565B-F1FA-46BE954E7A4E}"/>
              </a:ext>
            </a:extLst>
          </p:cNvPr>
          <p:cNvSpPr/>
          <p:nvPr/>
        </p:nvSpPr>
        <p:spPr>
          <a:xfrm>
            <a:off x="1353351" y="6505981"/>
            <a:ext cx="380033" cy="22974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33974-8C9B-C976-CFA5-F4939A0C482B}"/>
              </a:ext>
            </a:extLst>
          </p:cNvPr>
          <p:cNvSpPr txBox="1"/>
          <p:nvPr/>
        </p:nvSpPr>
        <p:spPr>
          <a:xfrm>
            <a:off x="1832112" y="6366390"/>
            <a:ext cx="27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보스 캐릭터</a:t>
            </a:r>
          </a:p>
        </p:txBody>
      </p:sp>
    </p:spTree>
    <p:extLst>
      <p:ext uri="{BB962C8B-B14F-4D97-AF65-F5344CB8AC3E}">
        <p14:creationId xmlns:p14="http://schemas.microsoft.com/office/powerpoint/2010/main" val="10040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CD6D731-DB2C-4F90-9861-9AC589AA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68" y="1660014"/>
            <a:ext cx="2287587" cy="11624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800"/>
              <a:t>개발 일정</a:t>
            </a:r>
            <a:br>
              <a:rPr lang="en-US" altLang="ko-KR" sz="3800"/>
            </a:br>
            <a:endParaRPr lang="ko-KR" altLang="en-US" sz="3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5B7B0C-175A-C56E-6B83-0018671C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22432"/>
              </p:ext>
            </p:extLst>
          </p:nvPr>
        </p:nvGraphicFramePr>
        <p:xfrm>
          <a:off x="3330255" y="640080"/>
          <a:ext cx="7480624" cy="57730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2462">
                  <a:extLst>
                    <a:ext uri="{9D8B030D-6E8A-4147-A177-3AD203B41FA5}">
                      <a16:colId xmlns:a16="http://schemas.microsoft.com/office/drawing/2014/main" val="686448766"/>
                    </a:ext>
                  </a:extLst>
                </a:gridCol>
                <a:gridCol w="2544081">
                  <a:extLst>
                    <a:ext uri="{9D8B030D-6E8A-4147-A177-3AD203B41FA5}">
                      <a16:colId xmlns:a16="http://schemas.microsoft.com/office/drawing/2014/main" val="4051924592"/>
                    </a:ext>
                  </a:extLst>
                </a:gridCol>
                <a:gridCol w="2544081">
                  <a:extLst>
                    <a:ext uri="{9D8B030D-6E8A-4147-A177-3AD203B41FA5}">
                      <a16:colId xmlns:a16="http://schemas.microsoft.com/office/drawing/2014/main" val="2348640276"/>
                    </a:ext>
                  </a:extLst>
                </a:gridCol>
              </a:tblGrid>
              <a:tr h="299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주차 별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주제</a:t>
                      </a:r>
                      <a:endParaRPr lang="en-US" altLang="ko-KR" sz="3200" dirty="0"/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내용</a:t>
                      </a:r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3225415659"/>
                  </a:ext>
                </a:extLst>
              </a:tr>
              <a:tr h="59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및 게임 컨셉 제작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수업 시간 </a:t>
                      </a:r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차 </a:t>
                      </a:r>
                      <a:r>
                        <a:rPr lang="en-US" altLang="ko-KR" sz="1600"/>
                        <a:t>ppt </a:t>
                      </a:r>
                      <a:r>
                        <a:rPr lang="ko-KR" altLang="en-US" sz="1600"/>
                        <a:t>내용 발표 및 게임 컨셉 통과 확인</a:t>
                      </a:r>
                      <a:endParaRPr lang="en-US" altLang="ko-KR" sz="1600"/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2009658162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자료 수집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등 게임에 필요한 요소 이미지 수집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220061206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1~2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57670" marR="57670" marT="28835" marB="28835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스테이지에 장애물 배치 및 적절한 함정 추가 그리고 어떻게 진행 할 것인지에 대한 전반적인 내용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749273311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3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57670" marR="57670" marT="28835" marB="28835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075776909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5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 및 게임 컨셉 제작</a:t>
                      </a:r>
                    </a:p>
                  </a:txBody>
                  <a:tcPr marL="39535" marR="39535" marT="19768" marB="197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 시간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</a:t>
                      </a:r>
                      <a:r>
                        <a:rPr lang="en-US" altLang="ko-KR" sz="1600" dirty="0"/>
                        <a:t>ppt </a:t>
                      </a:r>
                      <a:r>
                        <a:rPr lang="ko-KR" altLang="en-US" sz="1600" dirty="0"/>
                        <a:t>내용 발표 및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내용과 비교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차이 </a:t>
                      </a:r>
                      <a:endParaRPr lang="en-US" altLang="ko-KR" sz="1600" dirty="0"/>
                    </a:p>
                  </a:txBody>
                  <a:tcPr marL="39535" marR="39535" marT="19768" marB="19768" anchor="ctr"/>
                </a:tc>
                <a:extLst>
                  <a:ext uri="{0D108BD9-81ED-4DB2-BD59-A6C34878D82A}">
                    <a16:rowId xmlns:a16="http://schemas.microsoft.com/office/drawing/2014/main" val="1595646537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6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엔딩 스테이지 구현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 패턴 컨셉 제작 및 공략법 제정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/>
                        <a:t>엔딩 내용 제작</a:t>
                      </a:r>
                      <a:endParaRPr lang="ko-KR" altLang="en-US" sz="1600" dirty="0"/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203802420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7</a:t>
                      </a:r>
                      <a:r>
                        <a:rPr lang="ko-KR" altLang="en-US" sz="230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세부사항 조절 및 최종점검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예상치 못한 버그가 있는지 직접 시현 플레이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1257710586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8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최종발표</a:t>
                      </a:r>
                    </a:p>
                  </a:txBody>
                  <a:tcPr marL="57670" marR="57670" marT="28835" marB="288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완성 및 릴리즈</a:t>
                      </a:r>
                    </a:p>
                  </a:txBody>
                  <a:tcPr marL="57670" marR="57670" marT="28835" marB="28835" anchor="ctr"/>
                </a:tc>
                <a:extLst>
                  <a:ext uri="{0D108BD9-81ED-4DB2-BD59-A6C34878D82A}">
                    <a16:rowId xmlns:a16="http://schemas.microsoft.com/office/drawing/2014/main" val="395022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7336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309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KBO 다이아고딕 Bold</vt:lpstr>
      <vt:lpstr>Arial</vt:lpstr>
      <vt:lpstr>Century Gothic</vt:lpstr>
      <vt:lpstr>Wingdings 3</vt:lpstr>
      <vt:lpstr>줄기</vt:lpstr>
      <vt:lpstr>2024 2D게임프로그래밍  1차 발표</vt:lpstr>
      <vt:lpstr>게임 컨셉</vt:lpstr>
      <vt:lpstr>예상 실행 흐름(인게임)</vt:lpstr>
      <vt:lpstr>예상 실행 흐름(보스 전)</vt:lpstr>
      <vt:lpstr>개발 일정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2D게임프로그래밍  1차 발표</dc:title>
  <dc:creator>명훈 김</dc:creator>
  <cp:lastModifiedBy>기 감</cp:lastModifiedBy>
  <cp:revision>3</cp:revision>
  <dcterms:created xsi:type="dcterms:W3CDTF">2019-09-25T13:16:18Z</dcterms:created>
  <dcterms:modified xsi:type="dcterms:W3CDTF">2024-10-11T19:03:50Z</dcterms:modified>
</cp:coreProperties>
</file>