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D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35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A370-FEE4-433E-8BD7-EC4BE5A8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75C70-D294-481C-8770-9EC24799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6F42C-656D-4423-A5F9-644445B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0C3E-6443-4473-816E-C41EFDC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22062-F3FA-4865-8303-69C8B71A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D15B-A9A3-4B51-91FC-C3656DC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75068-DAC2-4DF4-90E2-6AA8C22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32528-BCCD-4237-B7AC-9565E5F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FDEFB-6DEB-4D7B-BAFB-3B16B8D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4F5E-A741-4BEC-9067-FE0B533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C30A1-FD6B-411E-A40E-30EFD00B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7B34A-16EC-436F-A7A4-4EB824CB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1DED-069A-44B3-BC5C-D2D5332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6AA7-31AC-4748-B8C2-7E81F9E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C30E-3CED-4EA3-B5F7-6628D67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4371-8DAE-4A5A-808B-629D049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EA63C-B7C3-4F82-9272-13F4C2CD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FA010-073B-46B9-B23E-C414F8E2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A6D6-1684-4C2E-96A1-2F2F5DE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5B223-C87A-4A27-AC2C-5FEF79CF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102C-2789-4F00-84BB-D6252BC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687B1-3A99-4E5F-958E-EEAF7937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A16B-5954-41F7-883F-ED276423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C2590-2CCF-4159-B3F2-D83A7BD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0E9D3-EC8D-48D2-A3C0-3546B44A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6FCEC-727A-44A8-8176-B0AA88AB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5BC0-16C5-4C0F-A8F5-682EB0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8D94C-724A-403C-85D3-2E8EEE38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A9975-7E45-418D-B362-FC142D3F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05F48-3EA6-4622-AC60-62D99F2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CFF9-530E-41E2-9A8E-D3F37DA5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5659-AF2A-4476-8FE0-B3AE89B3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87CA1-ECEB-43AD-A774-A617A067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9BE77-683B-4CD9-8CD9-61C18556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FF196-35CF-4EB5-B5C0-374CCFC8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37559-A0B5-46D5-8218-97BDFA96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B9810-4F50-4F99-8678-3A6BB6D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E69F78-6716-429F-BAF0-0C12AEA5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85D37-D181-4141-B01C-ADD2B25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915B-00EA-4BF9-9F56-EBA3CE2F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8ED503-C06B-4A54-A5FB-A550978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9345F-8EBF-4A1E-8029-D6FD37C7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372B9-5ADE-4157-8B31-CCF721E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46A73-2ADD-4031-B38B-9E10C44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6077E-4172-4193-86A2-D8F5C00E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473F1-6B60-4DF1-87FC-AE216B4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E4A9-AC87-428E-9D9E-C4E075F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3615-5BD1-43B2-B234-F762FFE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F01F-636E-44DE-819D-6D9606551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DE438-E8D0-4ECA-952F-6249CEBB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6784C-5317-444F-9C6C-D60297C5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8A11E-5191-465F-BEEE-BEB9CE19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0F60-AEB5-4D32-9144-4CCEE82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BA211-06E2-4034-8070-DE06F1C1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4F690-363D-4A12-9EF6-9DF7978E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1421-5F03-4E46-9C6D-B0D4E0B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109D-B01E-4669-B1D2-F0FE91B1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6FA3-AA21-444A-AE77-7E55488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71D418-7005-4ECD-ADC9-4169FDB1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4777-62D1-468A-ABB2-C284A2C0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99A2-5CB6-4CA5-9C8D-D7F23DDD8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EE75-EFBA-4CAB-82BF-946DD1C2095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B8EAB-8EA7-4D9A-9C35-55BF0459E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BEA08-636E-47D2-A918-39BE6C17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59B-DE8E-4ECB-8212-A1FD06E31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AF2C7-0B46-45F3-ACCA-181B85EF835B}"/>
              </a:ext>
            </a:extLst>
          </p:cNvPr>
          <p:cNvSpPr txBox="1"/>
          <p:nvPr/>
        </p:nvSpPr>
        <p:spPr>
          <a:xfrm>
            <a:off x="2613261" y="2551837"/>
            <a:ext cx="696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2D 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게임프로그래밍 </a:t>
            </a:r>
            <a:r>
              <a:rPr lang="en-US" altLang="ko-KR" sz="5400" b="1" spc="300" dirty="0">
                <a:latin typeface="+mj-lt"/>
                <a:ea typeface="a가을소풍B" panose="02020600000000000000" pitchFamily="18" charset="-127"/>
              </a:rPr>
              <a:t>2</a:t>
            </a:r>
            <a:r>
              <a:rPr lang="ko-KR" altLang="en-US" sz="5400" b="1" spc="300" dirty="0">
                <a:latin typeface="+mj-lt"/>
                <a:ea typeface="a가을소풍B" panose="02020600000000000000" pitchFamily="18" charset="-127"/>
              </a:rPr>
              <a:t>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BAA81-34E3-4CB2-7897-E07802B3A97D}"/>
              </a:ext>
            </a:extLst>
          </p:cNvPr>
          <p:cNvSpPr txBox="1"/>
          <p:nvPr/>
        </p:nvSpPr>
        <p:spPr>
          <a:xfrm>
            <a:off x="9256295" y="4924926"/>
            <a:ext cx="2253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게임공학과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2021180018</a:t>
            </a:r>
          </a:p>
          <a:p>
            <a:pPr algn="r"/>
            <a:r>
              <a:rPr lang="ko-KR" altLang="en-US" sz="2000" b="1" dirty="0"/>
              <a:t>신성재</a:t>
            </a:r>
          </a:p>
        </p:txBody>
      </p:sp>
    </p:spTree>
    <p:extLst>
      <p:ext uri="{BB962C8B-B14F-4D97-AF65-F5344CB8AC3E}">
        <p14:creationId xmlns:p14="http://schemas.microsoft.com/office/powerpoint/2010/main" val="12573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51842E0-D134-46FF-BC87-5584E992C609}"/>
              </a:ext>
            </a:extLst>
          </p:cNvPr>
          <p:cNvSpPr txBox="1"/>
          <p:nvPr/>
        </p:nvSpPr>
        <p:spPr>
          <a:xfrm>
            <a:off x="821874" y="299185"/>
            <a:ext cx="30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ea typeface="나눔스퀘어라운드OTF Regular" panose="020B0600000101010101" pitchFamily="34" charset="-127"/>
              </a:rPr>
              <a:t>진행 상황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641EA8-AD7B-4047-B928-874444D6B16D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01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190A57-D1AA-8997-7168-0E848113A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78626"/>
              </p:ext>
            </p:extLst>
          </p:nvPr>
        </p:nvGraphicFramePr>
        <p:xfrm>
          <a:off x="196850" y="833428"/>
          <a:ext cx="11887200" cy="56599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1828">
                  <a:extLst>
                    <a:ext uri="{9D8B030D-6E8A-4147-A177-3AD203B41FA5}">
                      <a16:colId xmlns:a16="http://schemas.microsoft.com/office/drawing/2014/main" val="3779573051"/>
                    </a:ext>
                  </a:extLst>
                </a:gridCol>
                <a:gridCol w="2109445">
                  <a:extLst>
                    <a:ext uri="{9D8B030D-6E8A-4147-A177-3AD203B41FA5}">
                      <a16:colId xmlns:a16="http://schemas.microsoft.com/office/drawing/2014/main" val="2174068588"/>
                    </a:ext>
                  </a:extLst>
                </a:gridCol>
                <a:gridCol w="7204988">
                  <a:extLst>
                    <a:ext uri="{9D8B030D-6E8A-4147-A177-3AD203B41FA5}">
                      <a16:colId xmlns:a16="http://schemas.microsoft.com/office/drawing/2014/main" val="366025919"/>
                    </a:ext>
                  </a:extLst>
                </a:gridCol>
                <a:gridCol w="1250939">
                  <a:extLst>
                    <a:ext uri="{9D8B030D-6E8A-4147-A177-3AD203B41FA5}">
                      <a16:colId xmlns:a16="http://schemas.microsoft.com/office/drawing/2014/main" val="1978853925"/>
                    </a:ext>
                  </a:extLst>
                </a:gridCol>
              </a:tblGrid>
              <a:tr h="453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17913"/>
                  </a:ext>
                </a:extLst>
              </a:tr>
              <a:tr h="4536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 디자인 및 기초 제작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70854"/>
                  </a:ext>
                </a:extLst>
              </a:tr>
              <a:tr h="453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게임에 필요한 맵 디자인 제작 및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52592"/>
                  </a:ext>
                </a:extLst>
              </a:tr>
              <a:tr h="4536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 자료 수집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00684"/>
                  </a:ext>
                </a:extLst>
              </a:tr>
              <a:tr h="712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및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수집함과 동시에 스테이지 구현에 필요한 객체 함수 생성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86234"/>
                  </a:ext>
                </a:extLst>
              </a:tr>
              <a:tr h="8264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스테이지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00293"/>
                  </a:ext>
                </a:extLst>
              </a:tr>
              <a:tr h="82646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및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디자인에 따른 스테이지 구현</a:t>
                      </a:r>
                      <a:r>
                        <a:rPr lang="en-US" altLang="ko-KR" dirty="0"/>
                        <a:t>(1~5)</a:t>
                      </a:r>
                    </a:p>
                    <a:p>
                      <a:pPr algn="ctr" latinLnBrk="1"/>
                      <a:r>
                        <a:rPr lang="ko-KR" altLang="en-US" dirty="0"/>
                        <a:t>캐릭터 생성 및 이에 따른 로직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76165"/>
                  </a:ext>
                </a:extLst>
              </a:tr>
              <a:tr h="6518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차 발표 및 스테이지 구현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아직 덜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49877"/>
                  </a:ext>
                </a:extLst>
              </a:tr>
              <a:tr h="8275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및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발표는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차에 </a:t>
                      </a:r>
                      <a:r>
                        <a:rPr lang="ko-KR" altLang="en-US" dirty="0" err="1"/>
                        <a:t>미루어짐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스테이지 구현</a:t>
                      </a:r>
                      <a:r>
                        <a:rPr lang="en-US" altLang="ko-KR" dirty="0"/>
                        <a:t>(5~6)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인트로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로고 추가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5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F582-70D0-9C9C-DE8D-B824C3B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9A16EAF-F67B-A974-1DA5-6791BD1B5CB7}"/>
              </a:ext>
            </a:extLst>
          </p:cNvPr>
          <p:cNvSpPr txBox="1"/>
          <p:nvPr/>
        </p:nvSpPr>
        <p:spPr>
          <a:xfrm>
            <a:off x="821874" y="299185"/>
            <a:ext cx="30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프로젝트 계획 수정</a:t>
            </a:r>
            <a:endParaRPr lang="ko-KR" altLang="en-US" sz="2400" b="1" dirty="0">
              <a:ea typeface="나눔스퀘어라운드OTF Regular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87272-494E-64F3-CAB9-A75E7429577F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02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  <a:endParaRPr lang="ko-KR" altLang="en-US" sz="32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1C2A54-E271-2F05-FD38-72A46932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52703"/>
              </p:ext>
            </p:extLst>
          </p:nvPr>
        </p:nvGraphicFramePr>
        <p:xfrm>
          <a:off x="723900" y="760850"/>
          <a:ext cx="11201400" cy="5733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2061">
                  <a:extLst>
                    <a:ext uri="{9D8B030D-6E8A-4147-A177-3AD203B41FA5}">
                      <a16:colId xmlns:a16="http://schemas.microsoft.com/office/drawing/2014/main" val="3779573051"/>
                    </a:ext>
                  </a:extLst>
                </a:gridCol>
                <a:gridCol w="2221527">
                  <a:extLst>
                    <a:ext uri="{9D8B030D-6E8A-4147-A177-3AD203B41FA5}">
                      <a16:colId xmlns:a16="http://schemas.microsoft.com/office/drawing/2014/main" val="2174068588"/>
                    </a:ext>
                  </a:extLst>
                </a:gridCol>
                <a:gridCol w="7587812">
                  <a:extLst>
                    <a:ext uri="{9D8B030D-6E8A-4147-A177-3AD203B41FA5}">
                      <a16:colId xmlns:a16="http://schemas.microsoft.com/office/drawing/2014/main" val="366025919"/>
                    </a:ext>
                  </a:extLst>
                </a:gridCol>
              </a:tblGrid>
              <a:tr h="361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17913"/>
                  </a:ext>
                </a:extLst>
              </a:tr>
              <a:tr h="722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~7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보스</a:t>
                      </a:r>
                      <a:r>
                        <a:rPr lang="en-US" altLang="ko-KR" sz="1800" dirty="0"/>
                        <a:t>~</a:t>
                      </a:r>
                      <a:r>
                        <a:rPr lang="ko-KR" altLang="en-US" sz="1800" dirty="0"/>
                        <a:t>엔딩 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70854"/>
                  </a:ext>
                </a:extLst>
              </a:tr>
              <a:tr h="109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된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보스 로직 구성 및 보스 스테이지 맵 제작</a:t>
                      </a:r>
                      <a:endParaRPr lang="en-US" altLang="ko-KR" sz="1800" dirty="0"/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수정 사유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앞에 계획을 보면 자세하게 내용이 나와 있지 않아서 조금 더 추가함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200684"/>
                  </a:ext>
                </a:extLst>
              </a:tr>
              <a:tr h="261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된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엔딩 스테이지는 구현하지 않고 보스 잡으면 끝나는 형식으로 변경하고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800" dirty="0"/>
                        <a:t>세부사항 조절 및 점검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수정 사유 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장애물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소년 등 많은 객체 요소들이 하나하나 엮여 있어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객체 하나가 수정 될 경우 연관되어 있는 부분들을 다 바꿔야 함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이로 인해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많은 시간이 소요 될 것으로 판단 됨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00293"/>
                  </a:ext>
                </a:extLst>
              </a:tr>
              <a:tr h="842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계획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그대로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세부사항 조절 및 최종점검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깃허브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커밋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j-lt"/>
                <a:ea typeface="Tmon몬소리OTF Black" panose="02000A03000000000000" pitchFamily="50" charset="-127"/>
              </a:rPr>
              <a:t>03.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0C3643-95BD-2EB0-E0DD-16ACCA7AA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8" y="760850"/>
            <a:ext cx="7900146" cy="44767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D4D6B59-DA9D-716D-E1A1-5B9DF8AB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42" t="33863" r="8552" b="4970"/>
          <a:stretch/>
        </p:blipFill>
        <p:spPr>
          <a:xfrm>
            <a:off x="215899" y="864190"/>
            <a:ext cx="2965451" cy="495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9889021-B158-C588-7064-8DF745E04080}"/>
              </a:ext>
            </a:extLst>
          </p:cNvPr>
          <p:cNvSpPr txBox="1"/>
          <p:nvPr/>
        </p:nvSpPr>
        <p:spPr>
          <a:xfrm>
            <a:off x="8743950" y="5897095"/>
            <a:ext cx="320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dirty="0">
                <a:latin typeface="+mj-lt"/>
                <a:ea typeface="a가을소풍B" panose="02020600000000000000" pitchFamily="18" charset="-127"/>
              </a:rPr>
              <a:t>일요일 새벽 </a:t>
            </a:r>
            <a:r>
              <a:rPr lang="en-US" altLang="ko-KR" sz="2000" b="1" spc="300" dirty="0">
                <a:latin typeface="+mj-lt"/>
                <a:ea typeface="a가을소풍B" panose="02020600000000000000" pitchFamily="18" charset="-127"/>
              </a:rPr>
              <a:t>3</a:t>
            </a:r>
            <a:r>
              <a:rPr lang="ko-KR" altLang="en-US" sz="2000" b="1" spc="300" dirty="0">
                <a:latin typeface="+mj-lt"/>
                <a:ea typeface="a가을소풍B" panose="02020600000000000000" pitchFamily="18" charset="-127"/>
              </a:rPr>
              <a:t>시 기준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8ADA49C-4E4F-9E01-2E3C-67F7327304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04" t="18162" r="7589" b="26011"/>
          <a:stretch/>
        </p:blipFill>
        <p:spPr>
          <a:xfrm>
            <a:off x="213815" y="1684089"/>
            <a:ext cx="2967535" cy="4508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DCF646B-F44E-E63C-1817-B0906CC78E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50" t="12505" b="15629"/>
          <a:stretch/>
        </p:blipFill>
        <p:spPr>
          <a:xfrm>
            <a:off x="197289" y="2437553"/>
            <a:ext cx="3000586" cy="4381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CD9EBB0-8B38-AAD6-6C73-673C787110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446" r="4178" b="9599"/>
          <a:stretch/>
        </p:blipFill>
        <p:spPr>
          <a:xfrm>
            <a:off x="140139" y="3178317"/>
            <a:ext cx="3132996" cy="49305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5409928-02F7-7977-5DE7-486E90F804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6213" r="2965" b="14778"/>
          <a:stretch/>
        </p:blipFill>
        <p:spPr>
          <a:xfrm>
            <a:off x="197289" y="3973983"/>
            <a:ext cx="3041211" cy="49305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248A11B-5B36-580B-99A9-4E55EC79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71" y="4950222"/>
            <a:ext cx="169568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8FD598-7CE4-8C29-B2FA-A3034394D850}"/>
              </a:ext>
            </a:extLst>
          </p:cNvPr>
          <p:cNvSpPr txBox="1"/>
          <p:nvPr/>
        </p:nvSpPr>
        <p:spPr>
          <a:xfrm>
            <a:off x="756821" y="253841"/>
            <a:ext cx="39938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b="1" dirty="0">
                <a:latin typeface="+mj-lt"/>
                <a:ea typeface="나눔스퀘어라운드OTF Regular" panose="020B0600000101010101" pitchFamily="34" charset="-127"/>
              </a:rPr>
              <a:t>게임 데모 시연</a:t>
            </a:r>
            <a:endParaRPr lang="ko-KR" altLang="en-US" sz="2400" b="1" dirty="0">
              <a:latin typeface="+mj-lt"/>
              <a:ea typeface="나눔고딕" panose="020D0604000000000000" pitchFamily="50" charset="-127"/>
            </a:endParaRPr>
          </a:p>
          <a:p>
            <a:endParaRPr lang="ko-KR" altLang="en-US" sz="19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D9A0-3341-1B80-A70C-DA085B86D271}"/>
              </a:ext>
            </a:extLst>
          </p:cNvPr>
          <p:cNvSpPr txBox="1"/>
          <p:nvPr/>
        </p:nvSpPr>
        <p:spPr>
          <a:xfrm>
            <a:off x="95393" y="17607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  <a:ea typeface="Tmon몬소리OTF Black" panose="02000A03000000000000" pitchFamily="50" charset="-127"/>
              </a:rPr>
              <a:t>04.</a:t>
            </a:r>
            <a:endParaRPr lang="ko-KR" altLang="en-US" sz="3200" dirty="0">
              <a:latin typeface="+mj-lt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6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251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Tmon몬소리OTF Black</vt:lpstr>
      <vt:lpstr>나눔스퀘어라운드OTF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심규진</dc:creator>
  <cp:lastModifiedBy>기 감</cp:lastModifiedBy>
  <cp:revision>44</cp:revision>
  <dcterms:created xsi:type="dcterms:W3CDTF">2019-10-16T04:35:29Z</dcterms:created>
  <dcterms:modified xsi:type="dcterms:W3CDTF">2024-11-17T03:34:23Z</dcterms:modified>
</cp:coreProperties>
</file>