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8D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9A370-FEE4-433E-8BD7-EC4BE5A88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775C70-D294-481C-8770-9EC24799A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6F42C-656D-4423-A5F9-644445BA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60C3E-6443-4473-816E-C41EFDC6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22062-F3FA-4865-8303-69C8B71A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15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2D15B-A9A3-4B51-91FC-C3656DC4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F75068-DAC2-4DF4-90E2-6AA8C2215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32528-BCCD-4237-B7AC-9565E5F6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CFDEFB-6DEB-4D7B-BAFB-3B16B8D0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94F5E-A741-4BEC-9067-FE0B5338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93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6C30A1-FD6B-411E-A40E-30EFD00B6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17B34A-16EC-436F-A7A4-4EB824CBB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71DED-069A-44B3-BC5C-D2D53322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86AA7-31AC-4748-B8C2-7E81F9EE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8C30E-3CED-4EA3-B5F7-6628D67D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42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4371-8DAE-4A5A-808B-629D0497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EA63C-B7C3-4F82-9272-13F4C2CDE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FA010-073B-46B9-B23E-C414F8E2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8A6D6-1684-4C2E-96A1-2F2F5DED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5B223-C87A-4A27-AC2C-5FEF79CF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2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7102C-2789-4F00-84BB-D6252BCF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B687B1-3A99-4E5F-958E-EEAF79376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8A16B-5954-41F7-883F-ED276423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C2590-2CCF-4159-B3F2-D83A7BD1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0E9D3-EC8D-48D2-A3C0-3546B44A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57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6FCEC-727A-44A8-8176-B0AA88AB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F5BC0-16C5-4C0F-A8F5-682EB0C3C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D8D94C-724A-403C-85D3-2E8EEE38E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4A9975-7E45-418D-B362-FC142D3F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705F48-3EA6-4622-AC60-62D99F21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9FCFF9-530E-41E2-9A8E-D3F37DA5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82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C5659-AF2A-4476-8FE0-B3AE89B3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87CA1-ECEB-43AD-A774-A617A067C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C9BE77-683B-4CD9-8CD9-61C18556E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2FF196-35CF-4EB5-B5C0-374CCFC85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D37559-A0B5-46D5-8218-97BDFA965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9B9810-4F50-4F99-8678-3A6BB6D3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E69F78-6716-429F-BAF0-0C12AEA5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385D37-D181-4141-B01C-ADD2B259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3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9915B-00EA-4BF9-9F56-EBA3CE2F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8ED503-C06B-4A54-A5FB-A5509786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19345F-8EBF-4A1E-8029-D6FD37C7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1372B9-5ADE-4157-8B31-CCF721EE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7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646A73-2ADD-4031-B38B-9E10C448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76077E-4172-4193-86A2-D8F5C00E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C473F1-6B60-4DF1-87FC-AE216B45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4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4E4A9-AC87-428E-9D9E-C4E075FD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D3615-5BD1-43B2-B234-F762FFE39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A9F01F-636E-44DE-819D-6D9606551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5DE438-E8D0-4ECA-952F-6249CEBB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6784C-5317-444F-9C6C-D60297C5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38A11E-5191-465F-BEEE-BEB9CE19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39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80F60-AEB5-4D32-9144-4CCEE827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DBA211-06E2-4034-8070-DE06F1C1A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74F690-363D-4A12-9EF6-9DF7978EB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941421-5F03-4E46-9C6D-B0D4E0BC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66109D-B01E-4669-B1D2-F0FE91B1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16FA3-AA21-444A-AE77-7E55488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0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71D418-7005-4ECD-ADC9-4169FDB1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F4777-62D1-468A-ABB2-C284A2C04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99A2-5CB6-4CA5-9C8D-D7F23DDD8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6EE75-EFBA-4CAB-82BF-946DD1C2095D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B8EAB-8EA7-4D9A-9C35-55BF0459E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BEA08-636E-47D2-A918-39BE6C176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CAF2C7-0B46-45F3-ACCA-181B85EF835B}"/>
              </a:ext>
            </a:extLst>
          </p:cNvPr>
          <p:cNvSpPr txBox="1"/>
          <p:nvPr/>
        </p:nvSpPr>
        <p:spPr>
          <a:xfrm>
            <a:off x="2613261" y="2551837"/>
            <a:ext cx="6965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300" dirty="0">
                <a:latin typeface="+mj-lt"/>
                <a:ea typeface="a가을소풍B" panose="02020600000000000000" pitchFamily="18" charset="-127"/>
              </a:rPr>
              <a:t>2D </a:t>
            </a:r>
            <a:r>
              <a:rPr lang="ko-KR" altLang="en-US" sz="5400" b="1" spc="300" dirty="0">
                <a:latin typeface="+mj-lt"/>
                <a:ea typeface="a가을소풍B" panose="02020600000000000000" pitchFamily="18" charset="-127"/>
              </a:rPr>
              <a:t>게임프로그래밍 </a:t>
            </a:r>
            <a:r>
              <a:rPr lang="en-US" altLang="ko-KR" sz="5400" b="1" spc="300" dirty="0">
                <a:latin typeface="+mj-lt"/>
                <a:ea typeface="a가을소풍B" panose="02020600000000000000" pitchFamily="18" charset="-127"/>
              </a:rPr>
              <a:t>3</a:t>
            </a:r>
            <a:r>
              <a:rPr lang="ko-KR" altLang="en-US" sz="5400" b="1" spc="300" dirty="0">
                <a:latin typeface="+mj-lt"/>
                <a:ea typeface="a가을소풍B" panose="02020600000000000000" pitchFamily="18" charset="-127"/>
              </a:rPr>
              <a:t>차 발표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BAA81-34E3-4CB2-7897-E07802B3A97D}"/>
              </a:ext>
            </a:extLst>
          </p:cNvPr>
          <p:cNvSpPr txBox="1"/>
          <p:nvPr/>
        </p:nvSpPr>
        <p:spPr>
          <a:xfrm>
            <a:off x="9256295" y="4924926"/>
            <a:ext cx="2253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/>
              <a:t>게임공학과</a:t>
            </a:r>
            <a:endParaRPr lang="en-US" altLang="ko-KR" sz="2000" b="1" dirty="0"/>
          </a:p>
          <a:p>
            <a:pPr algn="r"/>
            <a:r>
              <a:rPr lang="en-US" altLang="ko-KR" sz="2000" b="1" dirty="0"/>
              <a:t>2021180018</a:t>
            </a:r>
          </a:p>
          <a:p>
            <a:pPr algn="r"/>
            <a:r>
              <a:rPr lang="ko-KR" altLang="en-US" sz="2000" b="1" dirty="0"/>
              <a:t>신성재</a:t>
            </a:r>
          </a:p>
        </p:txBody>
      </p:sp>
    </p:spTree>
    <p:extLst>
      <p:ext uri="{BB962C8B-B14F-4D97-AF65-F5344CB8AC3E}">
        <p14:creationId xmlns:p14="http://schemas.microsoft.com/office/powerpoint/2010/main" val="125739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51842E0-D134-46FF-BC87-5584E992C609}"/>
              </a:ext>
            </a:extLst>
          </p:cNvPr>
          <p:cNvSpPr txBox="1"/>
          <p:nvPr/>
        </p:nvSpPr>
        <p:spPr>
          <a:xfrm>
            <a:off x="821874" y="299185"/>
            <a:ext cx="306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2400" b="1" dirty="0">
                <a:ea typeface="나눔스퀘어라운드OTF Regular" panose="020B0600000101010101" pitchFamily="34" charset="-127"/>
              </a:rPr>
              <a:t>진행 상황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641EA8-AD7B-4047-B928-874444D6B16D}"/>
              </a:ext>
            </a:extLst>
          </p:cNvPr>
          <p:cNvSpPr txBox="1"/>
          <p:nvPr/>
        </p:nvSpPr>
        <p:spPr>
          <a:xfrm>
            <a:off x="95393" y="176075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  <a:ea typeface="Tmon몬소리OTF Black" panose="02000A03000000000000" pitchFamily="50" charset="-127"/>
              </a:rPr>
              <a:t>01</a:t>
            </a:r>
            <a:r>
              <a:rPr lang="en-US" altLang="ko-KR" sz="32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.</a:t>
            </a:r>
            <a:endParaRPr lang="ko-KR" altLang="en-US" sz="32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9190A57-D1AA-8997-7168-0E848113A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444843"/>
              </p:ext>
            </p:extLst>
          </p:nvPr>
        </p:nvGraphicFramePr>
        <p:xfrm>
          <a:off x="196850" y="833428"/>
          <a:ext cx="11887201" cy="563475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21828">
                  <a:extLst>
                    <a:ext uri="{9D8B030D-6E8A-4147-A177-3AD203B41FA5}">
                      <a16:colId xmlns:a16="http://schemas.microsoft.com/office/drawing/2014/main" val="3779573051"/>
                    </a:ext>
                  </a:extLst>
                </a:gridCol>
                <a:gridCol w="6324479">
                  <a:extLst>
                    <a:ext uri="{9D8B030D-6E8A-4147-A177-3AD203B41FA5}">
                      <a16:colId xmlns:a16="http://schemas.microsoft.com/office/drawing/2014/main" val="2174068588"/>
                    </a:ext>
                  </a:extLst>
                </a:gridCol>
                <a:gridCol w="2989955">
                  <a:extLst>
                    <a:ext uri="{9D8B030D-6E8A-4147-A177-3AD203B41FA5}">
                      <a16:colId xmlns:a16="http://schemas.microsoft.com/office/drawing/2014/main" val="366025919"/>
                    </a:ext>
                  </a:extLst>
                </a:gridCol>
                <a:gridCol w="1250939">
                  <a:extLst>
                    <a:ext uri="{9D8B030D-6E8A-4147-A177-3AD203B41FA5}">
                      <a16:colId xmlns:a16="http://schemas.microsoft.com/office/drawing/2014/main" val="1978853925"/>
                    </a:ext>
                  </a:extLst>
                </a:gridCol>
              </a:tblGrid>
              <a:tr h="453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개발 완료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717913"/>
                  </a:ext>
                </a:extLst>
              </a:tr>
              <a:tr h="907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캐릭터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캐릭터 컨트롤러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점프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총알 발사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걷기 등 물리법칙에 기반한 속도 계산 및 자연스러운 구현을 목표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피격 범위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맵 이탈 방지를 막기위해 최대한 버그 없는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깔끔하게 움직일 수 있도록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목표 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70854"/>
                  </a:ext>
                </a:extLst>
              </a:tr>
              <a:tr h="583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스테이지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 스테이지</a:t>
                      </a:r>
                      <a:r>
                        <a:rPr lang="en-US" altLang="ko-KR" sz="1200" dirty="0"/>
                        <a:t> 6, </a:t>
                      </a:r>
                      <a:r>
                        <a:rPr lang="ko-KR" altLang="en-US" sz="1200" dirty="0"/>
                        <a:t>보스 스테이지 </a:t>
                      </a:r>
                      <a:r>
                        <a:rPr lang="en-US" altLang="ko-KR" sz="1200" dirty="0"/>
                        <a:t>7, (</a:t>
                      </a:r>
                      <a:r>
                        <a:rPr lang="ko-KR" altLang="en-US" sz="1200" dirty="0"/>
                        <a:t>추가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엔딩 스테이지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엔딩 스테이지 끝나고 게임 종료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장애물 곳곳에 배치를 해서 쉽게 넘어가게 하지 않기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목표 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5200684"/>
                  </a:ext>
                </a:extLst>
              </a:tr>
              <a:tr h="583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맵 오브젝트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가시 장애물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세이브 포인트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보이지 않는 날아가는 장애물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목표 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0531589"/>
                  </a:ext>
                </a:extLst>
              </a:tr>
              <a:tr h="826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 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쉽게 깰 수 없는 어려운 난이도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목표 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300293"/>
                  </a:ext>
                </a:extLst>
              </a:tr>
              <a:tr h="826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사운드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인트로</a:t>
                      </a:r>
                      <a:r>
                        <a:rPr lang="ko-KR" altLang="en-US" sz="1200" dirty="0"/>
                        <a:t> 사운드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배경 사운드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보스 피격 사운드 등 많은 사운드 넣기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목표 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76165"/>
                  </a:ext>
                </a:extLst>
              </a:tr>
              <a:tr h="651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마지막에 보스를 넣고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이에 따른 공격 패턴 요소도 넣는다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 공격 패턴을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개 밖에 못 </a:t>
                      </a:r>
                      <a:r>
                        <a:rPr lang="ko-KR" altLang="en-US" sz="1200" dirty="0" err="1"/>
                        <a:t>만듬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749877"/>
                  </a:ext>
                </a:extLst>
              </a:tr>
              <a:tr h="802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ESC </a:t>
                      </a:r>
                      <a:r>
                        <a:rPr lang="ko-KR" altLang="en-US" sz="1200" dirty="0"/>
                        <a:t>누르면 게임 일시정지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다시 누르면 게임 재생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목표 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254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20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8FD598-7CE4-8C29-B2FA-A3034394D850}"/>
              </a:ext>
            </a:extLst>
          </p:cNvPr>
          <p:cNvSpPr txBox="1"/>
          <p:nvPr/>
        </p:nvSpPr>
        <p:spPr>
          <a:xfrm>
            <a:off x="756821" y="253841"/>
            <a:ext cx="399385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24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깃허브</a:t>
            </a:r>
            <a:r>
              <a:rPr lang="ko-KR" altLang="en-US" sz="24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24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커밋</a:t>
            </a:r>
            <a:r>
              <a:rPr lang="ko-KR" altLang="en-US" sz="24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endParaRPr lang="ko-KR" altLang="en-US" sz="2400" b="1" dirty="0">
              <a:latin typeface="+mj-lt"/>
              <a:ea typeface="나눔고딕" panose="020D0604000000000000" pitchFamily="50" charset="-127"/>
            </a:endParaRPr>
          </a:p>
          <a:p>
            <a:endParaRPr lang="ko-KR" altLang="en-US" sz="19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1D9A0-3341-1B80-A70C-DA085B86D271}"/>
              </a:ext>
            </a:extLst>
          </p:cNvPr>
          <p:cNvSpPr txBox="1"/>
          <p:nvPr/>
        </p:nvSpPr>
        <p:spPr>
          <a:xfrm>
            <a:off x="95393" y="176075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  <a:ea typeface="Tmon몬소리OTF Black" panose="02000A03000000000000" pitchFamily="50" charset="-127"/>
              </a:rPr>
              <a:t>02.</a:t>
            </a:r>
            <a:endParaRPr lang="ko-KR" altLang="en-US" sz="3200" dirty="0">
              <a:latin typeface="+mj-lt"/>
              <a:ea typeface="Tmon몬소리OTF Black" panose="02000A03000000000000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D4D6B59-DA9D-716D-E1A1-5B9DF8AB99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42" t="33863" r="8552" b="4970"/>
          <a:stretch/>
        </p:blipFill>
        <p:spPr>
          <a:xfrm>
            <a:off x="215899" y="864190"/>
            <a:ext cx="2965451" cy="4953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9889021-B158-C588-7064-8DF745E04080}"/>
              </a:ext>
            </a:extLst>
          </p:cNvPr>
          <p:cNvSpPr txBox="1"/>
          <p:nvPr/>
        </p:nvSpPr>
        <p:spPr>
          <a:xfrm>
            <a:off x="5456464" y="230757"/>
            <a:ext cx="3209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300" dirty="0">
                <a:latin typeface="+mj-lt"/>
                <a:ea typeface="a가을소풍B" panose="02020600000000000000" pitchFamily="18" charset="-127"/>
              </a:rPr>
              <a:t>12</a:t>
            </a:r>
            <a:r>
              <a:rPr lang="ko-KR" altLang="en-US" sz="2000" b="1" spc="300" dirty="0">
                <a:latin typeface="+mj-lt"/>
                <a:ea typeface="a가을소풍B" panose="02020600000000000000" pitchFamily="18" charset="-127"/>
              </a:rPr>
              <a:t>월 </a:t>
            </a:r>
            <a:r>
              <a:rPr lang="en-US" altLang="ko-KR" sz="2000" b="1" spc="300" dirty="0">
                <a:latin typeface="+mj-lt"/>
                <a:ea typeface="a가을소풍B" panose="02020600000000000000" pitchFamily="18" charset="-127"/>
              </a:rPr>
              <a:t>2</a:t>
            </a:r>
            <a:r>
              <a:rPr lang="ko-KR" altLang="en-US" sz="2000" b="1" spc="300" dirty="0">
                <a:latin typeface="+mj-lt"/>
                <a:ea typeface="a가을소풍B" panose="02020600000000000000" pitchFamily="18" charset="-127"/>
              </a:rPr>
              <a:t>일 월요일 기준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8ADA49C-4E4F-9E01-2E3C-67F7327304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04" t="18162" r="7589" b="26011"/>
          <a:stretch/>
        </p:blipFill>
        <p:spPr>
          <a:xfrm>
            <a:off x="197289" y="1359490"/>
            <a:ext cx="2967535" cy="45085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DCF646B-F44E-E63C-1817-B0906CC78E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50" t="12505" b="15629"/>
          <a:stretch/>
        </p:blipFill>
        <p:spPr>
          <a:xfrm>
            <a:off x="180764" y="1810340"/>
            <a:ext cx="3000586" cy="43815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CD9EBB0-8B38-AAD6-6C73-673C7871102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2446" r="4178" b="9599"/>
          <a:stretch/>
        </p:blipFill>
        <p:spPr>
          <a:xfrm>
            <a:off x="88979" y="2255078"/>
            <a:ext cx="3132996" cy="49305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95409928-02F7-7977-5DE7-486E90F804B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6213" r="2965" b="14778"/>
          <a:stretch/>
        </p:blipFill>
        <p:spPr>
          <a:xfrm>
            <a:off x="140139" y="2748130"/>
            <a:ext cx="3041211" cy="4930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0D5069-89AE-1CB4-33D9-3CDDD1E9CB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2286" y="3903727"/>
            <a:ext cx="8098971" cy="2393478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15298A8-B1DD-581D-5CE7-0DDEBB9D3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748839"/>
              </p:ext>
            </p:extLst>
          </p:nvPr>
        </p:nvGraphicFramePr>
        <p:xfrm>
          <a:off x="4163786" y="719666"/>
          <a:ext cx="5996214" cy="2966720"/>
        </p:xfrm>
        <a:graphic>
          <a:graphicData uri="http://schemas.openxmlformats.org/drawingml/2006/table">
            <a:tbl>
              <a:tblPr lastCol="1" bandRow="1">
                <a:tableStyleId>{306799F8-075E-4A3A-A7F6-7FBC6576F1A4}</a:tableStyleId>
              </a:tblPr>
              <a:tblGrid>
                <a:gridCol w="2998107">
                  <a:extLst>
                    <a:ext uri="{9D8B030D-6E8A-4147-A177-3AD203B41FA5}">
                      <a16:colId xmlns:a16="http://schemas.microsoft.com/office/drawing/2014/main" val="3507184326"/>
                    </a:ext>
                  </a:extLst>
                </a:gridCol>
                <a:gridCol w="2998107">
                  <a:extLst>
                    <a:ext uri="{9D8B030D-6E8A-4147-A177-3AD203B41FA5}">
                      <a16:colId xmlns:a16="http://schemas.microsoft.com/office/drawing/2014/main" val="1605173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13</a:t>
                      </a:r>
                      <a:r>
                        <a:rPr lang="ko-KR" altLang="en-US" b="1" dirty="0"/>
                        <a:t>일</a:t>
                      </a:r>
                      <a:r>
                        <a:rPr lang="en-US" altLang="ko-KR" b="1" dirty="0"/>
                        <a:t> ~ 19</a:t>
                      </a:r>
                      <a:r>
                        <a:rPr lang="ko-KR" altLang="en-US" b="1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4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일 </a:t>
                      </a:r>
                      <a:r>
                        <a:rPr lang="en-US" altLang="ko-KR" b="1" dirty="0"/>
                        <a:t>~ 26</a:t>
                      </a:r>
                      <a:r>
                        <a:rPr lang="ko-KR" altLang="en-US" b="1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1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일</a:t>
                      </a:r>
                      <a:r>
                        <a:rPr lang="en-US" altLang="ko-KR" b="1" dirty="0"/>
                        <a:t> ~ 11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39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11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일</a:t>
                      </a:r>
                      <a:r>
                        <a:rPr lang="en-US" altLang="ko-KR" b="1" dirty="0"/>
                        <a:t> ~ 9</a:t>
                      </a:r>
                      <a:r>
                        <a:rPr lang="ko-KR" altLang="en-US" b="1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65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11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일</a:t>
                      </a:r>
                      <a:r>
                        <a:rPr lang="en-US" altLang="ko-KR" b="1" dirty="0"/>
                        <a:t> ~ 16</a:t>
                      </a:r>
                      <a:r>
                        <a:rPr lang="ko-KR" altLang="en-US" b="1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46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1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11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일</a:t>
                      </a:r>
                      <a:r>
                        <a:rPr lang="en-US" altLang="ko-KR" b="1" dirty="0"/>
                        <a:t> ~ 23</a:t>
                      </a:r>
                      <a:r>
                        <a:rPr lang="ko-KR" altLang="en-US" b="1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6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11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일</a:t>
                      </a:r>
                      <a:r>
                        <a:rPr lang="en-US" altLang="ko-KR" b="1" dirty="0"/>
                        <a:t> ~ 30</a:t>
                      </a:r>
                      <a:r>
                        <a:rPr lang="ko-KR" altLang="en-US" b="1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59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83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12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01</a:t>
                      </a:r>
                      <a:r>
                        <a:rPr lang="ko-KR" altLang="en-US" b="1" dirty="0"/>
                        <a:t>일</a:t>
                      </a:r>
                      <a:r>
                        <a:rPr lang="en-US" altLang="ko-KR" b="1" dirty="0"/>
                        <a:t> ~ 7</a:t>
                      </a:r>
                      <a:r>
                        <a:rPr lang="ko-KR" altLang="en-US" b="1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75310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39FD894D-83E3-86F0-9DFF-6BC85C756C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139" y="3211429"/>
            <a:ext cx="3132996" cy="4858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7968C82-5441-5A3B-F277-E9B50306E1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79" y="3661252"/>
            <a:ext cx="3132996" cy="58110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52E6D6A-636A-30E3-E06D-9F2C9639D7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225" y="4242358"/>
            <a:ext cx="3329905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2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8FD598-7CE4-8C29-B2FA-A3034394D850}"/>
              </a:ext>
            </a:extLst>
          </p:cNvPr>
          <p:cNvSpPr txBox="1"/>
          <p:nvPr/>
        </p:nvSpPr>
        <p:spPr>
          <a:xfrm>
            <a:off x="756821" y="253841"/>
            <a:ext cx="399385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2400" b="1" dirty="0">
                <a:latin typeface="+mj-lt"/>
                <a:ea typeface="나눔스퀘어라운드OTF Regular" panose="020B0600000101010101" pitchFamily="34" charset="-127"/>
              </a:rPr>
              <a:t>게임 시연</a:t>
            </a:r>
            <a:endParaRPr lang="ko-KR" altLang="en-US" sz="2400" b="1" dirty="0">
              <a:latin typeface="+mj-lt"/>
              <a:ea typeface="나눔고딕" panose="020D0604000000000000" pitchFamily="50" charset="-127"/>
            </a:endParaRPr>
          </a:p>
          <a:p>
            <a:endParaRPr lang="ko-KR" altLang="en-US" sz="19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1D9A0-3341-1B80-A70C-DA085B86D271}"/>
              </a:ext>
            </a:extLst>
          </p:cNvPr>
          <p:cNvSpPr txBox="1"/>
          <p:nvPr/>
        </p:nvSpPr>
        <p:spPr>
          <a:xfrm>
            <a:off x="95393" y="176075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  <a:ea typeface="Tmon몬소리OTF Black" panose="02000A03000000000000" pitchFamily="50" charset="-127"/>
              </a:rPr>
              <a:t>03.</a:t>
            </a:r>
            <a:endParaRPr lang="ko-KR" altLang="en-US" sz="3200" dirty="0">
              <a:latin typeface="+mj-lt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62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250</Words>
  <Application>Microsoft Office PowerPoint</Application>
  <PresentationFormat>와이드스크린</PresentationFormat>
  <Paragraphs>62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Tmon몬소리OTF Black</vt:lpstr>
      <vt:lpstr>나눔스퀘어라운드OTF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심규진</dc:creator>
  <cp:lastModifiedBy>기 감</cp:lastModifiedBy>
  <cp:revision>46</cp:revision>
  <dcterms:created xsi:type="dcterms:W3CDTF">2019-10-16T04:35:29Z</dcterms:created>
  <dcterms:modified xsi:type="dcterms:W3CDTF">2024-12-06T06:01:35Z</dcterms:modified>
</cp:coreProperties>
</file>