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57600" cy="5486400"/>
  <p:notesSz cx="7099300" cy="9385300"/>
  <p:defaultTextStyle>
    <a:defPPr>
      <a:defRPr lang="en-US"/>
    </a:defPPr>
    <a:lvl1pPr marL="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21945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43891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65836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877824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097280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316736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1536192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1755648" algn="l" defTabSz="438912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C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27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97890"/>
            <a:ext cx="3108960" cy="191008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81630"/>
            <a:ext cx="2743200" cy="1324610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F45-EE82-4102-A0BE-0649C05F21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5509-64E5-4212-879C-DFCC0D05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2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F45-EE82-4102-A0BE-0649C05F21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5509-64E5-4212-879C-DFCC0D05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3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292100"/>
            <a:ext cx="788670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292100"/>
            <a:ext cx="2320290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F45-EE82-4102-A0BE-0649C05F21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5509-64E5-4212-879C-DFCC0D05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2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F45-EE82-4102-A0BE-0649C05F21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5509-64E5-4212-879C-DFCC0D05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4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1367791"/>
            <a:ext cx="3154680" cy="228219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3671571"/>
            <a:ext cx="3154680" cy="120015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F45-EE82-4102-A0BE-0649C05F21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5509-64E5-4212-879C-DFCC0D05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9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460500"/>
            <a:ext cx="155448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1460500"/>
            <a:ext cx="155448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F45-EE82-4102-A0BE-0649C05F21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5509-64E5-4212-879C-DFCC0D05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292101"/>
            <a:ext cx="315468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1344930"/>
            <a:ext cx="1547336" cy="65913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2004060"/>
            <a:ext cx="1547336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1344930"/>
            <a:ext cx="1554956" cy="65913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2004060"/>
            <a:ext cx="1554956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F45-EE82-4102-A0BE-0649C05F21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5509-64E5-4212-879C-DFCC0D05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F45-EE82-4102-A0BE-0649C05F21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5509-64E5-4212-879C-DFCC0D05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4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F45-EE82-4102-A0BE-0649C05F21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5509-64E5-4212-879C-DFCC0D05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3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65760"/>
            <a:ext cx="1179671" cy="128016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789941"/>
            <a:ext cx="1851660" cy="389890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645920"/>
            <a:ext cx="1179671" cy="3049270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F45-EE82-4102-A0BE-0649C05F21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5509-64E5-4212-879C-DFCC0D05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3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65760"/>
            <a:ext cx="1179671" cy="128016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789941"/>
            <a:ext cx="1851660" cy="389890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645920"/>
            <a:ext cx="1179671" cy="3049270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CF45-EE82-4102-A0BE-0649C05F21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5509-64E5-4212-879C-DFCC0D05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0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292101"/>
            <a:ext cx="31546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60500"/>
            <a:ext cx="31546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5085081"/>
            <a:ext cx="8229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CF45-EE82-4102-A0BE-0649C05F21BC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5085081"/>
            <a:ext cx="8229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5509-64E5-4212-879C-DFCC0D05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1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materialdesignicon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icons8.com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3657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le:Home Assistant Logo.svg - Wikimedia Common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6" b="5869"/>
          <a:stretch/>
        </p:blipFill>
        <p:spPr bwMode="auto">
          <a:xfrm>
            <a:off x="75062" y="156060"/>
            <a:ext cx="1087841" cy="95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162903" y="156060"/>
            <a:ext cx="229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&lt;Name of Home&gt;</a:t>
            </a:r>
            <a:endParaRPr lang="en-US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2903" y="746373"/>
            <a:ext cx="229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&lt;Room&gt;</a:t>
            </a:r>
            <a:endParaRPr lang="en-US" sz="18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9654" y="1451172"/>
            <a:ext cx="1600200" cy="755587"/>
          </a:xfrm>
          <a:prstGeom prst="roundRect">
            <a:avLst/>
          </a:prstGeom>
          <a:solidFill>
            <a:schemeClr val="bg1"/>
          </a:solidFill>
          <a:ln>
            <a:solidFill>
              <a:srgbClr val="53C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29654" y="2798529"/>
            <a:ext cx="1600200" cy="755587"/>
          </a:xfrm>
          <a:prstGeom prst="roundRect">
            <a:avLst/>
          </a:prstGeom>
          <a:solidFill>
            <a:schemeClr val="bg1"/>
          </a:solidFill>
          <a:ln>
            <a:solidFill>
              <a:srgbClr val="53C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29654" y="4145886"/>
            <a:ext cx="1600200" cy="755587"/>
          </a:xfrm>
          <a:prstGeom prst="roundRect">
            <a:avLst/>
          </a:prstGeom>
          <a:solidFill>
            <a:schemeClr val="bg1"/>
          </a:solidFill>
          <a:ln>
            <a:solidFill>
              <a:srgbClr val="53C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859507" y="1444328"/>
            <a:ext cx="1600200" cy="755587"/>
          </a:xfrm>
          <a:prstGeom prst="roundRect">
            <a:avLst/>
          </a:prstGeom>
          <a:solidFill>
            <a:schemeClr val="bg1"/>
          </a:solidFill>
          <a:ln>
            <a:solidFill>
              <a:srgbClr val="53C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859507" y="2791685"/>
            <a:ext cx="1600200" cy="755587"/>
          </a:xfrm>
          <a:prstGeom prst="roundRect">
            <a:avLst/>
          </a:prstGeom>
          <a:solidFill>
            <a:schemeClr val="bg1"/>
          </a:solidFill>
          <a:ln>
            <a:solidFill>
              <a:srgbClr val="53C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859507" y="4139042"/>
            <a:ext cx="1600200" cy="755587"/>
          </a:xfrm>
          <a:prstGeom prst="roundRect">
            <a:avLst/>
          </a:prstGeom>
          <a:solidFill>
            <a:schemeClr val="bg1"/>
          </a:solidFill>
          <a:ln>
            <a:solidFill>
              <a:srgbClr val="53C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47571" y="1575395"/>
            <a:ext cx="97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Dinner</a:t>
            </a:r>
            <a:endParaRPr lang="en-US" sz="1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en-US" sz="1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Ready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4" y="1530002"/>
            <a:ext cx="552450" cy="5524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12" y="2939622"/>
            <a:ext cx="457200" cy="4572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21378" y="2918821"/>
            <a:ext cx="126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Play</a:t>
            </a:r>
          </a:p>
          <a:p>
            <a:pPr algn="ctr"/>
            <a:r>
              <a:rPr lang="en-US" sz="1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Disney Music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03544" y="2937390"/>
            <a:ext cx="126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Play</a:t>
            </a:r>
          </a:p>
          <a:p>
            <a:pPr algn="ctr"/>
            <a:r>
              <a:rPr lang="en-US" sz="1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EDM Music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69" y="4228652"/>
            <a:ext cx="281486" cy="28148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4" y="4228953"/>
            <a:ext cx="285750" cy="28575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4" y="4565213"/>
            <a:ext cx="285750" cy="28575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05969" y="4516341"/>
            <a:ext cx="281486" cy="281486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16351" y="4401022"/>
            <a:ext cx="1263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Play / Pause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203544" y="4378335"/>
            <a:ext cx="1263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Next / Previous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12" y="1575324"/>
            <a:ext cx="457200" cy="4572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203544" y="1573092"/>
            <a:ext cx="126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Arm</a:t>
            </a:r>
          </a:p>
          <a:p>
            <a:pPr algn="ctr"/>
            <a:r>
              <a:rPr lang="en-US" sz="1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Alarm System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1940" y="2939970"/>
            <a:ext cx="646119" cy="419366"/>
            <a:chOff x="201940" y="2939970"/>
            <a:chExt cx="646119" cy="419366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940" y="2939970"/>
              <a:ext cx="419366" cy="419366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309" y="3006778"/>
              <a:ext cx="285750" cy="28575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-2877313" y="358254"/>
            <a:ext cx="2299647" cy="491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usually get my icons from one of these sites.</a:t>
            </a:r>
          </a:p>
          <a:p>
            <a:r>
              <a:rPr lang="en-US" dirty="0" smtClean="0">
                <a:hlinkClick r:id="rId11"/>
              </a:rPr>
              <a:t>https</a:t>
            </a:r>
            <a:r>
              <a:rPr lang="en-US" dirty="0">
                <a:hlinkClick r:id="rId11"/>
              </a:rPr>
              <a:t>://</a:t>
            </a:r>
            <a:r>
              <a:rPr lang="en-US" dirty="0" smtClean="0">
                <a:hlinkClick r:id="rId11"/>
              </a:rPr>
              <a:t>icons8.com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Google Material Design 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1297</TotalTime>
  <Words>44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</cp:revision>
  <cp:lastPrinted>2022-01-08T22:12:40Z</cp:lastPrinted>
  <dcterms:created xsi:type="dcterms:W3CDTF">2022-01-08T22:05:08Z</dcterms:created>
  <dcterms:modified xsi:type="dcterms:W3CDTF">2022-01-22T16:26:00Z</dcterms:modified>
</cp:coreProperties>
</file>