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61" r:id="rId2"/>
    <p:sldId id="260" r:id="rId3"/>
    <p:sldId id="263" r:id="rId4"/>
    <p:sldId id="264" r:id="rId5"/>
    <p:sldId id="265" r:id="rId6"/>
    <p:sldId id="269" r:id="rId7"/>
    <p:sldId id="266" r:id="rId8"/>
    <p:sldId id="270" r:id="rId9"/>
    <p:sldId id="267" r:id="rId10"/>
    <p:sldId id="271" r:id="rId11"/>
    <p:sldId id="272" r:id="rId12"/>
    <p:sldId id="256" r:id="rId13"/>
    <p:sldId id="257" r:id="rId14"/>
    <p:sldId id="258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068"/>
    <p:restoredTop sz="95982"/>
  </p:normalViewPr>
  <p:slideViewPr>
    <p:cSldViewPr snapToGrid="0" snapToObjects="1">
      <p:cViewPr varScale="1">
        <p:scale>
          <a:sx n="46" d="100"/>
          <a:sy n="46" d="100"/>
        </p:scale>
        <p:origin x="176" y="1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219B4-A16E-2C0B-B924-A0FC3A4F0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6FC103-32C4-298C-CB23-717474B4A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67424-A43B-1E04-7948-0224BC823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0F926-6C0E-3418-EBD8-75A054093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14FEC-456A-E0E4-2D04-6EA534BF7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71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031B8-1850-D1A2-1369-E8259EBEE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6AF25-9257-2D7B-05F2-C60EB6A99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6DB7C-F683-1E9A-D858-C713E7921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4828-7ED5-E467-044B-C74648F24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9071A-C971-D6A3-6583-97FC1D420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16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54663A-E4B3-4B3E-DE5C-7DFB9BA81F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28573D-7B7C-4F57-E7A5-EBA4F7BFB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DB81D-7B03-F70B-2F2F-B5477250A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D693C-4CF3-F305-DBB8-AEAA0B155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5664A-F4C8-7546-8CE9-21EE950CE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931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8D03F-9D6C-4770-2C7D-E8A17110F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F8EAC-F86E-BC4F-80BA-A25977937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6FA21-C053-1022-B36A-045B8B1A8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4AA6C-D64D-A8D9-8A58-2B1BEF03B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A817C-487A-C74A-3E55-C002062F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782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631A2-4124-FCA4-A49B-5BAB4E397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5E278-2F05-05CB-D58C-8FD32AAA9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6116F-B26C-3B9A-B098-56DF71DDF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3C368-460C-167F-1BB2-54D86ABA6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607BB-3FB0-ACB6-0CD5-CB909D4FE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769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D9153-1886-C32C-6923-CA256F222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9A517-C4D8-5EFE-0AAC-B60DC61337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818B7-27B7-BFBA-13F2-3659501B66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53F39-811F-001B-8D07-38146B09E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84EBA-39CD-068B-A7C1-D3FE7D16E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C37CB-69C6-1505-A85F-2BE1E46B0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214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C8D24-9B6A-D76D-3CC7-49EA5F07F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81D26-BA9A-B002-E189-E6298595C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6C9915-8FFD-5E2E-C183-BAF6A753B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FE1C00-37A7-C10D-F10B-046F036AA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A58A1A-EAFA-D097-B157-02CDC1898D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C22938-13AA-F2A6-4C16-EB5428A93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157DFE-5742-071B-D020-5F3AADBF1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290D9-4DD2-C030-2657-4B60E5A6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580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8B4CF-9494-B29D-7236-F32C237ED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FB2AD0-AC6C-F4EA-B3DF-C62EB850E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6534E0-E589-AC3A-3503-7AAF8A0F5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CFEAB8-C571-6E21-C003-E475CC68A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036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71E906-B578-8B72-1D0B-DEA1473EA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B989E2-2E1D-C06C-0FFB-927E0D7A9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D46D5-1D26-4D94-3BA5-E31788844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754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89AD0-494F-BA5B-846C-2ED037E7D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2F77A-8498-3CAC-9FBA-25E4E6E83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A8752-71CF-15DD-12DD-B635C31C5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7E39D-F910-45D2-5E41-0114D23F8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10B32-4312-9A68-D245-0D8D7916C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23C97-132A-5602-375C-A6317C988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980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8DE0D-A9B7-C699-2FFF-C1DA1E55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08700A-46B0-72DC-D9EF-D1E89E06C4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EF8FBA-F9D9-A25A-1EE8-3536A71F6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95FB2-7284-E581-3CBD-450049579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9F24A-CDA8-343A-EFEC-20676CC2D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079D2-1988-F4E9-DC89-A16B08F73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66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DE5335-B01C-E88B-0273-A6ECF7DE1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9E199-ED14-303B-2F60-2A99A6383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758F8-01CA-BC90-F73A-86E45D7681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9A29E-FFC3-CA4B-41FD-B3BEF5188D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5E2B0-2386-6E8D-0936-DDC219696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565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DE821-5C9A-29F3-0AB9-CAEAC91F12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GCP-Data Engineering Project Steps </a:t>
            </a:r>
          </a:p>
        </p:txBody>
      </p:sp>
    </p:spTree>
    <p:extLst>
      <p:ext uri="{BB962C8B-B14F-4D97-AF65-F5344CB8AC3E}">
        <p14:creationId xmlns:p14="http://schemas.microsoft.com/office/powerpoint/2010/main" val="1748641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3D12D-973F-BF07-4B87-C7E0C6554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Step: 7 : Solution to Project Using Yelp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C6DE97A-2B67-C6E3-B8BD-DBA9181F10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7927" y="3182117"/>
            <a:ext cx="4953000" cy="3310758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06D281A-5D11-1FEC-DC65-AF2C4BEE80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3823176"/>
            <a:ext cx="5181600" cy="35623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4445A1-3009-0A7D-B585-C3EC3FDB99CC}"/>
              </a:ext>
            </a:extLst>
          </p:cNvPr>
          <p:cNvSpPr txBox="1"/>
          <p:nvPr/>
        </p:nvSpPr>
        <p:spPr>
          <a:xfrm>
            <a:off x="838200" y="2161309"/>
            <a:ext cx="967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Results: </a:t>
            </a:r>
          </a:p>
        </p:txBody>
      </p:sp>
    </p:spTree>
    <p:extLst>
      <p:ext uri="{BB962C8B-B14F-4D97-AF65-F5344CB8AC3E}">
        <p14:creationId xmlns:p14="http://schemas.microsoft.com/office/powerpoint/2010/main" val="2254894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9FD7F-355D-FE32-4111-0635BC8AE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8: Continue with Udemy Course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20396-9AD1-7419-8751-F6552A4714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Learned how to create a dataflow template</a:t>
            </a:r>
          </a:p>
          <a:p>
            <a:r>
              <a:rPr lang="en-US" sz="2000" dirty="0"/>
              <a:t>Input : is the csv file </a:t>
            </a:r>
          </a:p>
          <a:p>
            <a:r>
              <a:rPr lang="en-US" sz="2000" dirty="0"/>
              <a:t>Output: file after the process</a:t>
            </a:r>
          </a:p>
          <a:p>
            <a:r>
              <a:rPr lang="en-US" sz="2000" dirty="0"/>
              <a:t>Temp: staging files during execution </a:t>
            </a:r>
          </a:p>
          <a:p>
            <a:r>
              <a:rPr lang="en-US" sz="2000" dirty="0"/>
              <a:t>Template: dataflow template </a:t>
            </a:r>
          </a:p>
          <a:p>
            <a:r>
              <a:rPr lang="en-US" dirty="0"/>
              <a:t>Executing batch job in dataflow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ED0147-C731-AAE7-2DA2-623E939220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3929214"/>
            <a:ext cx="5181600" cy="224774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ED2C55-0D8B-905B-DD00-CFDE7A11E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245" y="1892300"/>
            <a:ext cx="32258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500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E093B-C93A-4AF7-B337-02F1E1DFF8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Batch vs. stream processing </a:t>
            </a:r>
          </a:p>
        </p:txBody>
      </p:sp>
    </p:spTree>
    <p:extLst>
      <p:ext uri="{BB962C8B-B14F-4D97-AF65-F5344CB8AC3E}">
        <p14:creationId xmlns:p14="http://schemas.microsoft.com/office/powerpoint/2010/main" val="1072112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4ED056-F5B8-8226-0177-3ED937E5C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processing              Stream processing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2DE06A-C96A-CD66-DA6E-C7EADF8613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</a:t>
            </a:r>
            <a:r>
              <a:rPr lang="en-US" b="0" i="0" dirty="0">
                <a:effectLst/>
                <a:latin typeface="Precisely Demi"/>
              </a:rPr>
              <a:t>The Collection and storage of data, for processing at a scheduled time when a sufficient amount of data has been accumulated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04D21F-91F6-AEA4-8947-43048C2960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Precisely Demi"/>
              </a:rPr>
              <a:t>The immediate processing of data after the transaction occurs, with the database being updated at the time of the event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30E427-AB23-84B7-39D5-435D8C8B1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752685"/>
            <a:ext cx="4236030" cy="7060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4454DA-CE16-2224-66D6-AF7D4D5A1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226" y="4747490"/>
            <a:ext cx="3527137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45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798B2-2B6F-5865-61DA-752703CDC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Examples.                   Stream Examples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A79794F-6C25-9D3D-8070-A14A85A183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Cheque Clearing</a:t>
            </a:r>
          </a:p>
          <a:p>
            <a:r>
              <a:rPr lang="en-US" dirty="0"/>
              <a:t>Generation of Bills</a:t>
            </a:r>
          </a:p>
          <a:p>
            <a:r>
              <a:rPr lang="en-US" dirty="0"/>
              <a:t>Credit Card Transactions (The actual transactions takes place until a later date)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FD90B-C6B0-03AD-BC27-F50960D286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Reservation systems </a:t>
            </a:r>
          </a:p>
          <a:p>
            <a:r>
              <a:rPr lang="en-US" dirty="0"/>
              <a:t>Points of Sales Terminals (POS)</a:t>
            </a:r>
          </a:p>
        </p:txBody>
      </p:sp>
    </p:spTree>
    <p:extLst>
      <p:ext uri="{BB962C8B-B14F-4D97-AF65-F5344CB8AC3E}">
        <p14:creationId xmlns:p14="http://schemas.microsoft.com/office/powerpoint/2010/main" val="3320476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EE1F6-8C8E-DB52-0DE6-30BE2C35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Advantages</a:t>
            </a:r>
            <a:r>
              <a:rPr lang="en-US" dirty="0"/>
              <a:t>/ </a:t>
            </a:r>
            <a:r>
              <a:rPr lang="en-US" dirty="0">
                <a:solidFill>
                  <a:srgbClr val="FF0000"/>
                </a:solidFill>
              </a:rPr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90BD5-35E9-AA70-D8E4-D9268B16A7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Batch Processing 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Many transactions are completed at one time in a single process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Data takes time to be processed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C9A30B-3CCB-AEA2-3CA3-7857FBD462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Stream Processing </a:t>
            </a:r>
          </a:p>
          <a:p>
            <a:r>
              <a:rPr lang="en-US" dirty="0">
                <a:solidFill>
                  <a:srgbClr val="00B050"/>
                </a:solidFill>
              </a:rPr>
              <a:t>Data is processed immediately </a:t>
            </a:r>
          </a:p>
          <a:p>
            <a:r>
              <a:rPr lang="en-US" dirty="0">
                <a:solidFill>
                  <a:srgbClr val="FF0000"/>
                </a:solidFill>
              </a:rPr>
              <a:t>The act of processing data is repetitive </a:t>
            </a:r>
          </a:p>
        </p:txBody>
      </p:sp>
    </p:spTree>
    <p:extLst>
      <p:ext uri="{BB962C8B-B14F-4D97-AF65-F5344CB8AC3E}">
        <p14:creationId xmlns:p14="http://schemas.microsoft.com/office/powerpoint/2010/main" val="85221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16FB6-901A-0488-ABE3-1EF851CA9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Focused on Transform JSON to CSV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EC28D4-626E-A321-577F-9474407D65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0900" y="2197894"/>
            <a:ext cx="7950200" cy="3606800"/>
          </a:xfrm>
        </p:spPr>
      </p:pic>
    </p:spTree>
    <p:extLst>
      <p:ext uri="{BB962C8B-B14F-4D97-AF65-F5344CB8AC3E}">
        <p14:creationId xmlns:p14="http://schemas.microsoft.com/office/powerpoint/2010/main" val="3304912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3342E-CEA3-6672-0B43-4836F35BD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Watch a YouTube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88527-C6C1-FB05-CA6D-292D242B56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Create a google cloud account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Create a project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Enable google cloud storage service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Create a Service Account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Enable Google Cloud Storage API</a:t>
            </a:r>
          </a:p>
          <a:p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Install Google Cloud Storage Python Library</a:t>
            </a:r>
          </a:p>
          <a:p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a new bucket using Python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Accessing a bucket using Python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7F2D5CC-6CB6-7F60-D255-8D5E6A55E0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191340"/>
            <a:ext cx="5521036" cy="1440017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E6C8184-5EAB-73D1-81B1-D1289D4B9209}"/>
              </a:ext>
            </a:extLst>
          </p:cNvPr>
          <p:cNvSpPr txBox="1">
            <a:spLocks/>
          </p:cNvSpPr>
          <p:nvPr/>
        </p:nvSpPr>
        <p:spPr>
          <a:xfrm>
            <a:off x="6019800" y="163209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My Code: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FE1E4C3-9825-2A8E-A6FE-2829D7BE33D3}"/>
              </a:ext>
            </a:extLst>
          </p:cNvPr>
          <p:cNvSpPr txBox="1">
            <a:spLocks/>
          </p:cNvSpPr>
          <p:nvPr/>
        </p:nvSpPr>
        <p:spPr>
          <a:xfrm>
            <a:off x="6019800" y="4181992"/>
            <a:ext cx="5181600" cy="2360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Resource: 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www.youtube.com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watch?v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=pEbL_TT9cHg&amp;t=125s</a:t>
            </a:r>
          </a:p>
          <a:p>
            <a:r>
              <a:rPr lang="en-US" sz="2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Using Google Cloud Storage API in Python For Beginners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092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BD74B-18E0-1D26-1F9C-47D5D6D45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Found Online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7F383-661B-347C-76D6-71546232D2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Online example to Convert JSON to CSV using Google Data Flow pipeline</a:t>
            </a:r>
          </a:p>
          <a:p>
            <a:pPr lvl="1"/>
            <a:r>
              <a:rPr lang="en-US" sz="2000" dirty="0"/>
              <a:t>Install apache beam</a:t>
            </a:r>
          </a:p>
          <a:p>
            <a:pPr lvl="2"/>
            <a:r>
              <a:rPr lang="en-US" dirty="0"/>
              <a:t>pip install '</a:t>
            </a:r>
            <a:r>
              <a:rPr lang="en-US" dirty="0" err="1"/>
              <a:t>apache</a:t>
            </a:r>
            <a:r>
              <a:rPr lang="en-US" dirty="0"/>
              <a:t>-beam[</a:t>
            </a:r>
            <a:r>
              <a:rPr lang="en-US" dirty="0" err="1"/>
              <a:t>gcp</a:t>
            </a:r>
            <a:r>
              <a:rPr lang="en-US" dirty="0"/>
              <a:t>]’</a:t>
            </a:r>
          </a:p>
          <a:p>
            <a:pPr lvl="1"/>
            <a:r>
              <a:rPr lang="en-US" sz="2000" dirty="0"/>
              <a:t>Upload a sample </a:t>
            </a:r>
            <a:r>
              <a:rPr lang="en-US" sz="2000" dirty="0" err="1"/>
              <a:t>json</a:t>
            </a:r>
            <a:r>
              <a:rPr lang="en-US" sz="2000" dirty="0"/>
              <a:t> file </a:t>
            </a:r>
          </a:p>
          <a:p>
            <a:pPr lvl="1"/>
            <a:r>
              <a:rPr lang="en-US" sz="2000" dirty="0"/>
              <a:t>Create an input folder within a bucket </a:t>
            </a:r>
          </a:p>
          <a:p>
            <a:pPr lvl="1"/>
            <a:r>
              <a:rPr lang="en-US" sz="2000" dirty="0"/>
              <a:t>CSV to JSON</a:t>
            </a:r>
          </a:p>
          <a:p>
            <a:pPr lvl="1"/>
            <a:r>
              <a:rPr lang="en-US" sz="2000" dirty="0"/>
              <a:t>JSON to CSV </a:t>
            </a:r>
          </a:p>
          <a:p>
            <a:pPr lvl="1"/>
            <a:r>
              <a:rPr lang="en-US" sz="2000" dirty="0"/>
              <a:t>Etc…</a:t>
            </a:r>
          </a:p>
          <a:p>
            <a:pPr lvl="1"/>
            <a:endParaRPr lang="en-US" sz="2000" dirty="0"/>
          </a:p>
          <a:p>
            <a:r>
              <a:rPr lang="en-US" sz="2400" dirty="0">
                <a:solidFill>
                  <a:srgbClr val="FF0000"/>
                </a:solidFill>
              </a:rPr>
              <a:t>PROBLEM: Did not understand !!!!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FED5A-D493-AF6B-8EE4-72C8567C46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Website:</a:t>
            </a:r>
          </a:p>
          <a:p>
            <a:pPr lvl="1"/>
            <a:r>
              <a:rPr lang="en-US" i="0" dirty="0">
                <a:solidFill>
                  <a:srgbClr val="000000"/>
                </a:solidFill>
                <a:effectLst/>
                <a:latin typeface="inherit"/>
              </a:rPr>
              <a:t>Convert JSON to CSV using Google Data Flow pipeline</a:t>
            </a:r>
            <a:endParaRPr lang="en-US" i="0" dirty="0">
              <a:solidFill>
                <a:srgbClr val="000000"/>
              </a:solidFill>
              <a:effectLst/>
              <a:latin typeface="Oswald" panose="020F0502020204030204" pitchFamily="34" charset="0"/>
            </a:endParaRPr>
          </a:p>
          <a:p>
            <a:pPr lvl="1"/>
            <a:r>
              <a:rPr lang="en-US" dirty="0"/>
              <a:t>https://</a:t>
            </a:r>
            <a:r>
              <a:rPr lang="en-US" dirty="0" err="1"/>
              <a:t>www.thecodebuzz.com</a:t>
            </a:r>
            <a:r>
              <a:rPr lang="en-US" dirty="0"/>
              <a:t>/convert-</a:t>
            </a:r>
            <a:r>
              <a:rPr lang="en-US" dirty="0" err="1"/>
              <a:t>json</a:t>
            </a:r>
            <a:r>
              <a:rPr lang="en-US" dirty="0"/>
              <a:t>-to-csv-using-python-google-data-flow-pipeline/</a:t>
            </a:r>
          </a:p>
        </p:txBody>
      </p:sp>
    </p:spTree>
    <p:extLst>
      <p:ext uri="{BB962C8B-B14F-4D97-AF65-F5344CB8AC3E}">
        <p14:creationId xmlns:p14="http://schemas.microsoft.com/office/powerpoint/2010/main" val="4045406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A38AD-C795-5049-AB87-DBDD8C2E1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Udemy Course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7F3237-60B4-8FC7-10C3-3B68E6867C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Course Name : Data Engineer with Google Dataflow and Apache beam </a:t>
            </a:r>
          </a:p>
          <a:p>
            <a:endParaRPr lang="en-US" sz="2000" dirty="0"/>
          </a:p>
          <a:p>
            <a:r>
              <a:rPr lang="en-US" sz="2000" dirty="0"/>
              <a:t>Link: https://</a:t>
            </a:r>
            <a:r>
              <a:rPr lang="en-US" sz="2000" dirty="0" err="1"/>
              <a:t>www.udemy.com</a:t>
            </a:r>
            <a:r>
              <a:rPr lang="en-US" sz="2000" dirty="0"/>
              <a:t>/course/data-engineering-with-google-dataflow-and-</a:t>
            </a:r>
            <a:r>
              <a:rPr lang="en-US" sz="2000" dirty="0" err="1"/>
              <a:t>apache</a:t>
            </a:r>
            <a:r>
              <a:rPr lang="en-US" sz="2000" dirty="0"/>
              <a:t>-beam/learn/lecture/27849874?start=150#content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AB89BDF-7FEA-6EB5-620F-39D0848697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Section 1: Concepts of Apache beam </a:t>
            </a:r>
          </a:p>
          <a:p>
            <a:endParaRPr lang="en-US" sz="2000" dirty="0"/>
          </a:p>
          <a:p>
            <a:r>
              <a:rPr lang="en-US" sz="2000" dirty="0"/>
              <a:t>Section 2: Apache beam main functions </a:t>
            </a:r>
          </a:p>
          <a:p>
            <a:endParaRPr lang="en-US" sz="2000" dirty="0"/>
          </a:p>
          <a:p>
            <a:r>
              <a:rPr lang="en-US" sz="2000" dirty="0"/>
              <a:t>Section 3: Batch dataflow pipelines </a:t>
            </a:r>
          </a:p>
          <a:p>
            <a:endParaRPr lang="en-US" dirty="0"/>
          </a:p>
        </p:txBody>
      </p:sp>
      <p:pic>
        <p:nvPicPr>
          <p:cNvPr id="1026" name="Picture 2" descr="Testing in Apache Beam Part 1: Batch | by Anton Sitkovets | The Startup |  Medium">
            <a:extLst>
              <a:ext uri="{FF2B5EF4-FFF2-40B4-BE49-F238E27FC236}">
                <a16:creationId xmlns:a16="http://schemas.microsoft.com/office/drawing/2014/main" id="{D57F104A-D07E-D8A6-F60E-F5904EAD5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554" y="4914583"/>
            <a:ext cx="2486891" cy="139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oogle Cloud Dataflow - Reviews, Pros &amp; Cons | Companies using Google Cloud  Dataflow">
            <a:extLst>
              <a:ext uri="{FF2B5EF4-FFF2-40B4-BE49-F238E27FC236}">
                <a16:creationId xmlns:a16="http://schemas.microsoft.com/office/drawing/2014/main" id="{9C21E4AB-D7F9-78EF-F19B-F8235F368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592" y="4914584"/>
            <a:ext cx="1262380" cy="126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959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B8AC8-1AF5-1FF3-638E-33AE961A4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Udemy Demo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431E4E4-D920-97AB-52F8-015C774157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33390"/>
            <a:ext cx="5181600" cy="3735807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FB7C0D83-535F-DF7D-9184-4B9D2977B4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88819" y="1812709"/>
            <a:ext cx="3622963" cy="1129654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F654B7E-B1F1-52A9-4D67-D373494FC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350" y="3097319"/>
            <a:ext cx="3408795" cy="196234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4E40FC4-19D5-3970-84DE-8C7A3C36D3DB}"/>
              </a:ext>
            </a:extLst>
          </p:cNvPr>
          <p:cNvSpPr txBox="1"/>
          <p:nvPr/>
        </p:nvSpPr>
        <p:spPr>
          <a:xfrm>
            <a:off x="838200" y="5597236"/>
            <a:ext cx="2957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PROBLEM : DIDN’T KNOW HOW TO APPLY WHAT IVE LEARNED TO THE PROJECT </a:t>
            </a:r>
          </a:p>
        </p:txBody>
      </p:sp>
    </p:spTree>
    <p:extLst>
      <p:ext uri="{BB962C8B-B14F-4D97-AF65-F5344CB8AC3E}">
        <p14:creationId xmlns:p14="http://schemas.microsoft.com/office/powerpoint/2010/main" val="3724991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6F8-A5F9-0F53-6E4F-C18CAD103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Another Online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47A30-3A97-5FEB-9910-F903A6BBFF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500" dirty="0"/>
              <a:t>Online example to transform </a:t>
            </a:r>
            <a:r>
              <a:rPr lang="en-US" sz="1500" dirty="0" err="1"/>
              <a:t>Json</a:t>
            </a:r>
            <a:r>
              <a:rPr lang="en-US" sz="1500" dirty="0"/>
              <a:t> to CSV from Google bucket using a Dataflow Python pipeline</a:t>
            </a:r>
          </a:p>
          <a:p>
            <a:pPr lvl="1"/>
            <a:r>
              <a:rPr lang="en-US" sz="1500" dirty="0"/>
              <a:t>Create </a:t>
            </a:r>
            <a:r>
              <a:rPr lang="en-US" sz="1600" dirty="0"/>
              <a:t>a service account</a:t>
            </a:r>
          </a:p>
          <a:p>
            <a:pPr lvl="1"/>
            <a:r>
              <a:rPr lang="en-US" sz="1600" dirty="0"/>
              <a:t>Set an environment variable </a:t>
            </a:r>
          </a:p>
          <a:p>
            <a:pPr lvl="1"/>
            <a:r>
              <a:rPr lang="en-US" sz="1600" dirty="0"/>
              <a:t>Parse a </a:t>
            </a:r>
            <a:r>
              <a:rPr lang="en-US" sz="1600" dirty="0" err="1"/>
              <a:t>json</a:t>
            </a:r>
            <a:r>
              <a:rPr lang="en-US" sz="1600" dirty="0"/>
              <a:t> </a:t>
            </a:r>
          </a:p>
          <a:p>
            <a:pPr lvl="1"/>
            <a:r>
              <a:rPr lang="en-US" sz="1600" dirty="0"/>
              <a:t>Write the pipeline which reads the </a:t>
            </a:r>
            <a:r>
              <a:rPr lang="en-US" sz="1600" dirty="0" err="1"/>
              <a:t>json</a:t>
            </a:r>
            <a:r>
              <a:rPr lang="en-US" sz="1600" dirty="0"/>
              <a:t> file directly from the bucket </a:t>
            </a:r>
          </a:p>
          <a:p>
            <a:pPr lvl="1"/>
            <a:r>
              <a:rPr lang="en-US" sz="1600" dirty="0"/>
              <a:t>Gets the data and writes the CSV file to the output path using pandas </a:t>
            </a:r>
          </a:p>
          <a:p>
            <a:pPr lvl="1"/>
            <a:r>
              <a:rPr lang="en-US" sz="1600" dirty="0"/>
              <a:t>Write the actual dataflow pipeline save it as </a:t>
            </a:r>
            <a:r>
              <a:rPr lang="en-US" sz="1600" dirty="0" err="1"/>
              <a:t>DataflowTest.py</a:t>
            </a:r>
            <a:r>
              <a:rPr lang="en-US" sz="1600" dirty="0"/>
              <a:t> </a:t>
            </a:r>
          </a:p>
          <a:p>
            <a:pPr lvl="1"/>
            <a:r>
              <a:rPr lang="en-US" sz="1600" dirty="0"/>
              <a:t>Includes a </a:t>
            </a:r>
            <a:r>
              <a:rPr lang="en-US" sz="1600" dirty="0" err="1"/>
              <a:t>requirements.txt</a:t>
            </a:r>
            <a:r>
              <a:rPr lang="en-US" sz="1600" dirty="0"/>
              <a:t> </a:t>
            </a:r>
          </a:p>
          <a:p>
            <a:pPr lvl="1"/>
            <a:r>
              <a:rPr lang="en-US" sz="1600" dirty="0"/>
              <a:t>Create temp and staging folders </a:t>
            </a:r>
          </a:p>
          <a:p>
            <a:pPr lvl="1"/>
            <a:r>
              <a:rPr lang="en-US" sz="1600" dirty="0"/>
              <a:t>Run the Following commands (see picture)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C441ACA-F077-DBB9-730E-2E879CC92F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957315" y="1405487"/>
            <a:ext cx="2237507" cy="1862353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7564438-B560-178B-28D5-1FF969007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515" y="3429000"/>
            <a:ext cx="5181600" cy="15855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45B1D17-AEB8-C2F3-78D7-09E6C7275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5269" y="5045224"/>
            <a:ext cx="2272846" cy="167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855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5A466-6AC1-BDF8-166F-76C7BAE40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the Online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E752D-C326-F28A-1BF0-50C57C5590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Running the command </a:t>
            </a:r>
          </a:p>
          <a:p>
            <a:r>
              <a:rPr lang="en-US" dirty="0"/>
              <a:t>Permission Denied 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378D6DDE-A297-AABE-816A-03578980C1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3198" y="1825625"/>
            <a:ext cx="2132217" cy="2025939"/>
          </a:xfr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301CF5E5-6C0C-EC58-F287-C9EAE27C7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439" y="2442522"/>
            <a:ext cx="3058052" cy="140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582084-69BD-4119-9B63-12831E59F87E}"/>
              </a:ext>
            </a:extLst>
          </p:cNvPr>
          <p:cNvSpPr txBox="1"/>
          <p:nvPr/>
        </p:nvSpPr>
        <p:spPr>
          <a:xfrm>
            <a:off x="6473198" y="4599709"/>
            <a:ext cx="3917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should be the result 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CD8605-CDBC-5776-8930-304138E38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3198" y="5054404"/>
            <a:ext cx="518160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036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F7B17-F453-AC4D-CFCC-4E6B04497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6: Got solutions and Compare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3AB3D77-8F6B-8AF4-70D8-1122F710F26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7819" y="2766218"/>
            <a:ext cx="5001490" cy="1325564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50DF8D-8CBB-9094-BCB7-020290F0A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309" y="2761791"/>
            <a:ext cx="5250872" cy="13344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13E06F-1FEC-E3C7-BF8D-791A4842ECCA}"/>
              </a:ext>
            </a:extLst>
          </p:cNvPr>
          <p:cNvSpPr txBox="1"/>
          <p:nvPr/>
        </p:nvSpPr>
        <p:spPr>
          <a:xfrm>
            <a:off x="5458692" y="3103418"/>
            <a:ext cx="57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6EB6F8B-429E-AF11-142E-A6049BA489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73" y="5693784"/>
            <a:ext cx="4215494" cy="3693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442BEF-931B-48D8-E4B6-63C79FD476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9017" y="5313770"/>
            <a:ext cx="5960664" cy="110939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0DCD0F3-5582-918E-28F8-8748AB9BC5C1}"/>
              </a:ext>
            </a:extLst>
          </p:cNvPr>
          <p:cNvSpPr txBox="1"/>
          <p:nvPr/>
        </p:nvSpPr>
        <p:spPr>
          <a:xfrm>
            <a:off x="2355274" y="4738254"/>
            <a:ext cx="1182258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Results:</a:t>
            </a:r>
          </a:p>
        </p:txBody>
      </p:sp>
    </p:spTree>
    <p:extLst>
      <p:ext uri="{BB962C8B-B14F-4D97-AF65-F5344CB8AC3E}">
        <p14:creationId xmlns:p14="http://schemas.microsoft.com/office/powerpoint/2010/main" val="2426061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1491</TotalTime>
  <Words>529</Words>
  <Application>Microsoft Macintosh PowerPoint</Application>
  <PresentationFormat>Widescreen</PresentationFormat>
  <Paragraphs>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inherit</vt:lpstr>
      <vt:lpstr>Oswald</vt:lpstr>
      <vt:lpstr>Precisely Demi</vt:lpstr>
      <vt:lpstr>Office Theme</vt:lpstr>
      <vt:lpstr>GCP-Data Engineering Project Steps </vt:lpstr>
      <vt:lpstr>Step 1: Focused on Transform JSON to CSV</vt:lpstr>
      <vt:lpstr>Step 2: Watch a YouTube Video</vt:lpstr>
      <vt:lpstr>Step 3: Found Online Example </vt:lpstr>
      <vt:lpstr>Step 4: Udemy Course </vt:lpstr>
      <vt:lpstr>Udemy Demo </vt:lpstr>
      <vt:lpstr>Step 5: Another Online Example</vt:lpstr>
      <vt:lpstr>Problem with the Online Example </vt:lpstr>
      <vt:lpstr>Step 6: Got solutions and Compare </vt:lpstr>
      <vt:lpstr>Step: 7 : Solution to Project Using Yelp </vt:lpstr>
      <vt:lpstr>Step 8: Continue with Udemy Course </vt:lpstr>
      <vt:lpstr>Batch vs. stream processing </vt:lpstr>
      <vt:lpstr>Batch processing              Stream processing</vt:lpstr>
      <vt:lpstr>Batch Examples.                   Stream Examples</vt:lpstr>
      <vt:lpstr>Advantages/ Disadvantages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GCP-Data Engineering Project Steps </dc:title>
  <dc:creator>Microsoft Office User</dc:creator>
  <cp:lastModifiedBy>Microsoft Office User</cp:lastModifiedBy>
  <cp:revision>1</cp:revision>
  <dcterms:created xsi:type="dcterms:W3CDTF">2022-11-08T17:39:11Z</dcterms:created>
  <dcterms:modified xsi:type="dcterms:W3CDTF">2022-11-09T18:30:29Z</dcterms:modified>
</cp:coreProperties>
</file>