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2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08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2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6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7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2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0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fun.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上-下雙向箭號 1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fun.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575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 tag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heck request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920048" y="239570"/>
            <a:ext cx="299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2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fun.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575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 tag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heck request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920048" y="239570"/>
            <a:ext cx="4155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fun.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575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 tag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heck request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702040" y="1119444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close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fun.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3659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00" y="4976269"/>
            <a:ext cx="1409008" cy="1409008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 rot="10800000">
            <a:off x="8696100" y="2445632"/>
            <a:ext cx="457200" cy="2359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153300" y="2410678"/>
            <a:ext cx="2596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list &amp; close issue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8201493" y="1613509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8201493" y="1888591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0"/>
          </p:cNvCxnSpPr>
          <p:nvPr/>
        </p:nvCxnSpPr>
        <p:spPr>
          <a:xfrm>
            <a:off x="9842269" y="111474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840126" y="230945"/>
            <a:ext cx="3427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: yes, that I want.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8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702040" y="1119444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close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fun.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3659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00" y="4976269"/>
            <a:ext cx="1409008" cy="1409008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 rot="10800000">
            <a:off x="8696100" y="2445632"/>
            <a:ext cx="457200" cy="2359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153300" y="2410678"/>
            <a:ext cx="2596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list &amp; close issue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8201493" y="1613509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8201493" y="1888591"/>
            <a:ext cx="494606" cy="10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0"/>
          </p:cNvCxnSpPr>
          <p:nvPr/>
        </p:nvCxnSpPr>
        <p:spPr>
          <a:xfrm>
            <a:off x="9842269" y="111474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5" idx="2"/>
            <a:endCxn id="17" idx="2"/>
          </p:cNvCxnSpPr>
          <p:nvPr/>
        </p:nvCxnSpPr>
        <p:spPr>
          <a:xfrm rot="5400000">
            <a:off x="7064432" y="-663635"/>
            <a:ext cx="3" cy="5561214"/>
          </a:xfrm>
          <a:prstGeom prst="bentConnector3">
            <a:avLst>
              <a:gd name="adj1" fmla="val 76201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40126" y="230945"/>
            <a:ext cx="353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: no , data result is not correct.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702040" y="1119444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close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ilter fun.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3659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00" y="4976269"/>
            <a:ext cx="1409008" cy="1409008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 rot="10800000">
            <a:off x="8696100" y="2445632"/>
            <a:ext cx="457200" cy="2359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153300" y="2410678"/>
            <a:ext cx="2596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list &amp; close issue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8201493" y="1613509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8201493" y="1888591"/>
            <a:ext cx="494606" cy="1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0"/>
          </p:cNvCxnSpPr>
          <p:nvPr/>
        </p:nvCxnSpPr>
        <p:spPr>
          <a:xfrm>
            <a:off x="9842269" y="111474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5" idx="2"/>
            <a:endCxn id="17" idx="2"/>
          </p:cNvCxnSpPr>
          <p:nvPr/>
        </p:nvCxnSpPr>
        <p:spPr>
          <a:xfrm rot="5400000">
            <a:off x="7064432" y="-663635"/>
            <a:ext cx="3" cy="5561214"/>
          </a:xfrm>
          <a:prstGeom prst="bentConnector3">
            <a:avLst>
              <a:gd name="adj1" fmla="val 762010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5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439</Words>
  <Application>Microsoft Office PowerPoint</Application>
  <PresentationFormat>寬螢幕</PresentationFormat>
  <Paragraphs>111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廖上華</dc:creator>
  <cp:lastModifiedBy>廖上華</cp:lastModifiedBy>
  <cp:revision>13</cp:revision>
  <dcterms:created xsi:type="dcterms:W3CDTF">2019-01-09T03:30:38Z</dcterms:created>
  <dcterms:modified xsi:type="dcterms:W3CDTF">2019-01-09T05:32:31Z</dcterms:modified>
</cp:coreProperties>
</file>