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2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08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6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7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224F-A640-4703-9DCF-69586F74AB0B}" type="datetimeFigureOut">
              <a:rPr lang="zh-TW" altLang="en-US" smtClean="0"/>
              <a:t>2019/1/9/Wed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F40B-60AB-4DE4-958A-F96A2BF94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上-下雙向箭號 1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57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 tag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request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920048" y="239570"/>
            <a:ext cx="299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2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57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 tag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request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920048" y="239570"/>
            <a:ext cx="4155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575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 tag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heck request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702040" y="1119444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close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3659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00" y="4976269"/>
            <a:ext cx="1409008" cy="1409008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 rot="10800000">
            <a:off x="8696100" y="2445632"/>
            <a:ext cx="457200" cy="235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153300" y="2410678"/>
            <a:ext cx="2596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&amp; close issue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201493" y="1613509"/>
            <a:ext cx="49460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201493" y="1888591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0"/>
          </p:cNvCxnSpPr>
          <p:nvPr/>
        </p:nvCxnSpPr>
        <p:spPr>
          <a:xfrm>
            <a:off x="9842269" y="11147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40126" y="230945"/>
            <a:ext cx="3427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: yes, that I want.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8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702040" y="1119444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close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3659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00" y="4976269"/>
            <a:ext cx="1409008" cy="1409008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 rot="10800000">
            <a:off x="8696100" y="2445632"/>
            <a:ext cx="457200" cy="235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153300" y="2410678"/>
            <a:ext cx="2596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&amp; close issue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201493" y="1613509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201493" y="1888591"/>
            <a:ext cx="494606" cy="10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0"/>
          </p:cNvCxnSpPr>
          <p:nvPr/>
        </p:nvCxnSpPr>
        <p:spPr>
          <a:xfrm>
            <a:off x="9842269" y="11147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2"/>
            <a:endCxn id="17" idx="2"/>
          </p:cNvCxnSpPr>
          <p:nvPr/>
        </p:nvCxnSpPr>
        <p:spPr>
          <a:xfrm rot="5400000">
            <a:off x="7064432" y="-663635"/>
            <a:ext cx="3" cy="5561214"/>
          </a:xfrm>
          <a:prstGeom prst="bentConnector3">
            <a:avLst>
              <a:gd name="adj1" fmla="val 76201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40126" y="230945"/>
            <a:ext cx="353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: no , data result is not correct.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702040" y="1119444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close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921433" y="1119445"/>
            <a:ext cx="2286000" cy="997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review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140826" y="1119447"/>
            <a:ext cx="2286000" cy="997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on-going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0219" y="1119448"/>
            <a:ext cx="22860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pending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" y="3299055"/>
            <a:ext cx="1409008" cy="1409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36" y="3334009"/>
            <a:ext cx="1409008" cy="14090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4" y="4804759"/>
            <a:ext cx="1404721" cy="1580518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 rot="10800000">
            <a:off x="735071" y="2410679"/>
            <a:ext cx="457200" cy="67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92271" y="2410679"/>
            <a:ext cx="2007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results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98026" y="2410679"/>
            <a:ext cx="1913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result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705" y="2410679"/>
            <a:ext cx="23659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data &amp; result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00" y="4976269"/>
            <a:ext cx="1409008" cy="1409008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 rot="10800000">
            <a:off x="8696100" y="2445632"/>
            <a:ext cx="457200" cy="235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153300" y="2410678"/>
            <a:ext cx="25962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&amp; close issue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>
            <a:stCxn id="18" idx="3"/>
            <a:endCxn id="17" idx="1"/>
          </p:cNvCxnSpPr>
          <p:nvPr/>
        </p:nvCxnSpPr>
        <p:spPr>
          <a:xfrm flipV="1">
            <a:off x="2646219" y="1618211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426826" y="1618207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8201493" y="1613509"/>
            <a:ext cx="49460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426827" y="1892337"/>
            <a:ext cx="494606" cy="10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8201493" y="1888591"/>
            <a:ext cx="494606" cy="1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5" idx="0"/>
          </p:cNvCxnSpPr>
          <p:nvPr/>
        </p:nvCxnSpPr>
        <p:spPr>
          <a:xfrm>
            <a:off x="9842269" y="11147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2"/>
            <a:endCxn id="17" idx="2"/>
          </p:cNvCxnSpPr>
          <p:nvPr/>
        </p:nvCxnSpPr>
        <p:spPr>
          <a:xfrm rot="5400000">
            <a:off x="7064432" y="-663635"/>
            <a:ext cx="3" cy="5561214"/>
          </a:xfrm>
          <a:prstGeom prst="bentConnector3">
            <a:avLst>
              <a:gd name="adj1" fmla="val 762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-下雙向箭號 26"/>
          <p:cNvSpPr/>
          <p:nvPr/>
        </p:nvSpPr>
        <p:spPr>
          <a:xfrm>
            <a:off x="3149139" y="2410680"/>
            <a:ext cx="440574" cy="2394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956131" y="2410679"/>
            <a:ext cx="440574" cy="674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9" y="669822"/>
            <a:ext cx="458503" cy="515883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3126126" y="743098"/>
            <a:ext cx="2515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take job and work.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184553"/>
            <a:ext cx="479367" cy="47936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40126" y="230945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: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want some type of dataset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9" y="169721"/>
            <a:ext cx="509030" cy="50903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5920048" y="239570"/>
            <a:ext cx="4155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ork : take job, check correct.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not correct, 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bmo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please do it again.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: ok , let user check.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5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425</Words>
  <Application>Microsoft Office PowerPoint</Application>
  <PresentationFormat>寬螢幕</PresentationFormat>
  <Paragraphs>111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廖上華</dc:creator>
  <cp:lastModifiedBy>廖上華</cp:lastModifiedBy>
  <cp:revision>11</cp:revision>
  <dcterms:created xsi:type="dcterms:W3CDTF">2019-01-09T03:30:38Z</dcterms:created>
  <dcterms:modified xsi:type="dcterms:W3CDTF">2019-01-09T05:18:17Z</dcterms:modified>
</cp:coreProperties>
</file>