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7" r:id="rId2"/>
    <p:sldId id="271" r:id="rId3"/>
    <p:sldId id="272" r:id="rId4"/>
    <p:sldId id="260" r:id="rId5"/>
    <p:sldId id="258" r:id="rId6"/>
    <p:sldId id="273" r:id="rId7"/>
    <p:sldId id="27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45BA1-980A-4507-BE5A-5C1E7C2FFD8F}" type="datetimeFigureOut">
              <a:rPr lang="en-US"/>
              <a:t>7/17/2018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E03411-58E2-43FD-AE1D-AD77DFF8CB20}" type="slidenum">
              <a:rPr/>
              <a:t>‹#›</a:t>
            </a:fld>
            <a:endParaRPr/>
          </a:p>
        </p:txBody>
      </p:sp>
    </p:spTree>
    <p:extLst>
      <p:ext uri="{BB962C8B-B14F-4D97-AF65-F5344CB8AC3E}">
        <p14:creationId xmlns:p14="http://schemas.microsoft.com/office/powerpoint/2010/main" val="188191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3416D-7FED-43BC-AA7C-D92DBA01ED64}" type="datetimeFigureOut">
              <a:rPr lang="en-US"/>
              <a:t>7/17/2018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C57A8-AE18-4654-B6AF-04B3577165BE}" type="slidenum">
              <a:rPr/>
              <a:t>‹#›</a:t>
            </a:fld>
            <a:endParaRPr/>
          </a:p>
        </p:txBody>
      </p:sp>
    </p:spTree>
    <p:extLst>
      <p:ext uri="{BB962C8B-B14F-4D97-AF65-F5344CB8AC3E}">
        <p14:creationId xmlns:p14="http://schemas.microsoft.com/office/powerpoint/2010/main" val="2581397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65611" y="1752600"/>
            <a:ext cx="6858002" cy="1828800"/>
          </a:xfrm>
        </p:spPr>
        <p:txBody>
          <a:bodyPr anchor="b">
            <a:normAutofit/>
          </a:bodyPr>
          <a:lstStyle>
            <a:lvl1pPr algn="l">
              <a:defRPr sz="5400"/>
            </a:lvl1pPr>
          </a:lstStyle>
          <a:p>
            <a:r>
              <a:rPr lang="en-US"/>
              <a:t>Click to edit Master title style</a:t>
            </a:r>
            <a:endParaRPr/>
          </a:p>
        </p:txBody>
      </p:sp>
      <p:sp>
        <p:nvSpPr>
          <p:cNvPr id="3" name="Subtitle 2"/>
          <p:cNvSpPr>
            <a:spLocks noGrp="1"/>
          </p:cNvSpPr>
          <p:nvPr>
            <p:ph type="subTitle" idx="1"/>
          </p:nvPr>
        </p:nvSpPr>
        <p:spPr>
          <a:xfrm>
            <a:off x="4265610" y="3733800"/>
            <a:ext cx="6858002" cy="914400"/>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Tree>
    <p:extLst>
      <p:ext uri="{BB962C8B-B14F-4D97-AF65-F5344CB8AC3E}">
        <p14:creationId xmlns:p14="http://schemas.microsoft.com/office/powerpoint/2010/main" val="298120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66214" y="421594"/>
            <a:ext cx="2286000" cy="1885508"/>
          </a:xfrm>
        </p:spPr>
        <p:txBody>
          <a:bodyPr>
            <a:normAutofit/>
          </a:bodyPr>
          <a:lstStyle>
            <a:lvl1pPr>
              <a:defRPr sz="2400"/>
            </a:lvl1pPr>
          </a:lstStyle>
          <a:p>
            <a:r>
              <a:rPr lang="en-US"/>
              <a:t>Click to edit Master title style</a:t>
            </a:r>
          </a:p>
        </p:txBody>
      </p:sp>
      <p:grpSp>
        <p:nvGrpSpPr>
          <p:cNvPr id="84" name="Group 83"/>
          <p:cNvGrpSpPr>
            <a:grpSpLocks noChangeAspect="1"/>
          </p:cNvGrpSpPr>
          <p:nvPr/>
        </p:nvGrpSpPr>
        <p:grpSpPr>
          <a:xfrm rot="16200000" flipV="1">
            <a:off x="274315" y="1102304"/>
            <a:ext cx="5053664" cy="4411852"/>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97" name="Picture Placeholder 33" descr="An empty placeholder to add an image. Click on the placeholder and select the image that you wish to add."/>
          <p:cNvSpPr>
            <a:spLocks noGrp="1"/>
          </p:cNvSpPr>
          <p:nvPr>
            <p:ph type="pic" sz="quarter" idx="17"/>
          </p:nvPr>
        </p:nvSpPr>
        <p:spPr>
          <a:xfrm>
            <a:off x="840795" y="1020193"/>
            <a:ext cx="3886200" cy="4572000"/>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grpSp>
        <p:nvGrpSpPr>
          <p:cNvPr id="98" name="Group 97"/>
          <p:cNvGrpSpPr/>
          <p:nvPr/>
        </p:nvGrpSpPr>
        <p:grpSpPr>
          <a:xfrm>
            <a:off x="5322489" y="319177"/>
            <a:ext cx="3389607" cy="2710838"/>
            <a:chOff x="895350" y="3313113"/>
            <a:chExt cx="3613151" cy="2790825"/>
          </a:xfrm>
          <a:solidFill>
            <a:schemeClr val="tx1">
              <a:lumMod val="50000"/>
            </a:schemeClr>
          </a:solidFill>
        </p:grpSpPr>
        <p:sp>
          <p:nvSpPr>
            <p:cNvPr id="99"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0"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11" name="Picture Placeholder 33" descr="An empty placeholder to add an image. Click on the placeholder and select the image that you wish to add."/>
          <p:cNvSpPr>
            <a:spLocks noGrp="1" noChangeAspect="1"/>
          </p:cNvSpPr>
          <p:nvPr>
            <p:ph type="pic" sz="quarter" idx="18"/>
          </p:nvPr>
        </p:nvSpPr>
        <p:spPr>
          <a:xfrm>
            <a:off x="5546780" y="529603"/>
            <a:ext cx="2993366" cy="2305338"/>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grpSp>
        <p:nvGrpSpPr>
          <p:cNvPr id="112" name="Group 111"/>
          <p:cNvGrpSpPr/>
          <p:nvPr/>
        </p:nvGrpSpPr>
        <p:grpSpPr>
          <a:xfrm>
            <a:off x="5322489" y="3245640"/>
            <a:ext cx="3389607" cy="2710838"/>
            <a:chOff x="895350" y="3313113"/>
            <a:chExt cx="3613151" cy="2790825"/>
          </a:xfrm>
          <a:solidFill>
            <a:schemeClr val="tx1">
              <a:lumMod val="50000"/>
            </a:schemeClr>
          </a:solidFill>
        </p:grpSpPr>
        <p:sp>
          <p:nvSpPr>
            <p:cNvPr id="11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25" name="Picture Placeholder 33" descr="An empty placeholder to add an image. Click on the placeholder and select the image that you wish to add."/>
          <p:cNvSpPr>
            <a:spLocks noGrp="1" noChangeAspect="1"/>
          </p:cNvSpPr>
          <p:nvPr>
            <p:ph type="pic" sz="quarter" idx="19"/>
          </p:nvPr>
        </p:nvSpPr>
        <p:spPr>
          <a:xfrm>
            <a:off x="5546780" y="3456066"/>
            <a:ext cx="2993366" cy="2305338"/>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sp>
        <p:nvSpPr>
          <p:cNvPr id="126" name="Text Placeholder 3"/>
          <p:cNvSpPr>
            <a:spLocks noGrp="1"/>
          </p:cNvSpPr>
          <p:nvPr>
            <p:ph type="body" sz="half" idx="21"/>
          </p:nvPr>
        </p:nvSpPr>
        <p:spPr>
          <a:xfrm>
            <a:off x="9066214" y="2484992"/>
            <a:ext cx="2286000" cy="3248729"/>
          </a:xfrm>
        </p:spPr>
        <p:txBody>
          <a:bodyPr anchor="t" anchorCtr="0">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7/17/2018</a:t>
            </a:fld>
            <a:endParaRPr/>
          </a:p>
        </p:txBody>
      </p:sp>
    </p:spTree>
    <p:extLst>
      <p:ext uri="{BB962C8B-B14F-4D97-AF65-F5344CB8AC3E}">
        <p14:creationId xmlns:p14="http://schemas.microsoft.com/office/powerpoint/2010/main" val="78742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11732" y="1330347"/>
            <a:ext cx="3840480" cy="2103120"/>
          </a:xfrm>
        </p:spPr>
        <p:txBody>
          <a:bodyPr anchor="b">
            <a:normAutofit/>
          </a:bodyPr>
          <a:lstStyle>
            <a:lvl1pPr>
              <a:defRPr sz="3600"/>
            </a:lvl1pPr>
          </a:lstStyle>
          <a:p>
            <a:r>
              <a:rPr lang="en-US"/>
              <a:t>Click to edit Master title style</a:t>
            </a:r>
            <a:endParaRPr dirty="0"/>
          </a:p>
        </p:txBody>
      </p:sp>
      <p:sp>
        <p:nvSpPr>
          <p:cNvPr id="3" name="Content Placeholder 2"/>
          <p:cNvSpPr>
            <a:spLocks noGrp="1"/>
          </p:cNvSpPr>
          <p:nvPr>
            <p:ph idx="1"/>
          </p:nvPr>
        </p:nvSpPr>
        <p:spPr>
          <a:xfrm>
            <a:off x="836613" y="914400"/>
            <a:ext cx="6172201" cy="50292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511732" y="3555523"/>
            <a:ext cx="3840480" cy="238807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1065213" y="6019801"/>
            <a:ext cx="762000" cy="228600"/>
          </a:xfrm>
        </p:spPr>
        <p:txBody>
          <a:bodyPr/>
          <a:lstStyle>
            <a:lvl1pPr algn="l">
              <a:defRPr/>
            </a:lvl1pPr>
          </a:lstStyle>
          <a:p>
            <a:fld id="{022B156B-59AE-415F-B24B-8756D48BB977}" type="slidenum">
              <a:rPr/>
              <a:p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a:xfrm>
            <a:off x="8075611" y="6019801"/>
            <a:ext cx="1396260" cy="228600"/>
          </a:xfrm>
        </p:spPr>
        <p:txBody>
          <a:bodyPr/>
          <a:lstStyle/>
          <a:p>
            <a:fld id="{4CF99945-0A15-4715-AB6C-F5E56CF20F70}" type="datetimeFigureOut">
              <a:rPr lang="en-US"/>
              <a:t>7/17/2018</a:t>
            </a:fld>
            <a:endParaRPr/>
          </a:p>
        </p:txBody>
      </p:sp>
    </p:spTree>
    <p:extLst>
      <p:ext uri="{BB962C8B-B14F-4D97-AF65-F5344CB8AC3E}">
        <p14:creationId xmlns:p14="http://schemas.microsoft.com/office/powerpoint/2010/main" val="123976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92891" y="1330347"/>
            <a:ext cx="3840480" cy="2103120"/>
          </a:xfrm>
        </p:spPr>
        <p:txBody>
          <a:bodyPr anchor="b">
            <a:normAutofit/>
          </a:bodyPr>
          <a:lstStyle>
            <a:lvl1pPr>
              <a:defRPr sz="3600"/>
            </a:lvl1pPr>
          </a:lstStyle>
          <a:p>
            <a:r>
              <a:rPr lang="en-US"/>
              <a:t>Click to edit Master title style</a:t>
            </a:r>
            <a:endParaRPr dirty="0"/>
          </a:p>
        </p:txBody>
      </p:sp>
      <p:grpSp>
        <p:nvGrpSpPr>
          <p:cNvPr id="8" name="Group 7"/>
          <p:cNvGrpSpPr/>
          <p:nvPr/>
        </p:nvGrpSpPr>
        <p:grpSpPr>
          <a:xfrm>
            <a:off x="595546" y="781398"/>
            <a:ext cx="6433398" cy="5053665"/>
            <a:chOff x="5162444" y="781398"/>
            <a:chExt cx="6433398" cy="5053665"/>
          </a:xfrm>
        </p:grpSpPr>
        <p:sp>
          <p:nvSpPr>
            <p:cNvPr id="9" name="Freeform 42"/>
            <p:cNvSpPr>
              <a:spLocks/>
            </p:cNvSpPr>
            <p:nvPr/>
          </p:nvSpPr>
          <p:spPr bwMode="auto">
            <a:xfrm rot="16200000" flipV="1">
              <a:off x="3342557" y="3275021"/>
              <a:ext cx="3827994" cy="17568"/>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0" name="Freeform 43"/>
            <p:cNvSpPr>
              <a:spLocks/>
            </p:cNvSpPr>
            <p:nvPr/>
          </p:nvSpPr>
          <p:spPr bwMode="auto">
            <a:xfrm rot="16200000" flipV="1">
              <a:off x="9565728" y="3299447"/>
              <a:ext cx="3836876" cy="17568"/>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nvGrpSpPr>
            <p:cNvPr id="11" name="Group 10"/>
            <p:cNvGrpSpPr/>
            <p:nvPr/>
          </p:nvGrpSpPr>
          <p:grpSpPr>
            <a:xfrm>
              <a:off x="5814205" y="859113"/>
              <a:ext cx="5129146" cy="4880471"/>
              <a:chOff x="7856559" y="859113"/>
              <a:chExt cx="3086791" cy="4880471"/>
            </a:xfrm>
          </p:grpSpPr>
          <p:sp>
            <p:nvSpPr>
              <p:cNvPr id="20" name="Freeform 41"/>
              <p:cNvSpPr>
                <a:spLocks/>
              </p:cNvSpPr>
              <p:nvPr/>
            </p:nvSpPr>
            <p:spPr bwMode="auto">
              <a:xfrm rot="16200000" flipV="1">
                <a:off x="9392183" y="4188416"/>
                <a:ext cx="15544" cy="3086791"/>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1" name="Freeform 44"/>
              <p:cNvSpPr>
                <a:spLocks/>
              </p:cNvSpPr>
              <p:nvPr/>
            </p:nvSpPr>
            <p:spPr bwMode="auto">
              <a:xfrm rot="16200000" flipV="1">
                <a:off x="9366943" y="-651271"/>
                <a:ext cx="13322" cy="3034090"/>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12" name="Freeform 45"/>
            <p:cNvSpPr>
              <a:spLocks noEditPoints="1"/>
            </p:cNvSpPr>
            <p:nvPr/>
          </p:nvSpPr>
          <p:spPr bwMode="auto">
            <a:xfrm rot="16200000" flipV="1">
              <a:off x="5186001" y="5323012"/>
              <a:ext cx="477390" cy="524504"/>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3" name="Freeform 46"/>
            <p:cNvSpPr>
              <a:spLocks noEditPoints="1"/>
            </p:cNvSpPr>
            <p:nvPr/>
          </p:nvSpPr>
          <p:spPr bwMode="auto">
            <a:xfrm rot="16200000" flipV="1">
              <a:off x="5197295" y="5324846"/>
              <a:ext cx="477390" cy="511956"/>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4" name="Freeform 47"/>
            <p:cNvSpPr>
              <a:spLocks noEditPoints="1"/>
            </p:cNvSpPr>
            <p:nvPr/>
          </p:nvSpPr>
          <p:spPr bwMode="auto">
            <a:xfrm rot="16200000" flipV="1">
              <a:off x="11076843" y="5321082"/>
              <a:ext cx="508476" cy="519485"/>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5" name="Freeform 48"/>
            <p:cNvSpPr>
              <a:spLocks noEditPoints="1"/>
            </p:cNvSpPr>
            <p:nvPr/>
          </p:nvSpPr>
          <p:spPr bwMode="auto">
            <a:xfrm rot="16200000" flipV="1">
              <a:off x="11093207" y="5321324"/>
              <a:ext cx="470728" cy="534543"/>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6" name="Freeform 49"/>
            <p:cNvSpPr>
              <a:spLocks noEditPoints="1"/>
            </p:cNvSpPr>
            <p:nvPr/>
          </p:nvSpPr>
          <p:spPr bwMode="auto">
            <a:xfrm rot="16200000" flipV="1">
              <a:off x="11051654" y="771453"/>
              <a:ext cx="468508" cy="519485"/>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7" name="Freeform 50"/>
            <p:cNvSpPr>
              <a:spLocks noEditPoints="1"/>
            </p:cNvSpPr>
            <p:nvPr/>
          </p:nvSpPr>
          <p:spPr bwMode="auto">
            <a:xfrm rot="16200000" flipV="1">
              <a:off x="11044126" y="786511"/>
              <a:ext cx="468508" cy="489370"/>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8" name="Freeform 51"/>
            <p:cNvSpPr>
              <a:spLocks noEditPoints="1"/>
            </p:cNvSpPr>
            <p:nvPr/>
          </p:nvSpPr>
          <p:spPr bwMode="auto">
            <a:xfrm rot="16200000" flipV="1">
              <a:off x="5232723" y="721157"/>
              <a:ext cx="424100" cy="544581"/>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9" name="Freeform 52"/>
            <p:cNvSpPr>
              <a:spLocks noEditPoints="1"/>
            </p:cNvSpPr>
            <p:nvPr/>
          </p:nvSpPr>
          <p:spPr bwMode="auto">
            <a:xfrm rot="16200000" flipV="1">
              <a:off x="5241796" y="749729"/>
              <a:ext cx="428541" cy="491879"/>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3" name="Picture Placeholder 2" descr="An empty placeholder to add an image. Click on the placeholder and select the image that you wish to add."/>
          <p:cNvSpPr>
            <a:spLocks noGrp="1"/>
          </p:cNvSpPr>
          <p:nvPr>
            <p:ph type="pic" idx="1"/>
          </p:nvPr>
        </p:nvSpPr>
        <p:spPr>
          <a:xfrm>
            <a:off x="836613" y="1031195"/>
            <a:ext cx="5943600" cy="4572000"/>
          </a:xfrm>
          <a:solidFill>
            <a:schemeClr val="accent2">
              <a:lumMod val="40000"/>
              <a:lumOff val="60000"/>
            </a:schemeClr>
          </a:solidFill>
          <a:ln w="38100">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492891" y="3555521"/>
            <a:ext cx="3840480" cy="216851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022B156B-59AE-415F-B24B-8756D48BB977}"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4CF99945-0A15-4715-AB6C-F5E56CF20F70}" type="datetimeFigureOut">
              <a:rPr lang="en-US"/>
              <a:t>7/17/2018</a:t>
            </a:fld>
            <a:endParaRPr/>
          </a:p>
        </p:txBody>
      </p:sp>
    </p:spTree>
    <p:extLst>
      <p:ext uri="{BB962C8B-B14F-4D97-AF65-F5344CB8AC3E}">
        <p14:creationId xmlns:p14="http://schemas.microsoft.com/office/powerpoint/2010/main" val="265957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7/17/2018</a:t>
            </a:fld>
            <a:endParaRPr/>
          </a:p>
        </p:txBody>
      </p:sp>
    </p:spTree>
    <p:extLst>
      <p:ext uri="{BB962C8B-B14F-4D97-AF65-F5344CB8AC3E}">
        <p14:creationId xmlns:p14="http://schemas.microsoft.com/office/powerpoint/2010/main" val="244793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24268" y="304800"/>
            <a:ext cx="1729531" cy="56769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304800"/>
            <a:ext cx="8633671" cy="56769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7/17/2018</a:t>
            </a:fld>
            <a:endParaRPr/>
          </a:p>
        </p:txBody>
      </p:sp>
    </p:spTree>
    <p:extLst>
      <p:ext uri="{BB962C8B-B14F-4D97-AF65-F5344CB8AC3E}">
        <p14:creationId xmlns:p14="http://schemas.microsoft.com/office/powerpoint/2010/main" val="420580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7/17/2018</a:t>
            </a:fld>
            <a:endParaRPr/>
          </a:p>
        </p:txBody>
      </p:sp>
    </p:spTree>
    <p:extLst>
      <p:ext uri="{BB962C8B-B14F-4D97-AF65-F5344CB8AC3E}">
        <p14:creationId xmlns:p14="http://schemas.microsoft.com/office/powerpoint/2010/main" val="33963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65613" y="1828800"/>
            <a:ext cx="6858002" cy="1828800"/>
          </a:xfrm>
        </p:spPr>
        <p:txBody>
          <a:bodyPr anchor="b">
            <a:normAutofit/>
          </a:bodyPr>
          <a:lstStyle>
            <a:lvl1pPr>
              <a:defRPr sz="4400"/>
            </a:lvl1pPr>
          </a:lstStyle>
          <a:p>
            <a:r>
              <a:rPr lang="en-US"/>
              <a:t>Click to edit Master title style</a:t>
            </a:r>
            <a:endParaRPr/>
          </a:p>
        </p:txBody>
      </p:sp>
      <p:sp>
        <p:nvSpPr>
          <p:cNvPr id="3" name="Text Placeholder 2"/>
          <p:cNvSpPr>
            <a:spLocks noGrp="1"/>
          </p:cNvSpPr>
          <p:nvPr>
            <p:ph type="body" idx="1"/>
          </p:nvPr>
        </p:nvSpPr>
        <p:spPr>
          <a:xfrm>
            <a:off x="4265610" y="3733800"/>
            <a:ext cx="6858002" cy="914400"/>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22925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5625"/>
            <a:ext cx="4954588" cy="41879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825625"/>
            <a:ext cx="4951414" cy="41879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6"/>
          <p:cNvSpPr>
            <a:spLocks noGrp="1"/>
          </p:cNvSpPr>
          <p:nvPr>
            <p:ph type="sldNum" sz="quarter" idx="12"/>
          </p:nvPr>
        </p:nvSpPr>
        <p:spPr/>
        <p:txBody>
          <a:bodyPr/>
          <a:lstStyle/>
          <a:p>
            <a:fld id="{022B156B-59AE-415F-B24B-8756D48BB977}"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4CF99945-0A15-4715-AB6C-F5E56CF20F70}" type="datetimeFigureOut">
              <a:rPr lang="en-US"/>
              <a:t>7/17/2018</a:t>
            </a:fld>
            <a:endParaRPr/>
          </a:p>
        </p:txBody>
      </p:sp>
    </p:spTree>
    <p:extLst>
      <p:ext uri="{BB962C8B-B14F-4D97-AF65-F5344CB8AC3E}">
        <p14:creationId xmlns:p14="http://schemas.microsoft.com/office/powerpoint/2010/main" val="297275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9848" y="1681163"/>
            <a:ext cx="4956048"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505075"/>
            <a:ext cx="4956048" cy="3476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72200" y="1681163"/>
            <a:ext cx="4956048"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4956048" cy="3476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8"/>
          <p:cNvSpPr>
            <a:spLocks noGrp="1"/>
          </p:cNvSpPr>
          <p:nvPr>
            <p:ph type="sldNum" sz="quarter" idx="12"/>
          </p:nvPr>
        </p:nvSpPr>
        <p:spPr/>
        <p:txBody>
          <a:bodyPr/>
          <a:lstStyle/>
          <a:p>
            <a:fld id="{022B156B-59AE-415F-B24B-8756D48BB977}"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4CF99945-0A15-4715-AB6C-F5E56CF20F70}" type="datetimeFigureOut">
              <a:rPr lang="en-US"/>
              <a:t>7/17/2018</a:t>
            </a:fld>
            <a:endParaRPr/>
          </a:p>
        </p:txBody>
      </p:sp>
    </p:spTree>
    <p:extLst>
      <p:ext uri="{BB962C8B-B14F-4D97-AF65-F5344CB8AC3E}">
        <p14:creationId xmlns:p14="http://schemas.microsoft.com/office/powerpoint/2010/main" val="231857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4"/>
          <p:cNvSpPr>
            <a:spLocks noGrp="1"/>
          </p:cNvSpPr>
          <p:nvPr>
            <p:ph type="sldNum" sz="quarter" idx="12"/>
          </p:nvPr>
        </p:nvSpPr>
        <p:spPr/>
        <p:txBody>
          <a:bodyPr/>
          <a:lstStyle/>
          <a:p>
            <a:fld id="{022B156B-59AE-415F-B24B-8756D48BB977}"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4CF99945-0A15-4715-AB6C-F5E56CF20F70}" type="datetimeFigureOut">
              <a:rPr lang="en-US"/>
              <a:t>7/17/2018</a:t>
            </a:fld>
            <a:endParaRPr/>
          </a:p>
        </p:txBody>
      </p:sp>
    </p:spTree>
    <p:extLst>
      <p:ext uri="{BB962C8B-B14F-4D97-AF65-F5344CB8AC3E}">
        <p14:creationId xmlns:p14="http://schemas.microsoft.com/office/powerpoint/2010/main" val="351281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22B156B-59AE-415F-B24B-8756D48BB977}" type="slidenum">
              <a:rPr/>
              <a:t>‹#›</a:t>
            </a:fld>
            <a:endParaRPr/>
          </a:p>
        </p:txBody>
      </p:sp>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4CF99945-0A15-4715-AB6C-F5E56CF20F70}" type="datetimeFigureOut">
              <a:rPr lang="en-US"/>
              <a:t>7/17/2018</a:t>
            </a:fld>
            <a:endParaRPr/>
          </a:p>
        </p:txBody>
      </p:sp>
    </p:spTree>
    <p:extLst>
      <p:ext uri="{BB962C8B-B14F-4D97-AF65-F5344CB8AC3E}">
        <p14:creationId xmlns:p14="http://schemas.microsoft.com/office/powerpoint/2010/main" val="84787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799"/>
            <a:ext cx="10058402" cy="1216152"/>
          </a:xfrm>
        </p:spPr>
        <p:txBody>
          <a:bodyPr/>
          <a:lstStyle>
            <a:lvl1pPr>
              <a:defRPr/>
            </a:lvl1pPr>
          </a:lstStyle>
          <a:p>
            <a:r>
              <a:rPr lang="en-US"/>
              <a:t>Click to edit Master title style</a:t>
            </a:r>
            <a:endParaRPr lang="en-US" dirty="0"/>
          </a:p>
        </p:txBody>
      </p:sp>
      <p:grpSp>
        <p:nvGrpSpPr>
          <p:cNvPr id="9" name="Group 8"/>
          <p:cNvGrpSpPr/>
          <p:nvPr/>
        </p:nvGrpSpPr>
        <p:grpSpPr>
          <a:xfrm>
            <a:off x="1052422" y="1733550"/>
            <a:ext cx="4360503" cy="3050038"/>
            <a:chOff x="895350" y="3313113"/>
            <a:chExt cx="3613151" cy="2790825"/>
          </a:xfrm>
          <a:solidFill>
            <a:schemeClr val="tx1">
              <a:lumMod val="50000"/>
            </a:schemeClr>
          </a:solidFill>
        </p:grpSpPr>
        <p:sp>
          <p:nvSpPr>
            <p:cNvPr id="10"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3"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4"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5"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6"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7"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8"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9"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0"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1"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6" name="Picture Placeholder 33" descr="An empty placeholder to add an image. Click on the placeholder and select the image that you wish to add."/>
          <p:cNvSpPr>
            <a:spLocks noGrp="1" noChangeAspect="1"/>
          </p:cNvSpPr>
          <p:nvPr>
            <p:ph type="pic" sz="quarter" idx="17"/>
          </p:nvPr>
        </p:nvSpPr>
        <p:spPr>
          <a:xfrm>
            <a:off x="1265028" y="1900210"/>
            <a:ext cx="3935536" cy="2571736"/>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sp>
        <p:nvSpPr>
          <p:cNvPr id="39" name="Text Placeholder 3"/>
          <p:cNvSpPr>
            <a:spLocks noGrp="1"/>
          </p:cNvSpPr>
          <p:nvPr>
            <p:ph type="body" sz="half" idx="2"/>
          </p:nvPr>
        </p:nvSpPr>
        <p:spPr>
          <a:xfrm>
            <a:off x="1052423"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grpSp>
        <p:nvGrpSpPr>
          <p:cNvPr id="22" name="Group 21"/>
          <p:cNvGrpSpPr/>
          <p:nvPr/>
        </p:nvGrpSpPr>
        <p:grpSpPr>
          <a:xfrm>
            <a:off x="6763111" y="1733550"/>
            <a:ext cx="4360503" cy="3050038"/>
            <a:chOff x="895350" y="3313113"/>
            <a:chExt cx="3613151" cy="2790825"/>
          </a:xfrm>
          <a:solidFill>
            <a:schemeClr val="tx1">
              <a:lumMod val="50000"/>
            </a:schemeClr>
          </a:solidFill>
        </p:grpSpPr>
        <p:sp>
          <p:nvSpPr>
            <p:cNvPr id="2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7" name="Picture Placeholder 33" descr="An empty placeholder to add an image. Click on the placeholder and select the image that you wish to add."/>
          <p:cNvSpPr>
            <a:spLocks noGrp="1" noChangeAspect="1"/>
          </p:cNvSpPr>
          <p:nvPr>
            <p:ph type="pic" sz="quarter" idx="18"/>
          </p:nvPr>
        </p:nvSpPr>
        <p:spPr>
          <a:xfrm>
            <a:off x="6975717" y="1900210"/>
            <a:ext cx="3935536" cy="2571736"/>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sp>
        <p:nvSpPr>
          <p:cNvPr id="40" name="Text Placeholder 3"/>
          <p:cNvSpPr>
            <a:spLocks noGrp="1"/>
          </p:cNvSpPr>
          <p:nvPr>
            <p:ph type="body" sz="half" idx="19"/>
          </p:nvPr>
        </p:nvSpPr>
        <p:spPr>
          <a:xfrm>
            <a:off x="6742908"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7/17/2018</a:t>
            </a:fld>
            <a:endParaRPr/>
          </a:p>
        </p:txBody>
      </p:sp>
    </p:spTree>
    <p:extLst>
      <p:ext uri="{BB962C8B-B14F-4D97-AF65-F5344CB8AC3E}">
        <p14:creationId xmlns:p14="http://schemas.microsoft.com/office/powerpoint/2010/main" val="116827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grpSp>
        <p:nvGrpSpPr>
          <p:cNvPr id="52" name="Group 51"/>
          <p:cNvGrpSpPr>
            <a:grpSpLocks noChangeAspect="1"/>
          </p:cNvGrpSpPr>
          <p:nvPr/>
        </p:nvGrpSpPr>
        <p:grpSpPr>
          <a:xfrm rot="5400000">
            <a:off x="1045139" y="1678105"/>
            <a:ext cx="3123347" cy="3089730"/>
            <a:chOff x="895350" y="3313113"/>
            <a:chExt cx="3613151" cy="2790825"/>
          </a:xfrm>
          <a:solidFill>
            <a:schemeClr val="tx1">
              <a:lumMod val="50000"/>
            </a:schemeClr>
          </a:solidFill>
        </p:grpSpPr>
        <p:sp>
          <p:nvSpPr>
            <p:cNvPr id="5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9" name="Picture Placeholder 33" descr="An empty placeholder to add an image. Click on the placeholder and select the image that you wish to add."/>
          <p:cNvSpPr>
            <a:spLocks noGrp="1"/>
          </p:cNvSpPr>
          <p:nvPr>
            <p:ph type="pic" sz="quarter" idx="19"/>
          </p:nvPr>
        </p:nvSpPr>
        <p:spPr>
          <a:xfrm>
            <a:off x="1249168" y="1824285"/>
            <a:ext cx="2715289" cy="2776308"/>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sp>
        <p:nvSpPr>
          <p:cNvPr id="81" name="Text Placeholder 3"/>
          <p:cNvSpPr>
            <a:spLocks noGrp="1"/>
          </p:cNvSpPr>
          <p:nvPr>
            <p:ph type="body" sz="half" idx="2"/>
          </p:nvPr>
        </p:nvSpPr>
        <p:spPr>
          <a:xfrm>
            <a:off x="123521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grpSp>
        <p:nvGrpSpPr>
          <p:cNvPr id="84" name="Group 83"/>
          <p:cNvGrpSpPr>
            <a:grpSpLocks noChangeAspect="1"/>
          </p:cNvGrpSpPr>
          <p:nvPr userDrawn="1"/>
        </p:nvGrpSpPr>
        <p:grpSpPr>
          <a:xfrm rot="5400000">
            <a:off x="4517135" y="1678105"/>
            <a:ext cx="3123347" cy="3089730"/>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8" name="Picture Placeholder 33" descr="An empty placeholder to add an image. Click on the placeholder and select the image that you wish to add."/>
          <p:cNvSpPr>
            <a:spLocks noGrp="1"/>
          </p:cNvSpPr>
          <p:nvPr>
            <p:ph type="pic" sz="quarter" idx="18"/>
          </p:nvPr>
        </p:nvSpPr>
        <p:spPr>
          <a:xfrm>
            <a:off x="4720924" y="1824285"/>
            <a:ext cx="2715768" cy="2776308"/>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sp>
        <p:nvSpPr>
          <p:cNvPr id="82" name="Text Placeholder 3"/>
          <p:cNvSpPr>
            <a:spLocks noGrp="1"/>
          </p:cNvSpPr>
          <p:nvPr>
            <p:ph type="body" sz="half" idx="21"/>
          </p:nvPr>
        </p:nvSpPr>
        <p:spPr>
          <a:xfrm>
            <a:off x="4707208"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grpSp>
        <p:nvGrpSpPr>
          <p:cNvPr id="97" name="Group 96"/>
          <p:cNvGrpSpPr>
            <a:grpSpLocks noChangeAspect="1"/>
          </p:cNvGrpSpPr>
          <p:nvPr userDrawn="1"/>
        </p:nvGrpSpPr>
        <p:grpSpPr>
          <a:xfrm rot="5400000">
            <a:off x="8019009" y="1678105"/>
            <a:ext cx="3123347" cy="3089730"/>
            <a:chOff x="895350" y="3313113"/>
            <a:chExt cx="3613151" cy="2790825"/>
          </a:xfrm>
          <a:solidFill>
            <a:schemeClr val="tx1">
              <a:lumMod val="50000"/>
            </a:schemeClr>
          </a:solidFill>
        </p:grpSpPr>
        <p:sp>
          <p:nvSpPr>
            <p:cNvPr id="98"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9"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80" name="Picture Placeholder 33" descr="An empty placeholder to add an image. Click on the placeholder and select the image that you wish to add."/>
          <p:cNvSpPr>
            <a:spLocks noGrp="1"/>
          </p:cNvSpPr>
          <p:nvPr>
            <p:ph type="pic" sz="quarter" idx="20"/>
          </p:nvPr>
        </p:nvSpPr>
        <p:spPr>
          <a:xfrm>
            <a:off x="8222798" y="1824285"/>
            <a:ext cx="2715768" cy="2776308"/>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sp>
        <p:nvSpPr>
          <p:cNvPr id="83" name="Text Placeholder 3"/>
          <p:cNvSpPr>
            <a:spLocks noGrp="1"/>
          </p:cNvSpPr>
          <p:nvPr>
            <p:ph type="body" sz="half" idx="22"/>
          </p:nvPr>
        </p:nvSpPr>
        <p:spPr>
          <a:xfrm>
            <a:off x="820908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7/17/2018</a:t>
            </a:fld>
            <a:endParaRPr/>
          </a:p>
        </p:txBody>
      </p:sp>
    </p:spTree>
    <p:extLst>
      <p:ext uri="{BB962C8B-B14F-4D97-AF65-F5344CB8AC3E}">
        <p14:creationId xmlns:p14="http://schemas.microsoft.com/office/powerpoint/2010/main" val="16819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304800"/>
            <a:ext cx="10058402"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65214" y="1752600"/>
            <a:ext cx="10058400" cy="42291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4"/>
          </p:nvPr>
        </p:nvSpPr>
        <p:spPr>
          <a:xfrm>
            <a:off x="1065213" y="6019801"/>
            <a:ext cx="762000" cy="228600"/>
          </a:xfrm>
          <a:prstGeom prst="rect">
            <a:avLst/>
          </a:prstGeom>
        </p:spPr>
        <p:txBody>
          <a:bodyPr vert="horz" lIns="91440" tIns="45720" rIns="91440" bIns="45720" rtlCol="0" anchor="ctr"/>
          <a:lstStyle>
            <a:lvl1pPr algn="l">
              <a:defRPr sz="1100">
                <a:solidFill>
                  <a:schemeClr val="tx1"/>
                </a:solidFill>
              </a:defRPr>
            </a:lvl1pPr>
          </a:lstStyle>
          <a:p>
            <a:fld id="{022B156B-59AE-415F-B24B-8756D48BB977}" type="slidenum">
              <a:rPr lang="en-US" smtClean="0"/>
              <a:pPr/>
              <a:t>‹#›</a:t>
            </a:fld>
            <a:endParaRPr lang="en-US"/>
          </a:p>
        </p:txBody>
      </p:sp>
      <p:sp>
        <p:nvSpPr>
          <p:cNvPr id="5" name="Footer Placeholder 4"/>
          <p:cNvSpPr>
            <a:spLocks noGrp="1"/>
          </p:cNvSpPr>
          <p:nvPr>
            <p:ph type="ftr" sz="quarter" idx="3"/>
          </p:nvPr>
        </p:nvSpPr>
        <p:spPr>
          <a:xfrm>
            <a:off x="1979613" y="6019801"/>
            <a:ext cx="5943600" cy="228600"/>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4" name="Date Placeholder 3"/>
          <p:cNvSpPr>
            <a:spLocks noGrp="1"/>
          </p:cNvSpPr>
          <p:nvPr>
            <p:ph type="dt" sz="half" idx="2"/>
          </p:nvPr>
        </p:nvSpPr>
        <p:spPr>
          <a:xfrm>
            <a:off x="8075611" y="6019801"/>
            <a:ext cx="1396260" cy="228600"/>
          </a:xfrm>
          <a:prstGeom prst="rect">
            <a:avLst/>
          </a:prstGeom>
        </p:spPr>
        <p:txBody>
          <a:bodyPr vert="horz" lIns="91440" tIns="45720" rIns="91440" bIns="45720" rtlCol="0" anchor="ctr"/>
          <a:lstStyle>
            <a:lvl1pPr algn="l">
              <a:defRPr sz="1100">
                <a:solidFill>
                  <a:schemeClr val="tx1"/>
                </a:solidFill>
              </a:defRPr>
            </a:lvl1pPr>
          </a:lstStyle>
          <a:p>
            <a:fld id="{4CF99945-0A15-4715-AB6C-F5E56CF20F70}" type="datetimeFigureOut">
              <a:rPr lang="en-US" smtClean="0"/>
              <a:pPr/>
              <a:t>7/17/2018</a:t>
            </a:fld>
            <a:endParaRPr lang="en-US"/>
          </a:p>
        </p:txBody>
      </p:sp>
    </p:spTree>
    <p:extLst>
      <p:ext uri="{BB962C8B-B14F-4D97-AF65-F5344CB8AC3E}">
        <p14:creationId xmlns:p14="http://schemas.microsoft.com/office/powerpoint/2010/main" val="130063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62"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xStyles>
    <p:titleStyle>
      <a:lvl1pPr algn="l" defTabSz="914400" rtl="0" eaLnBrk="1" latinLnBrk="0" hangingPunct="1">
        <a:lnSpc>
          <a:spcPct val="90000"/>
        </a:lnSpc>
        <a:spcBef>
          <a:spcPct val="0"/>
        </a:spcBef>
        <a:buNone/>
        <a:defRPr sz="3600" kern="1200">
          <a:solidFill>
            <a:schemeClr val="tx1">
              <a:lumMod val="50000"/>
            </a:schemeClr>
          </a:solidFill>
          <a:latin typeface="+mj-lt"/>
          <a:ea typeface="+mj-ea"/>
          <a:cs typeface="+mj-cs"/>
        </a:defRPr>
      </a:lvl1pPr>
    </p:titleStyle>
    <p:bodyStyle>
      <a:lvl1pPr marL="347472" indent="-347472"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mn-lt"/>
          <a:ea typeface="+mn-ea"/>
          <a:cs typeface="+mn-cs"/>
        </a:defRPr>
      </a:lvl1pPr>
      <a:lvl2pPr marL="740664" indent="-283464"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Cloud is coming</a:t>
            </a:r>
          </a:p>
        </p:txBody>
      </p:sp>
      <p:sp>
        <p:nvSpPr>
          <p:cNvPr id="3" name="Subtitle 2"/>
          <p:cNvSpPr>
            <a:spLocks noGrp="1"/>
          </p:cNvSpPr>
          <p:nvPr>
            <p:ph type="subTitle" idx="1"/>
          </p:nvPr>
        </p:nvSpPr>
        <p:spPr/>
        <p:txBody>
          <a:bodyPr/>
          <a:lstStyle/>
          <a:p>
            <a:r>
              <a:rPr lang="en-US" dirty="0"/>
              <a:t>Cloud migration project</a:t>
            </a:r>
          </a:p>
        </p:txBody>
      </p:sp>
    </p:spTree>
    <p:extLst>
      <p:ext uri="{BB962C8B-B14F-4D97-AF65-F5344CB8AC3E}">
        <p14:creationId xmlns:p14="http://schemas.microsoft.com/office/powerpoint/2010/main" val="76967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Why are we moving to the cloud?</a:t>
            </a:r>
            <a:endParaRPr dirty="0"/>
          </a:p>
        </p:txBody>
      </p:sp>
      <p:sp>
        <p:nvSpPr>
          <p:cNvPr id="14" name="Content Placeholder 13"/>
          <p:cNvSpPr>
            <a:spLocks noGrp="1"/>
          </p:cNvSpPr>
          <p:nvPr>
            <p:ph idx="1"/>
          </p:nvPr>
        </p:nvSpPr>
        <p:spPr/>
        <p:txBody>
          <a:bodyPr/>
          <a:lstStyle/>
          <a:p>
            <a:pPr marL="0" indent="0">
              <a:buNone/>
            </a:pPr>
            <a:r>
              <a:rPr lang="en-US" dirty="0"/>
              <a:t>The Cloud environment can help our company save overhead costs associated with technical infrastructure management. We can reduce our staff numbers, hardware, and data center leasing costs, while maintaining the availability of our APIs. </a:t>
            </a:r>
          </a:p>
          <a:p>
            <a:endParaRPr dirty="0"/>
          </a:p>
        </p:txBody>
      </p:sp>
    </p:spTree>
    <p:extLst>
      <p:ext uri="{BB962C8B-B14F-4D97-AF65-F5344CB8AC3E}">
        <p14:creationId xmlns:p14="http://schemas.microsoft.com/office/powerpoint/2010/main" val="2004005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Cloud Benefits</a:t>
            </a:r>
            <a:endParaRPr dirty="0"/>
          </a:p>
        </p:txBody>
      </p:sp>
      <p:sp>
        <p:nvSpPr>
          <p:cNvPr id="14" name="Content Placeholder 13"/>
          <p:cNvSpPr>
            <a:spLocks noGrp="1"/>
          </p:cNvSpPr>
          <p:nvPr>
            <p:ph idx="1"/>
          </p:nvPr>
        </p:nvSpPr>
        <p:spPr/>
        <p:txBody>
          <a:bodyPr>
            <a:normAutofit fontScale="85000" lnSpcReduction="10000"/>
          </a:bodyPr>
          <a:lstStyle/>
          <a:p>
            <a:pPr lvl="0"/>
            <a:r>
              <a:rPr lang="en-US" i="1" dirty="0"/>
              <a:t>On-demand self-service:</a:t>
            </a:r>
            <a:r>
              <a:rPr lang="en-US" dirty="0"/>
              <a:t> We can automate our cloud infrastructure to modify resource allotment and handle malfunctions.</a:t>
            </a:r>
          </a:p>
          <a:p>
            <a:pPr lvl="0"/>
            <a:r>
              <a:rPr lang="en-US" i="1" dirty="0"/>
              <a:t>Broad network access: </a:t>
            </a:r>
            <a:r>
              <a:rPr lang="en-US" dirty="0"/>
              <a:t>Our infrastructure is accessible from a variety of devices in various locations.</a:t>
            </a:r>
          </a:p>
          <a:p>
            <a:pPr lvl="0"/>
            <a:r>
              <a:rPr lang="en-US" i="1" dirty="0"/>
              <a:t>Resource pooling:</a:t>
            </a:r>
            <a:r>
              <a:rPr lang="en-US" dirty="0"/>
              <a:t> Our infrastructure resources are pooled to serve multiple consumers using a multi-tenant model.  We can reduce staff and save money.</a:t>
            </a:r>
          </a:p>
          <a:p>
            <a:pPr lvl="0"/>
            <a:r>
              <a:rPr lang="en-US" i="1" dirty="0"/>
              <a:t>Rapid elasticity:</a:t>
            </a:r>
            <a:r>
              <a:rPr lang="en-US" dirty="0"/>
              <a:t> Our available resources can expand and retract. This allows us to reduce resource costs and offer resources based on demand.</a:t>
            </a:r>
          </a:p>
          <a:p>
            <a:pPr lvl="0"/>
            <a:r>
              <a:rPr lang="en-US" i="1" dirty="0"/>
              <a:t>Measured service:</a:t>
            </a:r>
            <a:r>
              <a:rPr lang="en-US" dirty="0"/>
              <a:t> Storage, processing, bandwidth, and consumption can be monitored and controlled in real time to provide transparency.</a:t>
            </a:r>
          </a:p>
          <a:p>
            <a:endParaRPr dirty="0"/>
          </a:p>
        </p:txBody>
      </p:sp>
    </p:spTree>
    <p:extLst>
      <p:ext uri="{BB962C8B-B14F-4D97-AF65-F5344CB8AC3E}">
        <p14:creationId xmlns:p14="http://schemas.microsoft.com/office/powerpoint/2010/main" val="240872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this mean to us?</a:t>
            </a:r>
          </a:p>
        </p:txBody>
      </p:sp>
      <p:sp>
        <p:nvSpPr>
          <p:cNvPr id="3" name="Content Placeholder 2"/>
          <p:cNvSpPr>
            <a:spLocks noGrp="1"/>
          </p:cNvSpPr>
          <p:nvPr>
            <p:ph sz="half" idx="1"/>
          </p:nvPr>
        </p:nvSpPr>
        <p:spPr/>
        <p:txBody>
          <a:bodyPr/>
          <a:lstStyle/>
          <a:p>
            <a:r>
              <a:rPr lang="en-US" dirty="0"/>
              <a:t>Reduction in data center staff by 15# by 3</a:t>
            </a:r>
            <a:r>
              <a:rPr lang="en-US" baseline="30000" dirty="0"/>
              <a:t>rd</a:t>
            </a:r>
            <a:r>
              <a:rPr lang="en-US" dirty="0"/>
              <a:t> year</a:t>
            </a:r>
          </a:p>
          <a:p>
            <a:r>
              <a:rPr lang="en-US" dirty="0"/>
              <a:t>Salary and benefit savings of 500,000 per year</a:t>
            </a:r>
          </a:p>
          <a:p>
            <a:r>
              <a:rPr lang="en-US" dirty="0"/>
              <a:t>Reduction in other staff</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454106367"/>
              </p:ext>
            </p:extLst>
          </p:nvPr>
        </p:nvGraphicFramePr>
        <p:xfrm>
          <a:off x="6172200" y="1825623"/>
          <a:ext cx="4951413" cy="2242662"/>
        </p:xfrm>
        <a:graphic>
          <a:graphicData uri="http://schemas.openxmlformats.org/drawingml/2006/table">
            <a:tbl>
              <a:tblPr firstRow="1" bandRow="1">
                <a:tableStyleId>{F5AB1C69-6EDB-4FF4-983F-18BD219EF322}</a:tableStyleId>
              </a:tblPr>
              <a:tblGrid>
                <a:gridCol w="1650471">
                  <a:extLst>
                    <a:ext uri="{9D8B030D-6E8A-4147-A177-3AD203B41FA5}">
                      <a16:colId xmlns:a16="http://schemas.microsoft.com/office/drawing/2014/main" val="20000"/>
                    </a:ext>
                  </a:extLst>
                </a:gridCol>
                <a:gridCol w="1650471">
                  <a:extLst>
                    <a:ext uri="{9D8B030D-6E8A-4147-A177-3AD203B41FA5}">
                      <a16:colId xmlns:a16="http://schemas.microsoft.com/office/drawing/2014/main" val="20001"/>
                    </a:ext>
                  </a:extLst>
                </a:gridCol>
                <a:gridCol w="1650471">
                  <a:extLst>
                    <a:ext uri="{9D8B030D-6E8A-4147-A177-3AD203B41FA5}">
                      <a16:colId xmlns:a16="http://schemas.microsoft.com/office/drawing/2014/main" val="20002"/>
                    </a:ext>
                  </a:extLst>
                </a:gridCol>
              </a:tblGrid>
              <a:tr h="534194">
                <a:tc>
                  <a:txBody>
                    <a:bodyPr/>
                    <a:lstStyle/>
                    <a:p>
                      <a:r>
                        <a:rPr lang="en-US" dirty="0"/>
                        <a:t>Employee</a:t>
                      </a:r>
                      <a:endParaRPr dirty="0"/>
                    </a:p>
                  </a:txBody>
                  <a:tcPr anchor="ctr">
                    <a:solidFill>
                      <a:schemeClr val="accent3">
                        <a:lumMod val="50000"/>
                      </a:schemeClr>
                    </a:solidFill>
                  </a:tcPr>
                </a:tc>
                <a:tc>
                  <a:txBody>
                    <a:bodyPr/>
                    <a:lstStyle/>
                    <a:p>
                      <a:pPr algn="ctr"/>
                      <a:r>
                        <a:rPr lang="en-US" dirty="0"/>
                        <a:t>Reduction #</a:t>
                      </a:r>
                      <a:endParaRPr dirty="0"/>
                    </a:p>
                  </a:txBody>
                  <a:tcPr anchor="ctr">
                    <a:solidFill>
                      <a:schemeClr val="accent3">
                        <a:lumMod val="50000"/>
                      </a:schemeClr>
                    </a:solidFill>
                  </a:tcPr>
                </a:tc>
                <a:tc>
                  <a:txBody>
                    <a:bodyPr/>
                    <a:lstStyle/>
                    <a:p>
                      <a:pPr algn="ctr"/>
                      <a:r>
                        <a:rPr lang="en-US" dirty="0"/>
                        <a:t>Savings</a:t>
                      </a:r>
                      <a:endParaRPr dirty="0"/>
                    </a:p>
                  </a:txBody>
                  <a:tcPr anchor="ctr">
                    <a:solidFill>
                      <a:schemeClr val="accent3">
                        <a:lumMod val="50000"/>
                      </a:schemeClr>
                    </a:solidFill>
                  </a:tcPr>
                </a:tc>
                <a:extLst>
                  <a:ext uri="{0D108BD9-81ED-4DB2-BD59-A6C34878D82A}">
                    <a16:rowId xmlns:a16="http://schemas.microsoft.com/office/drawing/2014/main" val="10000"/>
                  </a:ext>
                </a:extLst>
              </a:tr>
              <a:tr h="534194">
                <a:tc>
                  <a:txBody>
                    <a:bodyPr/>
                    <a:lstStyle/>
                    <a:p>
                      <a:r>
                        <a:rPr lang="en-US" dirty="0"/>
                        <a:t>Data center</a:t>
                      </a:r>
                      <a:endParaRPr dirty="0"/>
                    </a:p>
                  </a:txBody>
                  <a:tcPr anchor="ctr"/>
                </a:tc>
                <a:tc>
                  <a:txBody>
                    <a:bodyPr/>
                    <a:lstStyle/>
                    <a:p>
                      <a:pPr algn="ctr"/>
                      <a:r>
                        <a:rPr lang="en-US" dirty="0"/>
                        <a:t>5</a:t>
                      </a:r>
                      <a:endParaRPr dirty="0"/>
                    </a:p>
                  </a:txBody>
                  <a:tcPr anchor="ctr"/>
                </a:tc>
                <a:tc>
                  <a:txBody>
                    <a:bodyPr/>
                    <a:lstStyle/>
                    <a:p>
                      <a:pPr algn="ctr"/>
                      <a:r>
                        <a:rPr lang="en-US" dirty="0"/>
                        <a:t>175,000</a:t>
                      </a:r>
                      <a:endParaRPr dirty="0"/>
                    </a:p>
                  </a:txBody>
                  <a:tcPr anchor="ctr"/>
                </a:tc>
                <a:extLst>
                  <a:ext uri="{0D108BD9-81ED-4DB2-BD59-A6C34878D82A}">
                    <a16:rowId xmlns:a16="http://schemas.microsoft.com/office/drawing/2014/main" val="10001"/>
                  </a:ext>
                </a:extLst>
              </a:tr>
              <a:tr h="534194">
                <a:tc>
                  <a:txBody>
                    <a:bodyPr/>
                    <a:lstStyle/>
                    <a:p>
                      <a:endParaRPr dirty="0"/>
                    </a:p>
                  </a:txBody>
                  <a:tcPr anchor="ctr"/>
                </a:tc>
                <a:tc>
                  <a:txBody>
                    <a:bodyPr/>
                    <a:lstStyle/>
                    <a:p>
                      <a:pPr algn="ctr"/>
                      <a:endParaRPr dirty="0"/>
                    </a:p>
                  </a:txBody>
                  <a:tcPr anchor="ctr"/>
                </a:tc>
                <a:tc>
                  <a:txBody>
                    <a:bodyPr/>
                    <a:lstStyle/>
                    <a:p>
                      <a:pPr algn="ctr"/>
                      <a:endParaRPr dirty="0"/>
                    </a:p>
                  </a:txBody>
                  <a:tcPr anchor="ctr"/>
                </a:tc>
                <a:extLst>
                  <a:ext uri="{0D108BD9-81ED-4DB2-BD59-A6C34878D82A}">
                    <a16:rowId xmlns:a16="http://schemas.microsoft.com/office/drawing/2014/main" val="10002"/>
                  </a:ext>
                </a:extLst>
              </a:tr>
              <a:tr h="534194">
                <a:tc>
                  <a:txBody>
                    <a:bodyPr/>
                    <a:lstStyle/>
                    <a:p>
                      <a:r>
                        <a:rPr lang="en-US" dirty="0"/>
                        <a:t>Support staff</a:t>
                      </a:r>
                      <a:endParaRPr dirty="0"/>
                    </a:p>
                  </a:txBody>
                  <a:tcPr anchor="ctr"/>
                </a:tc>
                <a:tc>
                  <a:txBody>
                    <a:bodyPr/>
                    <a:lstStyle/>
                    <a:p>
                      <a:pPr algn="ctr"/>
                      <a:r>
                        <a:rPr lang="en-US" dirty="0"/>
                        <a:t>8</a:t>
                      </a:r>
                      <a:endParaRPr dirty="0"/>
                    </a:p>
                  </a:txBody>
                  <a:tcPr anchor="ctr"/>
                </a:tc>
                <a:tc>
                  <a:txBody>
                    <a:bodyPr/>
                    <a:lstStyle/>
                    <a:p>
                      <a:pPr algn="ctr"/>
                      <a:r>
                        <a:rPr lang="en-US" dirty="0"/>
                        <a:t>325,000</a:t>
                      </a:r>
                      <a:endParaRPr dirty="0"/>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233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the Cloud?</a:t>
            </a:r>
            <a:endParaRPr dirty="0"/>
          </a:p>
        </p:txBody>
      </p:sp>
      <p:sp>
        <p:nvSpPr>
          <p:cNvPr id="14" name="Content Placeholder 13"/>
          <p:cNvSpPr>
            <a:spLocks noGrp="1"/>
          </p:cNvSpPr>
          <p:nvPr>
            <p:ph idx="1"/>
          </p:nvPr>
        </p:nvSpPr>
        <p:spPr/>
        <p:txBody>
          <a:bodyPr/>
          <a:lstStyle/>
          <a:p>
            <a:pPr marL="0" indent="0">
              <a:buNone/>
            </a:pPr>
            <a:r>
              <a:rPr lang="en-US" dirty="0"/>
              <a:t>Cloud infrastructure provides access to a shared pool of configurable computing resources such as networks, servers, storage, applications, and services. These resources can be provisioned and released with minimal management effort or service-provider interaction. </a:t>
            </a:r>
          </a:p>
          <a:p>
            <a:endParaRPr dirty="0"/>
          </a:p>
        </p:txBody>
      </p:sp>
    </p:spTree>
    <p:extLst>
      <p:ext uri="{BB962C8B-B14F-4D97-AF65-F5344CB8AC3E}">
        <p14:creationId xmlns:p14="http://schemas.microsoft.com/office/powerpoint/2010/main" val="308107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the downside of moving to the Cloud?</a:t>
            </a:r>
            <a:endParaRPr dirty="0"/>
          </a:p>
        </p:txBody>
      </p:sp>
      <p:sp>
        <p:nvSpPr>
          <p:cNvPr id="14" name="Content Placeholder 13"/>
          <p:cNvSpPr>
            <a:spLocks noGrp="1"/>
          </p:cNvSpPr>
          <p:nvPr>
            <p:ph idx="1"/>
          </p:nvPr>
        </p:nvSpPr>
        <p:spPr/>
        <p:txBody>
          <a:bodyPr>
            <a:normAutofit lnSpcReduction="10000"/>
          </a:bodyPr>
          <a:lstStyle/>
          <a:p>
            <a:r>
              <a:rPr lang="en-US" dirty="0"/>
              <a:t>Their could be vulnerability, if there is a local internet outage, for both the cloud provider and the companies ability to connect to it’s infrastructure.</a:t>
            </a:r>
          </a:p>
          <a:p>
            <a:pPr lvl="0"/>
            <a:r>
              <a:rPr lang="en-US" dirty="0"/>
              <a:t>The company would be limited in its ability to customize. The company would have the ability to do whatever it wanted with a local infrastructure, but may find that a cloud infrastructure can only be deployed in certain ways specified by the cloud provider.</a:t>
            </a:r>
          </a:p>
          <a:p>
            <a:pPr lvl="0"/>
            <a:r>
              <a:rPr lang="en-US" dirty="0"/>
              <a:t>Security concerns may be a disadvantage, because the company is reliant on the provider. What happens if the provider gets hacked?</a:t>
            </a:r>
          </a:p>
          <a:p>
            <a:endParaRPr dirty="0"/>
          </a:p>
        </p:txBody>
      </p:sp>
    </p:spTree>
    <p:extLst>
      <p:ext uri="{BB962C8B-B14F-4D97-AF65-F5344CB8AC3E}">
        <p14:creationId xmlns:p14="http://schemas.microsoft.com/office/powerpoint/2010/main" val="213110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next?</a:t>
            </a:r>
            <a:endParaRPr dirty="0"/>
          </a:p>
        </p:txBody>
      </p:sp>
      <p:sp>
        <p:nvSpPr>
          <p:cNvPr id="14" name="Content Placeholder 13"/>
          <p:cNvSpPr>
            <a:spLocks noGrp="1"/>
          </p:cNvSpPr>
          <p:nvPr>
            <p:ph idx="1"/>
          </p:nvPr>
        </p:nvSpPr>
        <p:spPr/>
        <p:txBody>
          <a:bodyPr>
            <a:normAutofit/>
          </a:bodyPr>
          <a:lstStyle/>
          <a:p>
            <a:r>
              <a:rPr lang="en-US" dirty="0"/>
              <a:t>All employees will receive training</a:t>
            </a:r>
          </a:p>
          <a:p>
            <a:r>
              <a:rPr lang="en-US" dirty="0"/>
              <a:t>The training will be focused on there job roles</a:t>
            </a:r>
          </a:p>
          <a:p>
            <a:r>
              <a:rPr lang="en-US" dirty="0"/>
              <a:t>The training will be communicated at a later date</a:t>
            </a:r>
          </a:p>
          <a:p>
            <a:r>
              <a:rPr lang="en-US" dirty="0"/>
              <a:t>Employee layoffs will begin 3 weeks after migration</a:t>
            </a:r>
          </a:p>
          <a:p>
            <a:endParaRPr dirty="0"/>
          </a:p>
        </p:txBody>
      </p:sp>
    </p:spTree>
    <p:extLst>
      <p:ext uri="{BB962C8B-B14F-4D97-AF65-F5344CB8AC3E}">
        <p14:creationId xmlns:p14="http://schemas.microsoft.com/office/powerpoint/2010/main" val="49647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theme/theme1.xml><?xml version="1.0" encoding="utf-8"?>
<a:theme xmlns:a="http://schemas.openxmlformats.org/drawingml/2006/main" name="Nature Illustration 16x9">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3431377.potx" id="{56A48130-F36A-41C3-8C0C-0EF853C6708B}" vid="{0432F83B-7085-406B-BFE7-677E72A6CADA}"/>
    </a:ext>
  </a:extLst>
</a:theme>
</file>

<file path=ppt/theme/theme2.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Rainbow themed presentation</Template>
  <TotalTime>18</TotalTime>
  <Words>394</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Segoe Print</vt:lpstr>
      <vt:lpstr>Nature Illustration 16x9</vt:lpstr>
      <vt:lpstr>The Cloud is coming</vt:lpstr>
      <vt:lpstr>Why are we moving to the cloud?</vt:lpstr>
      <vt:lpstr>Cloud Benefits</vt:lpstr>
      <vt:lpstr>What does this mean to us?</vt:lpstr>
      <vt:lpstr>What is the Cloud?</vt:lpstr>
      <vt:lpstr>What is the downside of moving to the Cloud?</vt:lpstr>
      <vt:lpstr>What is next?</vt:lpstr>
    </vt:vector>
  </TitlesOfParts>
  <Company>Western Governors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Cloud is coming</dc:title>
  <dc:creator>Jaynee Farmer</dc:creator>
  <cp:lastModifiedBy>Jana Martin</cp:lastModifiedBy>
  <cp:revision>2</cp:revision>
  <dcterms:created xsi:type="dcterms:W3CDTF">2017-12-29T18:44:22Z</dcterms:created>
  <dcterms:modified xsi:type="dcterms:W3CDTF">2018-07-17T20:02:58Z</dcterms:modified>
</cp:coreProperties>
</file>