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E9D8EF-E9B7-4706-BF4D-3955496F9A89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18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41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5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6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91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7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2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9DB982-6ED8-437E-BE72-4BAE4222B15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C7C552-906F-411C-9F74-C3C979DA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9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Moscow Metro stations using Foursquare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- The Battle of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9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this project, we want to look at the neighborhoods surrounding metro stations and classify them.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neighborhoods are mostly residential, others have more business or commercial spaces surrounding them.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venues closest to a station determine why and how people use it.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analyzing this data we can classify stations by their primary usage. </a:t>
            </a:r>
          </a:p>
        </p:txBody>
      </p:sp>
    </p:spTree>
    <p:extLst>
      <p:ext uri="{BB962C8B-B14F-4D97-AF65-F5344CB8AC3E}">
        <p14:creationId xmlns:p14="http://schemas.microsoft.com/office/powerpoint/2010/main" val="406938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need data on the location of stations and on the venues closest to them. </a:t>
            </a:r>
          </a:p>
          <a:p>
            <a:r>
              <a:rPr lang="en-US" dirty="0"/>
              <a:t>1. List of stations and their geographical coordinates — scraped from this Wikipedia page.  </a:t>
            </a:r>
          </a:p>
          <a:p>
            <a:r>
              <a:rPr lang="en-US" dirty="0" smtClean="0"/>
              <a:t>2</a:t>
            </a:r>
            <a:r>
              <a:rPr lang="en-US" dirty="0"/>
              <a:t>. Foursquare API to explore venue types surrounding each station. Foursquare outlines these high-level venue categories with more sub-categories.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Arts &amp; Entertainment (4d4b7104d754a06370d81259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College &amp; University (4d4b7105d754a06372d81259)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Event (4d4b7105d754a06373d81259)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Food (4d4b7105d754a06374d81259)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Nightlife Spot (4d4b7105d754a06376d81259)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Outdoors &amp; Recreation (4d4b7105d754a06377d81259)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Professional &amp; Other Places (4d4b7105d754a06375d81259)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Residence (</a:t>
            </a:r>
            <a:r>
              <a:rPr lang="en-US" dirty="0" smtClean="0"/>
              <a:t>4e67e38e036454776db1fb3a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Shop &amp; Service (4d4b7105d754a06378d81259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	• </a:t>
            </a:r>
            <a:r>
              <a:rPr lang="en-US" dirty="0"/>
              <a:t>Travel &amp; Transport (4d4b7105d754a06379d81259)  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the Foursquare explore API with category ID to query the number of venues of each category in a specific radius. The response contains a </a:t>
            </a:r>
            <a:r>
              <a:rPr lang="en-US" dirty="0" err="1"/>
              <a:t>totalResults</a:t>
            </a:r>
            <a:r>
              <a:rPr lang="en-US" dirty="0"/>
              <a:t> value for the specified coordinates, radius and category. </a:t>
            </a:r>
          </a:p>
          <a:p>
            <a:r>
              <a:rPr lang="en-US" dirty="0" smtClean="0"/>
              <a:t>Exploratory </a:t>
            </a:r>
            <a:r>
              <a:rPr lang="en-US" dirty="0"/>
              <a:t>analysis &amp; basic cleanup Let’s look at the data. We can see for example that </a:t>
            </a:r>
            <a:r>
              <a:rPr lang="en-US" dirty="0" err="1"/>
              <a:t>Turgenevskaya</a:t>
            </a:r>
            <a:r>
              <a:rPr lang="en-US" dirty="0"/>
              <a:t> station has the highest number of Professional &amp; Other Places (192) while </a:t>
            </a:r>
            <a:r>
              <a:rPr lang="en-US" dirty="0" err="1"/>
              <a:t>Belokamennaya</a:t>
            </a:r>
            <a:r>
              <a:rPr lang="en-US" dirty="0"/>
              <a:t> station has 0. </a:t>
            </a:r>
          </a:p>
          <a:p>
            <a:r>
              <a:rPr lang="en-US" dirty="0"/>
              <a:t>Let’s display the number of venues as boxplots (showing the average count, spread and outliers). </a:t>
            </a:r>
          </a:p>
        </p:txBody>
      </p:sp>
      <p:pic>
        <p:nvPicPr>
          <p:cNvPr id="4" name="Picture 3" descr="Moscow - IBM Watson Studio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3" t="22481" r="19613" b="9432"/>
          <a:stretch/>
        </p:blipFill>
        <p:spPr>
          <a:xfrm>
            <a:off x="7650050" y="3945419"/>
            <a:ext cx="4490434" cy="28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619518"/>
          </a:xfrm>
        </p:spPr>
        <p:txBody>
          <a:bodyPr/>
          <a:lstStyle/>
          <a:p>
            <a:r>
              <a:rPr lang="en-US" dirty="0"/>
              <a:t>Let’s normalize the data using min-max scaling (scale count of venues from 0 to 1 where 0 is the lowest value in a set and 1 is highest). This both normalizes the data and provides an easy to interpret score at the same time. The scaled diagram looks like this:</a:t>
            </a:r>
          </a:p>
        </p:txBody>
      </p:sp>
      <p:pic>
        <p:nvPicPr>
          <p:cNvPr id="4" name="Picture 3" descr="Moscow - IBM Watson Studio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8" t="28760" r="19718"/>
          <a:stretch/>
        </p:blipFill>
        <p:spPr>
          <a:xfrm>
            <a:off x="5211650" y="2149371"/>
            <a:ext cx="6980350" cy="46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61" y="299434"/>
            <a:ext cx="4554997" cy="40922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We’ll be using k-means </a:t>
            </a:r>
            <a:r>
              <a:rPr lang="en-US" dirty="0" smtClean="0"/>
              <a:t>clustering. These were the preliminary results with different number of clusters: </a:t>
            </a:r>
          </a:p>
          <a:p>
            <a:pPr marL="0" indent="0">
              <a:buNone/>
            </a:pPr>
            <a:r>
              <a:rPr lang="en-US" dirty="0" smtClean="0"/>
              <a:t>	• 2 clusters show the uptown/downtown divide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3 clusters add clustering within the downtown </a:t>
            </a:r>
          </a:p>
          <a:p>
            <a:pPr marL="0" indent="0">
              <a:buNone/>
            </a:pPr>
            <a:r>
              <a:rPr lang="en-US" dirty="0" smtClean="0"/>
              <a:t>	• 4 clusters also identify neighborhoods with very low number of venues 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5 and more clusters are difficult to interpret </a:t>
            </a:r>
          </a:p>
          <a:p>
            <a:r>
              <a:rPr lang="en-US" dirty="0"/>
              <a:t>For the final analysis let’s settle on 4 clusters (0 to 3). Let’s visualize the clusters profiles using boxplots.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58" y="1576697"/>
            <a:ext cx="7287642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1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8" y="685800"/>
            <a:ext cx="6980103" cy="4306872"/>
          </a:xfrm>
        </p:spPr>
      </p:pic>
    </p:spTree>
    <p:extLst>
      <p:ext uri="{BB962C8B-B14F-4D97-AF65-F5344CB8AC3E}">
        <p14:creationId xmlns:p14="http://schemas.microsoft.com/office/powerpoint/2010/main" val="183532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Cluster 0 (Blue) has consistently high scores for all venue categories. This is the most diversely developed part of the city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Cluster 1 (Green) has highest marks for Professional &amp; Other Places. This is the business part of the city. </a:t>
            </a:r>
            <a:endParaRPr lang="en-US" dirty="0" smtClean="0"/>
          </a:p>
          <a:p>
            <a:r>
              <a:rPr lang="en-US" dirty="0" smtClean="0"/>
              <a:t>Cluster </a:t>
            </a:r>
            <a:r>
              <a:rPr lang="en-US" dirty="0"/>
              <a:t>2 (Orange) has lower marks with best scores in </a:t>
            </a:r>
            <a:r>
              <a:rPr lang="en-US" dirty="0" smtClean="0"/>
              <a:t>Professional, </a:t>
            </a:r>
            <a:r>
              <a:rPr lang="en-US" dirty="0"/>
              <a:t>Residence and Shop &amp; Service. </a:t>
            </a:r>
          </a:p>
          <a:p>
            <a:r>
              <a:rPr lang="en-US" dirty="0" smtClean="0"/>
              <a:t>Cluster </a:t>
            </a:r>
            <a:r>
              <a:rPr lang="en-US" dirty="0"/>
              <a:t>3 (Red) has low marks across the board. These appear to be underdeveloped areas. </a:t>
            </a:r>
          </a:p>
        </p:txBody>
      </p:sp>
    </p:spTree>
    <p:extLst>
      <p:ext uri="{BB962C8B-B14F-4D97-AF65-F5344CB8AC3E}">
        <p14:creationId xmlns:p14="http://schemas.microsoft.com/office/powerpoint/2010/main" val="362628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Foursquare </a:t>
            </a:r>
            <a:r>
              <a:rPr lang="en-US" dirty="0"/>
              <a:t>data is limited but can provide insights into a city’s development. This data could be combined with other sources (e.g. city data on number of residents) to provide more accurate results. </a:t>
            </a:r>
          </a:p>
        </p:txBody>
      </p:sp>
    </p:spTree>
    <p:extLst>
      <p:ext uri="{BB962C8B-B14F-4D97-AF65-F5344CB8AC3E}">
        <p14:creationId xmlns:p14="http://schemas.microsoft.com/office/powerpoint/2010/main" val="2895157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400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Classification of Moscow Metro stations using Foursquare data</vt:lpstr>
      <vt:lpstr>introduction</vt:lpstr>
      <vt:lpstr>dATA</vt:lpstr>
      <vt:lpstr>mETHODOLOGY</vt:lpstr>
      <vt:lpstr>Data Preparation</vt:lpstr>
      <vt:lpstr>Clustering</vt:lpstr>
      <vt:lpstr>Plot</vt:lpstr>
      <vt:lpstr>Result</vt:lpstr>
      <vt:lpstr>Conslusion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Moscow Metro stations using Foursquare data</dc:title>
  <dc:creator>Theresia El-Khoury</dc:creator>
  <cp:lastModifiedBy>Theresia El-Khoury</cp:lastModifiedBy>
  <cp:revision>3</cp:revision>
  <dcterms:created xsi:type="dcterms:W3CDTF">2020-04-12T18:08:58Z</dcterms:created>
  <dcterms:modified xsi:type="dcterms:W3CDTF">2020-04-12T18:27:15Z</dcterms:modified>
</cp:coreProperties>
</file>