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47" d="100"/>
          <a:sy n="47" d="100"/>
        </p:scale>
        <p:origin x="16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SOMEONE YOU LIVE WITH HAS COVID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7" b="-10448"/>
          <a:stretch/>
        </p:blipFill>
        <p:spPr>
          <a:xfrm>
            <a:off x="3868237" y="1141479"/>
            <a:ext cx="2712480" cy="1213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3" y="3750968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49660" y="3552625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SYMPTOMS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3793" y="4305930"/>
            <a:ext cx="19850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TELL YOUR DOCTOR IF THEY GET WORSE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362083" y="2633360"/>
            <a:ext cx="330496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ISOLATE THOSE WHO ARE VISIBLY SICK</a:t>
            </a:r>
          </a:p>
          <a:p>
            <a:endParaRPr lang="en-US" sz="1200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 ROOM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FEET (2M) AWAY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60F4E"/>
              </a:buClr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THEM WEAR A FACE MASK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PETS AWAY FROM THOSE WHO ARE SICK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6875" y="2346717"/>
            <a:ext cx="87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 smtClean="0"/>
              <a:t>DO: STAY IN BED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356789" y="2334882"/>
            <a:ext cx="8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 smtClean="0"/>
              <a:t>DO: WATCH TV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189183" y="5562367"/>
            <a:ext cx="33959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SPREAD INFECTIONS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82947" y="7042341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947877" y="5893789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02" y="7457981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2" y="7256548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38" y="5856735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8780195"/>
            <a:ext cx="110158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mlipsitch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j_g_allen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96274" y="8834790"/>
            <a:ext cx="244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YOUR AIR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56456" y="9396330"/>
            <a:ext cx="19486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 smtClean="0"/>
              <a:t>OPEN YOUR WINDOWS</a:t>
            </a:r>
          </a:p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 smtClean="0"/>
              <a:t>USE AN AIR PURIFIER</a:t>
            </a:r>
          </a:p>
          <a:p>
            <a:pPr marL="228600" indent="-22860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900" dirty="0" smtClean="0"/>
              <a:t>TURN ON A HUMIDIFIER</a:t>
            </a:r>
            <a:endParaRPr lang="en-US" sz="9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4679869" y="6960559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5127" y="1707384"/>
            <a:ext cx="413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QUARANTINE THE WHOLE HOUSEHOLD UNTIL…</a:t>
            </a:r>
          </a:p>
          <a:p>
            <a:endParaRPr lang="en-US" dirty="0" smtClean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DAYS AFTER THE SICK PERSON’S FIRST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3 DAYS WITH NO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ONE HAS FEVER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NOT USING FEVER-REDUCING MEDICINES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62" y="4316067"/>
            <a:ext cx="2444047" cy="12700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07" y="8439574"/>
            <a:ext cx="1885649" cy="1269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2" y="8563516"/>
            <a:ext cx="2551993" cy="134064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53451" y="2364610"/>
            <a:ext cx="9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dirty="0" smtClean="0"/>
              <a:t>DO: </a:t>
            </a:r>
            <a:r>
              <a:rPr lang="en-US" sz="900" dirty="0" smtClean="0"/>
              <a:t>WEAR A MASK</a:t>
            </a:r>
            <a:endParaRPr lang="en-US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81" y="1220970"/>
            <a:ext cx="605433" cy="10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</TotalTime>
  <Words>176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39</cp:revision>
  <dcterms:created xsi:type="dcterms:W3CDTF">2020-03-13T22:56:18Z</dcterms:created>
  <dcterms:modified xsi:type="dcterms:W3CDTF">2020-04-02T16:30:46Z</dcterms:modified>
</cp:coreProperties>
</file>