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C0013-B83E-4238-A1A0-EAF2C3476CC6}">
          <p14:sldIdLst/>
        </p14:section>
        <p14:section name="Untitled Section" id="{26776FF4-A073-4535-9314-206D7B23E467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29D"/>
    <a:srgbClr val="F60F4E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72" d="100"/>
          <a:sy n="72" d="100"/>
        </p:scale>
        <p:origin x="20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8133" y="249455"/>
            <a:ext cx="5387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QUE FAIRE SI VOUS VIVEZ AVEC QUELQU’UN ATTEINT DU COVID-19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 b="-10448"/>
          <a:stretch/>
        </p:blipFill>
        <p:spPr>
          <a:xfrm>
            <a:off x="3868237" y="1141479"/>
            <a:ext cx="2712480" cy="12132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93" y="3750968"/>
            <a:ext cx="1135535" cy="9985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78367" y="3618195"/>
            <a:ext cx="2831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GARDEZ UN OEUIL SUR LEUR SYMPTOMES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73793" y="4305930"/>
            <a:ext cx="244404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TEMP</a:t>
            </a:r>
            <a:r>
              <a:rPr lang="en-US" sz="1050" cap="all" dirty="0"/>
              <a:t>é</a:t>
            </a:r>
            <a:r>
              <a:rPr lang="en-US" sz="1050" dirty="0"/>
              <a:t>RATURE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TOUX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PROBL</a:t>
            </a:r>
            <a:r>
              <a:rPr lang="en-US" sz="1050" cap="all" dirty="0"/>
              <a:t>èME DE RESPIRATION</a:t>
            </a:r>
            <a:endParaRPr lang="en-US" sz="1050" dirty="0"/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APPELEZ VOTRE </a:t>
            </a:r>
            <a:r>
              <a:rPr lang="en-US" sz="1050" dirty="0" err="1"/>
              <a:t>M</a:t>
            </a:r>
            <a:r>
              <a:rPr lang="en-US" sz="1050" cap="all" dirty="0" err="1"/>
              <a:t>éDECIN</a:t>
            </a:r>
            <a:r>
              <a:rPr lang="en-US" sz="1050" dirty="0"/>
              <a:t> SI LES SYMPTOMES S’AGRAVENT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2083" y="2633360"/>
            <a:ext cx="3304963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ISOLEZ LA PERSONNE QUI A DES SYMPTOMES</a:t>
            </a:r>
          </a:p>
          <a:p>
            <a:endParaRPr lang="en-US" sz="1050" dirty="0"/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QU’ELLE RESTE DANS SA CHAMBRE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QU’ELLE RESTE  </a:t>
            </a:r>
            <a:r>
              <a:rPr lang="en-US" sz="1050" cap="all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M</a:t>
            </a:r>
            <a:r>
              <a:rPr lang="en-US" sz="1050" cap="all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èTRES DE TOUTE AUTRE PERSONNE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QU’ELLE PORTE UN MASQUE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QU’ELLE S’</a:t>
            </a:r>
            <a:r>
              <a:rPr lang="en-US" sz="1050" cap="all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éLOIGNE DES ANIMAUX De COMPAGNIE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6875" y="2346717"/>
            <a:ext cx="87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900" dirty="0"/>
              <a:t>RESTEZ AU LIT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6789" y="2334882"/>
            <a:ext cx="83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900" dirty="0"/>
              <a:t>REGARDEZ LA TV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9183" y="5562367"/>
            <a:ext cx="33959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LIMITEZ LA PROPAGATION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LAVEZ-VOUS LES MAINS SOUVENT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COUVREZ VOTRE BOUCHE QUAND VOUS TOUSSEZ OU </a:t>
            </a:r>
            <a:r>
              <a:rPr lang="en-US" sz="1050" cap="all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éTERNUEZ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LAVEZ LES SURFACES ET OBJETS QUOTIDIENNEMENT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 PARTAGEZ PAS VOS COUVERTURES, COUVERTS OU OBJETS PERSONNELS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70" r="17362"/>
          <a:stretch/>
        </p:blipFill>
        <p:spPr>
          <a:xfrm>
            <a:off x="2782947" y="7042341"/>
            <a:ext cx="1018208" cy="1272805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2947877" y="5893789"/>
            <a:ext cx="3048000" cy="1255776"/>
            <a:chOff x="4641929" y="951814"/>
            <a:chExt cx="3048000" cy="1255776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929" y="951814"/>
              <a:ext cx="3048000" cy="125577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5046647" y="1002068"/>
              <a:ext cx="93068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>
                  <a:solidFill>
                    <a:srgbClr val="020202"/>
                  </a:solidFill>
                </a:rPr>
                <a:t>20 SECONDES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13859" y="1153034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/>
                <a:t>A, B, C, …</a:t>
              </a:r>
            </a:p>
            <a:p>
              <a:r>
                <a:rPr lang="en-US" sz="700" dirty="0"/>
                <a:t>… X, Y,  Z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60843" y="1531595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R</a:t>
              </a:r>
              <a:r>
                <a:rPr lang="en-US" sz="700" cap="all" dirty="0"/>
                <a:t>é</a:t>
              </a:r>
              <a:r>
                <a:rPr lang="en-US" sz="700" dirty="0"/>
                <a:t>CITEZ L’ALPHABET</a:t>
              </a:r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702" y="7457981"/>
            <a:ext cx="971093" cy="58565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clrChange>
              <a:clrFrom>
                <a:srgbClr val="FAFAFC"/>
              </a:clrFrom>
              <a:clrTo>
                <a:srgbClr val="FAFA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92" y="7256548"/>
            <a:ext cx="1834718" cy="114669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438" y="5856735"/>
            <a:ext cx="3048000" cy="1219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65463" y="8780195"/>
            <a:ext cx="1101584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@epiellie</a:t>
            </a: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@benjaminlinas</a:t>
            </a: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@mlipsitch</a:t>
            </a: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@j_g_allen</a:t>
            </a: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93115" y="8834790"/>
            <a:ext cx="255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PURIFIEZ VOTRE AIR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32083" y="9199861"/>
            <a:ext cx="21255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indent="-22860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900" dirty="0"/>
              <a:t>OUVREZ VOS FEN</a:t>
            </a:r>
            <a:r>
              <a:rPr lang="en-US" sz="900" cap="all" dirty="0"/>
              <a:t>êTRES</a:t>
            </a:r>
            <a:endParaRPr lang="en-US" sz="900" dirty="0"/>
          </a:p>
          <a:p>
            <a:pPr marL="228600" indent="-22860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900" dirty="0"/>
              <a:t>UTILISEZ UN PURIFICATEUR</a:t>
            </a:r>
          </a:p>
          <a:p>
            <a:pPr marL="228600" indent="-22860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900" dirty="0"/>
              <a:t>UTILISEZ UN HUMIDIFCATEUR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0" r="52437"/>
          <a:stretch/>
        </p:blipFill>
        <p:spPr>
          <a:xfrm>
            <a:off x="4679869" y="6960559"/>
            <a:ext cx="1094120" cy="127280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75127" y="1707384"/>
            <a:ext cx="4135978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METTEZ TOUT CEUX QUI VIVENT AVEC VOUS EN QUARANTAINE PENDANT…</a:t>
            </a:r>
          </a:p>
          <a:p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JOURS SUIVANT LES PREMIERS SYMPTOMES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 MOINS 3 JOURS APR</a:t>
            </a:r>
            <a:r>
              <a:rPr lang="en-US" sz="1050" cap="all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ès LA FIN DES 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SYMPTOMES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JUSQUE PLUS PERSONNE N’AIT DE FI</a:t>
            </a:r>
            <a:r>
              <a:rPr lang="en-US" sz="1050" cap="all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èVRE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PLUE PERSONNE NE PRENNENT D’ANTI-FI</a:t>
            </a:r>
            <a:r>
              <a:rPr lang="en-US" sz="1050" cap="all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èVRE  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62" y="4316067"/>
            <a:ext cx="2444047" cy="12700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407" y="8439574"/>
            <a:ext cx="1885649" cy="12695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52" y="8563516"/>
            <a:ext cx="2551993" cy="134064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253451" y="2364610"/>
            <a:ext cx="95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900" dirty="0"/>
              <a:t>PORTEZ UN MASQUE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281" y="1220970"/>
            <a:ext cx="605433" cy="107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0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1820</TotalTime>
  <Words>185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Alexandre de Villiers de La Noue</cp:lastModifiedBy>
  <cp:revision>44</cp:revision>
  <dcterms:created xsi:type="dcterms:W3CDTF">2020-03-13T22:56:18Z</dcterms:created>
  <dcterms:modified xsi:type="dcterms:W3CDTF">2020-04-06T20:31:13Z</dcterms:modified>
</cp:coreProperties>
</file>