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YOU WERE </a:t>
            </a:r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EXPOSED TO COVID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0" r="34299"/>
          <a:stretch/>
        </p:blipFill>
        <p:spPr>
          <a:xfrm>
            <a:off x="2887749" y="6327289"/>
            <a:ext cx="2842186" cy="125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3322477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7894" y="3244449"/>
            <a:ext cx="22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0886" y="3794188"/>
            <a:ext cx="23767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244863" y="1744465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HAVE NO SYMPTOMS NOW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NOT BE TESTED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AT HOME AND ISOLATE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85" y="5738110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44863" y="3982442"/>
            <a:ext cx="32454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CALL 911 IF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PAIN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SHORTNESS OF BREATH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  DISPATCHER YOU MAY HAVE COVID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08482" y="4840123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 smtClean="0"/>
                <a:t>911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7341" y="4799655"/>
            <a:ext cx="2623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ISOLATE IN YOUR HOUSE FOR AT LEAST 14 DAYS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YOUR OWN ROOM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26346" y="560002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900047" y="4749401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39050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686732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783788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340" y="1754042"/>
            <a:ext cx="24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 I NEED A TEST?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126" y="2117924"/>
            <a:ext cx="2532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 smtClean="0"/>
              <a:t>TESTING IN THE US IS STILL INCREASING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 smtClean="0"/>
              <a:t>RIGHT NOW, THE TESTS WE HAVE ARE BEING USED FOR SICK PEOPLE IN THE HOSPITAL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938831" y="5296462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40107" y="7594069"/>
            <a:ext cx="4056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ISOLATION FOR AT LEAST 14 DAYS…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YOU HAVE A COVID TEST AND IT WAS NEGATIVE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YOU DO NOT HAVE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HAVE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SYMPTOMS, WAIT 14 DAYS</a:t>
            </a: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ALL YOUR SYMPTOMS ARE GONE FOR 3 DAYS</a:t>
            </a: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NOT TAKING ANY FEVER REDUCING MEDICINES LIKE TYLENOL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9542" y="2866031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HAVE MILD OR MODERATE SYMPTOMS NOW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NOT BE TESTED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AT HOME AND ISOLATE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226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37</cp:revision>
  <dcterms:created xsi:type="dcterms:W3CDTF">2020-03-13T22:56:18Z</dcterms:created>
  <dcterms:modified xsi:type="dcterms:W3CDTF">2020-03-24T17:23:17Z</dcterms:modified>
</cp:coreProperties>
</file>