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1" d="100"/>
          <a:sy n="71" d="100"/>
        </p:scale>
        <p:origin x="1695" y="-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FAIRE SI VOUS ÊTES HOSPITALISÉ POUR LE COVID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902997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175" y="1032559"/>
            <a:ext cx="65399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buClr>
                <a:srgbClr val="F60F4E"/>
              </a:buClr>
            </a:pPr>
            <a:r>
              <a:rPr lang="en-US" sz="1050" dirty="0"/>
              <a:t>VOUS ETES ADMIS CAR VOUS POUVEZ AVOIR LE COVID-19, UN VIRUS TRÈS INFECTIEUX. NOUS VOULONS PROTÉGER VOTRE SANTE, LA SANTÉ DU PERSONNEL MÉDICAL ET CELLE DES AUTRES PATIENTS.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2470" y="4126363"/>
            <a:ext cx="352232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NOUS VIENDRONS DANS VOTRE SALLE MOINS SOUVENT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US" sz="105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ASSURERONS QUE: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RECEVEZ DES UPDATES DE NOTRE ÉQUIPE MEDICALE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POUVEZ NOUS COMMUNIQUER VOS QUESTIONS ET PRÉOCCUPATIONS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4243" y="8054795"/>
            <a:ext cx="6099231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LE TÉLÉPHONE </a:t>
            </a:r>
            <a:r>
              <a:rPr lang="en-US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BLEU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SONNE, C’EST VOTRE ÉQUIPE MÉDICALE. SI VOUS AVEZ BESOIN DE QUELQUE CHOSE, APPUYEZ SUR LE BOUTON LUMIÈRE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RÉPONDEZ AU TÉLÉPHONE BLEU POUR QUE VOUS PUISSIEZ PARLER À VOTRE ÉQUIPE MÉDICALE.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VOUS PRÉFÉREZ UNE LANGUE AUTRE QUE L’ANGLAIS, NOUS POUVONS AVOIR RECOURS À UN TRADUCTEUR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PRÉVENEZ LA PERSONNE QUI VOUS RÉPOND DE CE DONT VOUS AVEZ BESOIN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7238" y="6012826"/>
            <a:ext cx="3992331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LES INFIRMIÈRES VOUS APPORTERONS VOS SOINS ET VOS MÉDICAMENTS AUTOUR DES HEURES DE REPAS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PETIT DÉJEUNER DE 8H À 9H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DÉJEUNER DE 11H À MIDI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DINNER DE 16H30 À 17H30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CELA VOUS PERMETTRA AUSSI D’OBTENIR PLUS DE REPOS, CAR VOUS SEREZ MOINS DÉRANGÉS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63859" y="2662834"/>
            <a:ext cx="4024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CECI EST L’ÉTAGE D’ISOLATION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VEUILLEZ NE PAS SORTIR DE VOTRE SALLE MÊME POUR FUMER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AUCUN VISITEUR N’EST PERMIS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VOUS AIDERONS Ã REMPLIR UN FORMULAIRE DE CONTACT POUR SAVOIR QUI CONTACTER SI VOTRE SITUATION SE DÉGRADE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7" y="5808234"/>
            <a:ext cx="3135677" cy="2190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18" y="4125487"/>
            <a:ext cx="2286852" cy="1705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7" y="1661736"/>
            <a:ext cx="1150054" cy="10805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60" y="6562677"/>
            <a:ext cx="2505829" cy="2032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6" y="1723075"/>
            <a:ext cx="877298" cy="950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4" y="1811011"/>
            <a:ext cx="958592" cy="862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2" y="3977800"/>
            <a:ext cx="1850612" cy="21028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3760" y="1605416"/>
            <a:ext cx="3012223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NOTRE PROMESSE</a:t>
            </a:r>
          </a:p>
          <a:p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NE SEREZ JAMAIS SEULS. IL EST POSSIBLE QUE NOUS SOYONS EN DEHORS DE VOTRE SALLE MAIS VOUS NE SEREZ JAMAIS SEULS.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VOTRE SECURITE, VOUS NE POUVEZ PAS AVOIR DE VISITEURS, MAIS VOUS POUVEZ PARLER À VOTRE FAMILLE ET VOS AMIS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REPONDRONS TOUJOURS À VOS QUESTIONS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fr-FR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N'ARRÊTERONS JAMAIS DE PRENDRE SOIN DE VOUS</a:t>
            </a: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3293</TotalTime>
  <Words>285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Benjamin Boutboul</cp:lastModifiedBy>
  <cp:revision>52</cp:revision>
  <dcterms:created xsi:type="dcterms:W3CDTF">2020-03-13T22:56:18Z</dcterms:created>
  <dcterms:modified xsi:type="dcterms:W3CDTF">2020-04-05T22:01:26Z</dcterms:modified>
</cp:coreProperties>
</file>