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174" y="249455"/>
            <a:ext cx="6230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ES_tradnl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 PUEDES ANTICIPAR SI USTED ES HOSPITALIZADO/A POR COVID?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902997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@epiellie</a:t>
            </a:r>
          </a:p>
          <a:p>
            <a:r>
              <a:rPr lang="es-ES_tradnl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@benjaminlinas</a:t>
            </a:r>
          </a:p>
          <a:p>
            <a:r>
              <a:rPr lang="es-ES_tradnl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@the_BMC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4175" y="1024875"/>
            <a:ext cx="65399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F60F4E"/>
              </a:buClr>
            </a:pPr>
            <a:r>
              <a:rPr lang="es-ES_tradnl" sz="1050" dirty="0"/>
              <a:t>USTED ES </a:t>
            </a:r>
            <a:r>
              <a:rPr lang="es-ES_tradnl" sz="1050" dirty="0" smtClean="0"/>
              <a:t>INGRESADO/A </a:t>
            </a:r>
            <a:r>
              <a:rPr lang="es-ES_tradnl" sz="1050" dirty="0"/>
              <a:t>PORQUE PUEDE TENER COVID-19 EL CUAL ES MUY CONTAGIOSO.</a:t>
            </a:r>
          </a:p>
          <a:p>
            <a:pPr>
              <a:buClr>
                <a:srgbClr val="F60F4E"/>
              </a:buClr>
            </a:pPr>
            <a:r>
              <a:rPr lang="es-ES_tradnl" sz="1050" dirty="0"/>
              <a:t>QUEREMOS PROTEGER SU SALUD, Y LA SALUD DEL PERSONAL </a:t>
            </a:r>
            <a:r>
              <a:rPr lang="es-ES_tradnl" sz="1050" dirty="0" smtClean="0"/>
              <a:t>Y DEMAS </a:t>
            </a:r>
            <a:r>
              <a:rPr lang="es-ES_tradnl" sz="1050" dirty="0"/>
              <a:t>PACIENTES.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2470" y="4126363"/>
            <a:ext cx="376053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7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ENTRAREMOS A SU HABITACION CON MENOS FRECUENCIA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UN PLAN  PARA ASEGURARNOS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USTED RECIBA ACTUALIZACIONES DE SU EQUIPO MEDICO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USTED PUEDA COMUNICAR SUS PREGUNTAS Y PREOCUPACIONES CON NOSOTROS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9001" y="7991147"/>
            <a:ext cx="6429716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EL TELEFONO </a:t>
            </a:r>
            <a:r>
              <a:rPr lang="es-ES_tradnl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AZUL</a:t>
            </a:r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SUENA, ES SU EQUIPO MEDICO LLAMANDO. SI NECESITA ALGO, PRESIONE LA LUZ DE LA LLAMADA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CONTESTE EL TELEFONO AZUL PARA QUE SU EQUIPO MEDICO PUEDA HABLAR CON USTED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PREFIERE OTRO LENGUAJE QUE NO SEA INGLES, PODEMOS INCLUIR A UN INTERPRETE EN LA LLAMADA TELEFONICA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DIGALE A LA PERSONA QUE RESPONDA A LA LUZ EN EL TELEFONO LO QUE USTED NECESITA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7239" y="6028355"/>
            <a:ext cx="3886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ENFERMEROS/AS PROVEERAN CUIDADO Y MEDICAMENTOS CERCA DE LA HORA DE COMER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DESAYUNO ES DE 8-9AM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ALMUERZO ES DE 11-MEDIODIA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CENA ES DE 4:30-5:30PM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AYUDARA A QUE DESCANSE MAS, PORQUE </a:t>
            </a:r>
            <a:r>
              <a:rPr lang="es-ES_tradnl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SERA </a:t>
            </a: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MOLESTADO.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63859" y="2662834"/>
            <a:ext cx="402478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ESTE ES EL NIVEL DE ISOLACION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FAVOR NO ABANDONE SU HABITACION NI SI QUIERA PARA FUMAR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VISITANTES NO ESTAN PERMITIDOS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AYUDAREMOS A COMPLETAR UNA FORMA DE CONTACTO PARA SABER A QUIEN LLAMAR SI SU SALUD EMPEORA RAPIDAMENTE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770" y="5723878"/>
            <a:ext cx="3135677" cy="21904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08" y="3758395"/>
            <a:ext cx="2462344" cy="18360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7" y="1661736"/>
            <a:ext cx="1150054" cy="10805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52" y="6354552"/>
            <a:ext cx="2505829" cy="2032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16" y="1723075"/>
            <a:ext cx="877298" cy="9506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94" y="1811011"/>
            <a:ext cx="958592" cy="862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3" y="3597154"/>
            <a:ext cx="2064774" cy="234614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83758" y="1751412"/>
            <a:ext cx="3192226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NUESTRA PROMESA CONTIGO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ESTARA SOLO/A. PODEMOS ESTAR AFUERA DE LA HABITACION, PERO ESTAMOS AQUI PARA USTED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SU SEGURIDAD, NO PUEDE RECIBIR VISITANTES, PERO PUEDE HABLAR CON AMISTADES Y FAMILIARES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SIEMPRE CONTESTAREMOS TUS PREGUNTAS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DEJAREMOS DE PROVEERLE CUIDADO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796" y="9772110"/>
            <a:ext cx="24161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Traducido </a:t>
            </a:r>
            <a:r>
              <a:rPr lang="es-ES_tradnl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por: @</a:t>
            </a:r>
            <a:r>
              <a:rPr lang="es-ES_tradnl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rogerfigPhD</a:t>
            </a:r>
            <a:endParaRPr lang="es-ES_tradnl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3257</TotalTime>
  <Words>266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50</cp:revision>
  <dcterms:created xsi:type="dcterms:W3CDTF">2020-03-13T22:56:18Z</dcterms:created>
  <dcterms:modified xsi:type="dcterms:W3CDTF">2020-04-06T14:58:41Z</dcterms:modified>
</cp:coreProperties>
</file>