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SOMEONE YOU LIVE WITH HAS COVID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89" y="1343684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3" y="3750968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9660" y="3552625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3793" y="4305930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47745" y="2389988"/>
            <a:ext cx="3269784" cy="1820881"/>
            <a:chOff x="840358" y="4961625"/>
            <a:chExt cx="3269784" cy="1820881"/>
          </a:xfrm>
        </p:grpSpPr>
        <p:sp>
          <p:nvSpPr>
            <p:cNvPr id="5" name="TextBox 4"/>
            <p:cNvSpPr txBox="1"/>
            <p:nvPr/>
          </p:nvSpPr>
          <p:spPr>
            <a:xfrm>
              <a:off x="1046184" y="5435984"/>
              <a:ext cx="3063958" cy="1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ISOLATE THOSE WHO ARE VISIBLY SICK</a:t>
              </a:r>
            </a:p>
            <a:p>
              <a:endParaRPr lang="en-US" sz="1200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STAY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THIER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STAY 6 FEET (2M) AWAY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OTHER PEOPLE</a:t>
              </a:r>
              <a:endPara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4973460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 BED</a:t>
              </a:r>
              <a:endParaRPr 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4961625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WATCH TV</a:t>
              </a:r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4988915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900" dirty="0" smtClean="0"/>
                <a:t>: USE PUBLIC TRANSPORT</a:t>
              </a:r>
              <a:endParaRPr lang="en-US" sz="9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9183" y="5562367"/>
            <a:ext cx="3395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INFECTIONS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66341" y="6713885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947877" y="5273675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39" y="7278682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" y="7256548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07" y="5527763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8780195"/>
            <a:ext cx="110158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mlipsitch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j_g_allen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692" y="2285438"/>
            <a:ext cx="23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AIR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4708" y="2846978"/>
            <a:ext cx="1870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OPEN YOUR WINDOWS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USE AN AIR PURIFIER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TURN ON A HUMIDIFIER</a:t>
            </a:r>
            <a:endParaRPr lang="en-US" sz="9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4730480" y="660197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79756" y="8173342"/>
            <a:ext cx="413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QUARANTINE THE WHOLE HOUSEHOLD UNTIL…</a:t>
            </a:r>
          </a:p>
          <a:p>
            <a:endParaRPr lang="en-US" dirty="0" smtClean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DAYS AFTER THE SICK PERSON’S FIRST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3 DAYS WITH NO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HAS FEVER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USING FEVER-REDUCING MEDICINES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49" y="3940195"/>
            <a:ext cx="2444047" cy="1270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33" y="1890222"/>
            <a:ext cx="1809630" cy="1269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" y="1008171"/>
            <a:ext cx="2449111" cy="13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</TotalTime>
  <Words>165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38</cp:revision>
  <dcterms:created xsi:type="dcterms:W3CDTF">2020-03-13T22:56:18Z</dcterms:created>
  <dcterms:modified xsi:type="dcterms:W3CDTF">2020-04-01T14:34:08Z</dcterms:modified>
</cp:coreProperties>
</file>