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</a:t>
            </a:r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EXPECT IF YOU ARE HOSPITALIZED FOR COVID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n-US" sz="1050" dirty="0" smtClean="0"/>
              <a:t>YOU ARE BEING ADMITTED BECAUSE YOU MAY HAVE COVID-19 WHICH IS VERY INFECTIOUS. </a:t>
            </a:r>
          </a:p>
          <a:p>
            <a:pPr>
              <a:buClr>
                <a:srgbClr val="F60F4E"/>
              </a:buClr>
            </a:pPr>
            <a:r>
              <a:rPr lang="en-US" sz="1050" dirty="0" smtClean="0"/>
              <a:t>WE WANT TO PROTECT YOUR HEALTH, AND HEALTH OF THE STAFF AND OTHER PATIENTS.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52232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WE WILL 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COME 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INTO YOUR ROOM LESS 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OFTEN</a:t>
            </a:r>
          </a:p>
          <a:p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PLAN TO MAKE SURE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UPDATES FROM YOUR MEDICAL TEAM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COMMUNICATE YOUR QUESTIONS AND CONCERNS TO US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243" y="8246895"/>
            <a:ext cx="609923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THE </a:t>
            </a:r>
            <a:r>
              <a:rPr lang="en-US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BLUE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PHONE RINGS, IT IS YOUR HEALTH CARE TEAM. IF YOU NEED SOMETHING, PRESS THE CALL LIGHT</a:t>
            </a:r>
          </a:p>
          <a:p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THE BLUE PHONE SO YOUR HEALTH CARE TEAM CAN TALK TO YOU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PREFER A LANGUAGE OTHER THAN ENGLISH, WE CAN HAVE AN INTERPRETER ON THE PHONE CALL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PERSON WHO ANSWERS THE CALL LIGHT WHAT YOU NEED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NURSES WILL CLUSTER YOUR CARE AND MEDICATIONS AROUND MEAL TIMES</a:t>
            </a:r>
          </a:p>
          <a:p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 IS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IS 11-NOON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DINNER IS 4:30-5:30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ALSO HELP YOU GET MORE REST, BECAUSE YOU WON’T BE DISTURBED.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THIS IS THE ISOLATION FLOOR</a:t>
            </a:r>
          </a:p>
          <a:p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DO NOT LEAVE YOUR ROOM EVEN TO SMOKE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VISITORS ARE ALLOWED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HELP YOU FILL OUT A CONTACT FORM SO WE KNOW WHO TO CALL IF YOU GET SICKER VERY QUICKLY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25" y="5915810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88" y="6685621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3760" y="1751412"/>
            <a:ext cx="301222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OUR PROMISE TO YOU</a:t>
            </a:r>
          </a:p>
          <a:p>
            <a:endParaRPr lang="en-US" sz="1050" dirty="0" smtClean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NEVER BE ALONE. WE MAY BE OUTSIDE THE ROOM BUT WE ARE HERE FOR YOU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YOUR SAFETY, YOU CANNOT HAVE VISITORS, BUT YOU CAN TALK TO FAMILY AND FRIENDS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ALWAYS ANSWER YOUR QUESTIONS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NEVER STOP CARING FOR YOU</a:t>
            </a: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265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44</cp:revision>
  <dcterms:created xsi:type="dcterms:W3CDTF">2020-03-13T22:56:18Z</dcterms:created>
  <dcterms:modified xsi:type="dcterms:W3CDTF">2020-04-02T14:52:26Z</dcterms:modified>
</cp:coreProperties>
</file>