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29D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7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133" y="249455"/>
            <a:ext cx="538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WHAT TO EXPECT IF YOU ARE HOSPITALIZED FOR COVID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65463" y="9029979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4175" y="1024875"/>
            <a:ext cx="65399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rgbClr val="F60F4E"/>
              </a:buClr>
            </a:pPr>
            <a:r>
              <a:rPr lang="en-US" sz="1050" dirty="0"/>
              <a:t>YOU ARE BEING ADMITTED BECAUSE YOU MAY HAVE COVID-19 WHICH IS VERY INFECTIOUS. </a:t>
            </a:r>
          </a:p>
          <a:p>
            <a:pPr>
              <a:buClr>
                <a:srgbClr val="F60F4E"/>
              </a:buClr>
            </a:pPr>
            <a:r>
              <a:rPr lang="en-US" sz="1050" dirty="0"/>
              <a:t>WE WANT TO PROTECT YOUR HEALTH, AND HEALTH OF THE STAFF AND OTHER PATIENTS.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682470" y="4126363"/>
            <a:ext cx="352232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WE WILL COME INTO YOUR ROOM LESS OFTEN</a:t>
            </a:r>
          </a:p>
          <a:p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A PLAN TO MAKE SURE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GET UPDATES FROM YOUR MEDICAL TEAM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COMMUNICATE YOUR QUESTIONS AND CONCERNS TO US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4243" y="8246895"/>
            <a:ext cx="6099231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IF THE </a:t>
            </a:r>
            <a:r>
              <a:rPr lang="en-US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BLUE</a:t>
            </a:r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PHONE RINGS, IT IS YOUR HEALTH CARE TEAM. IF YOU NEED SOMETHING, PRESS THE CALL LIGHT</a:t>
            </a:r>
          </a:p>
          <a:p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THE BLUE PHONE SO YOUR HEALTH CARE TEAM CAN TALK TO YOU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PREFER A LANGUAGE OTHER THAN ENGLISH, WE CAN HAVE AN INTERPRETER ON THE PHONE CALL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 THE PERSON WHO ANSWERS THE CALL LIGHT WHAT YOU NEED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7239" y="6028355"/>
            <a:ext cx="38862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NURSES WILL CLUSTER YOUR CARE AND MEDICATIONS AROUND MEAL TIMES</a:t>
            </a:r>
          </a:p>
          <a:p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BREAKFAST IS 8-9AM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LUNCH IS 11-NOON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DINNER IS 4:30-5:30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WILL ALSO HELP YOU GET MORE REST, BECAUSE YOU WON’T BE DISTURBED.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563859" y="2662834"/>
            <a:ext cx="40247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THIS IS THE ISOLATION FLOOR</a:t>
            </a:r>
          </a:p>
          <a:p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DO NOT LEAVE YOUR ROOM EVEN TO SMOKE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VISITORS ARE ALLOWED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HELP YOU FILL OUT A CONTACT FORM SO WE KNOW WHO TO CALL IF YOU GET SICKER VERY QUICKLY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325" y="5915810"/>
            <a:ext cx="3135677" cy="21904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08" y="3758395"/>
            <a:ext cx="2462344" cy="18360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27" y="1661736"/>
            <a:ext cx="1150054" cy="10805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88" y="6685621"/>
            <a:ext cx="2505829" cy="20322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16" y="1723075"/>
            <a:ext cx="877298" cy="9506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94" y="1811011"/>
            <a:ext cx="958592" cy="8627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3" y="3597154"/>
            <a:ext cx="2064774" cy="234614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63760" y="1751412"/>
            <a:ext cx="301222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OUR PROMISE TO YOU</a:t>
            </a:r>
          </a:p>
          <a:p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NEVER BE ALONE. WE MAY BE OUTSIDE THE ROOM BUT WE ARE HERE FOR YOU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YOUR SAFETY, YOU CANNOT HAVE VISITORS, BUT YOU CAN TALK TO FAMILY AND FRIENDS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ALWAYS ANSWER YOUR QUESTIONS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NEVER STOP CARING FOR YOU</a:t>
            </a:r>
          </a:p>
        </p:txBody>
      </p:sp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133" y="249455"/>
            <a:ext cx="538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A KISA POU W’ ATANN OU SI OU OSPITALIZE POU COVID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65463" y="9029979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4175" y="1024875"/>
            <a:ext cx="65399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rgbClr val="F60F4E"/>
              </a:buClr>
            </a:pPr>
            <a:r>
              <a:rPr lang="en-US" sz="1050" dirty="0"/>
              <a:t>YO ADMÈT OU LOPITAL PASKE LI POSIB KE OU GENYEN COVID-19, YON MALADI KI KA KONTAMINE ANPIL MOUN . NOU VLE PWOTEJE SANTE W’, SANTE MOUN KI AP TRAVAY LOPITAL LA AK SANTE LÒT PASYAN YO. </a:t>
            </a:r>
          </a:p>
        </p:txBody>
      </p:sp>
      <p:sp>
        <p:nvSpPr>
          <p:cNvPr id="3" name="Rectangle 2"/>
          <p:cNvSpPr/>
          <p:nvPr/>
        </p:nvSpPr>
        <p:spPr>
          <a:xfrm>
            <a:off x="3682470" y="4126363"/>
            <a:ext cx="352232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NOU PA P’ PEDE ANTRE/SOTI NAN CHANM OU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 GEN YON JAN POU NOU ASIRE KE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GEN TOUT ENFÒMASYON DE EKIP MEDIKAL LA POU OU KONNEN KISA K’AP PASE 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KA POZE KESTYON OU BYEN KOMINIKE NENPÒT ENKYETID OU GENYEN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4243" y="8246895"/>
            <a:ext cx="6099231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SI TELEFÒN </a:t>
            </a:r>
            <a:r>
              <a:rPr lang="en-US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BLE</a:t>
            </a:r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A SONNEN, SE EKIP MEDIKAL OU K’AP RELE. SI OU BEZWEN YON BAGAY, PEZE BOUTON “CALL” LA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REPONN TELEFÒN BLE A POU EKIP MEDIKAL LA KA PALE AVÈ W’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OU PITO YON LÒT LANG PASE ANGLÈ, NOU KA GEN YON ENTÈPRÈT SOU APÈL LA 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OU PEZE BOUTON “CALL” LA, DI MOUN KI REPONN NAN SA W’ BEZWEN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7239" y="6028355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ENFIMYÈ YO AP BA OU MEDIKAMAN AK SWEN EN GRAP, VÈ LÈ MANJE W’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MANJE MATEN SE DE 8-9AM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MANJE MIDI SE DE 11-MIDI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MANJE APRÈ MIDI SE DE 4:30-5:30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L’AP EDE W’ REPOZE W’ PASKE OU PA P’ DERANJE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563859" y="2662834"/>
            <a:ext cx="4024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SA SE ETAJ IZÒLMAN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TANPRI PA KITE CHANM OU, MENM POU W’ AL FIMEN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VIZITÈ PA GENDWA RANTRE LA 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N’AP EDE W’ RANPLI YON FÒMILÈ POU NOU KA KONNEN KIYÈS POU NOU RELE SI KA OU VIN PI GRAV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325" y="5915810"/>
            <a:ext cx="3135677" cy="21904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08" y="3758395"/>
            <a:ext cx="2462344" cy="18360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27" y="1661736"/>
            <a:ext cx="1150054" cy="10805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88" y="6685621"/>
            <a:ext cx="2505829" cy="20322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16" y="1723075"/>
            <a:ext cx="877298" cy="9506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94" y="1811011"/>
            <a:ext cx="958592" cy="8627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3" y="3597154"/>
            <a:ext cx="2064774" cy="234614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63760" y="1751412"/>
            <a:ext cx="301222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SA NOU PROMÈT OU</a:t>
            </a:r>
          </a:p>
          <a:p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PA P’ JANM POUKONT OU. MENM LÈ NOU GENDWA RETE DEYÒ PÒT CHANM NAN, NOU LA AVÈ W’ 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 SEKIRITE W’, OU PA KA GEN VIZITÈ, MEN OU GENDWA PALE AK ZANMI E AK FANMI W’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N’AP TOUJOU REPONN KESTYON W’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 PA P’ JANM SISPANN PRAN SWEN W’</a:t>
            </a:r>
          </a:p>
        </p:txBody>
      </p:sp>
    </p:spTree>
    <p:extLst>
      <p:ext uri="{BB962C8B-B14F-4D97-AF65-F5344CB8AC3E}">
        <p14:creationId xmlns:p14="http://schemas.microsoft.com/office/powerpoint/2010/main" val="92842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3284</TotalTime>
  <Words>594</Words>
  <Application>Microsoft Macintosh PowerPoint</Application>
  <PresentationFormat>Custom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Adrien, Nedghie</cp:lastModifiedBy>
  <cp:revision>49</cp:revision>
  <dcterms:created xsi:type="dcterms:W3CDTF">2020-03-13T22:56:18Z</dcterms:created>
  <dcterms:modified xsi:type="dcterms:W3CDTF">2020-04-05T18:57:04Z</dcterms:modified>
</cp:coreProperties>
</file>