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174" y="249455"/>
            <a:ext cx="623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_tradnl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PUEDES ANTICIPAR SI USTED ES HOSPITALIZADO/A POR COVID?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@epiellie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@benjaminlinas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@the_BMC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s-ES_tradnl" sz="1050" dirty="0"/>
              <a:t>USTED ES INGRESADO PORQUE PUEDE TENER COVID-19 EL CUAL ES MUY CONTAGIOSO.</a:t>
            </a:r>
          </a:p>
          <a:p>
            <a:pPr>
              <a:buClr>
                <a:srgbClr val="F60F4E"/>
              </a:buClr>
            </a:pPr>
            <a:r>
              <a:rPr lang="es-ES_tradnl" sz="1050" dirty="0"/>
              <a:t>QUEREMOS PROTEGER SU SALUD, Y LA SALUD DEL PERSONAL Y PACIENTES.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76053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7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ENTRAREMOS A SU HABITACION CON MENOS FRECUENCIA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UN PLAN  PARA ASEGURARNOS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RECIBA ACTUALIZACIONES DE SU EQUIPO MEDICO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PUEDA COMUNICAR SUS PREGUNTAS Y PREOCUPACIONES CON NOSOTROS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9001" y="7991147"/>
            <a:ext cx="6429716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EL TELEFONO </a:t>
            </a:r>
            <a:r>
              <a:rPr lang="es-ES_tradnl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AZUL</a:t>
            </a:r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SUENA, ES SU EQUIPO MEDICO LLAMANDO. SI NECESITA ALGO, PRESIONE LA LUZ DE LA LLAMADA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CONTESTE EL TELEFONO AZUL PARA QUE SU EQUIPO MEDICO PUEDA HABLAR CON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PREFIERE OTRO LENGUAJE QUE NO SEA INGLES, PODEMOS INCLUIR A UN INTERPRETE EN LA LLAMADA TELEFONICA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DIGALE A LA PERSONA QUE RESPONDA A LA LUZ EN EL TELEFONO LO QUE USTED NECESITA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ENFERMEROS/AS PROVEERAN CUIDADO Y MEDICAMENTOS CERCA DE LA HORA DE COMER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DESAYUNO ES DE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ALMUERZO ES DE 11-MEDIODIA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 ES DE 4:30-5:30PM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AYUDARA A QUE DESCANSE MAS, PORQUE SERA MOLESTADO.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ESTE ES EL NIVEL DE ISOLACION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FAVOR NO ABANDONE SU HABITACION NI SI QUIERA PARA FUMAR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VISITANTES NO ESTAN PERMITIDOS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AYUDAREMOS A COMPLETAR UNA FORMA DE CONTACTO PARA SABER A QUIEN LLAMAR SI SU SALUD EMPEORA RAPIDAMENTE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70" y="5723878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6354552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83758" y="1751412"/>
            <a:ext cx="3192226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NUESTRA PROMESA CONTIGO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ESTARA SOLO/A. PODEMOS ESTAR AFUERA DE LA HABITACION, PERO ESTAMOS AQUI PARA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SU SEGURIDAD, NO PUEDE RECIBIR VISITANTES, PERO PUEDE HABLAR CON AMISTADES Y FAMILIARES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SIEMPRE CONTESTAREMOS TUS PREGUNTAS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DEJAREMOS DE PROVEERLE CUIDADO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796" y="9772110"/>
            <a:ext cx="2416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Traducio</a:t>
            </a:r>
            <a:r>
              <a:rPr lang="es-ES_tradnl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por: @</a:t>
            </a:r>
            <a:r>
              <a:rPr lang="es-ES_tradnl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rogerfigPhD</a:t>
            </a:r>
            <a:endParaRPr lang="es-ES_tradnl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3256</TotalTime>
  <Words>264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49</cp:revision>
  <dcterms:created xsi:type="dcterms:W3CDTF">2020-03-13T22:56:18Z</dcterms:created>
  <dcterms:modified xsi:type="dcterms:W3CDTF">2020-04-05T17:09:13Z</dcterms:modified>
</cp:coreProperties>
</file>