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to do if someone you live with has COVID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4935" autoAdjust="0"/>
  </p:normalViewPr>
  <p:slideViewPr>
    <p:cSldViewPr snapToGrid="0">
      <p:cViewPr varScale="1">
        <p:scale>
          <a:sx n="53" d="100"/>
          <a:sy n="53" d="100"/>
        </p:scale>
        <p:origin x="63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60F4E"/>
                </a:solidFill>
                <a:effectLst/>
                <a:uLnTx/>
                <a:uFillTx/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SOMEONE YOU LIVE WITH HAS COVID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5127" y="1707384"/>
            <a:ext cx="413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QUARANTINE THE WHOLE HOUSEHOLD UNTIL…</a:t>
            </a:r>
          </a:p>
          <a:p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DAYS AFTER THE SICK PERSON’S FIRST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3 DAYS WITH NO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HAS FEVER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NOT USING FEVER-REDUCING MEDICINES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2083" y="2633360"/>
            <a:ext cx="330496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ISOLATE THOSE WHO ARE VISIBLY SICK</a:t>
            </a:r>
          </a:p>
          <a:p>
            <a:endParaRPr lang="en-US" sz="1200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IN THEIR OWN ROOM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6 FEET (2M) AWAY FROM </a:t>
            </a:r>
          </a:p>
          <a:p>
            <a:pPr>
              <a:buClr>
                <a:srgbClr val="F60F4E"/>
              </a:buClr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OTHER PEOPLE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THEM WEAR A FACE MASK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PETS AWAY FROM THOSE WHO ARE SICK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6875" y="2346717"/>
            <a:ext cx="87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/>
              <a:t>DO: STAY IN BED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6789" y="2334882"/>
            <a:ext cx="8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/>
              <a:t>DO: WATCH TV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53451" y="2364610"/>
            <a:ext cx="9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/>
              <a:t>DO: WEAR A MASK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 b="-10448"/>
          <a:stretch/>
        </p:blipFill>
        <p:spPr>
          <a:xfrm>
            <a:off x="3868237" y="1141479"/>
            <a:ext cx="2712480" cy="1213222"/>
          </a:xfrm>
          <a:prstGeom prst="rect">
            <a:avLst/>
          </a:prstGeom>
        </p:spPr>
      </p:pic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3" y="3750968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49660" y="3552625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SYMPTOMS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3793" y="4305930"/>
            <a:ext cx="19850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TELL YOUR DOCTOR IF THEY GET WORSE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9183" y="5562367"/>
            <a:ext cx="33959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INFECTIONS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82947" y="7042341"/>
            <a:ext cx="1018208" cy="1272805"/>
          </a:xfrm>
          <a:prstGeom prst="rect">
            <a:avLst/>
          </a:prstGeom>
        </p:spPr>
      </p:pic>
      <p:grpSp>
        <p:nvGrpSpPr>
          <p:cNvPr id="52" name="Group 51" descr="Cartoon person washing their hands for 20 seconds while singing the alphabet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2947877" y="5893789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SECONDS</a:t>
              </a:r>
            </a:p>
          </p:txBody>
        </p:sp>
        <p:sp>
          <p:nvSpPr>
            <p:cNvPr id="40" name="TextBox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AND Z</a:t>
              </a:r>
            </a:p>
          </p:txBody>
        </p:sp>
        <p:sp>
          <p:nvSpPr>
            <p:cNvPr id="41" name="TextBox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SING THE ALPHABET</a:t>
              </a:r>
            </a:p>
          </p:txBody>
        </p:sp>
      </p:grpSp>
      <p:pic>
        <p:nvPicPr>
          <p:cNvPr id="45" name="Picture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02" y="7457981"/>
            <a:ext cx="971093" cy="585659"/>
          </a:xfrm>
          <a:prstGeom prst="rect">
            <a:avLst/>
          </a:prstGeom>
        </p:spPr>
      </p:pic>
      <p:pic>
        <p:nvPicPr>
          <p:cNvPr id="46" name="Picture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2" y="7256548"/>
            <a:ext cx="1834718" cy="1146699"/>
          </a:xfrm>
          <a:prstGeom prst="rect">
            <a:avLst/>
          </a:prstGeom>
        </p:spPr>
      </p:pic>
      <p:pic>
        <p:nvPicPr>
          <p:cNvPr id="48" name="Picture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38" y="5856735"/>
            <a:ext cx="3048000" cy="1219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6274" y="8834790"/>
            <a:ext cx="24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YOUR AIR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56456" y="9396330"/>
            <a:ext cx="19486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/>
              <a:t>OPEN YOUR WINDOWS</a:t>
            </a:r>
          </a:p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/>
              <a:t>USE AN AIR PURIFIER</a:t>
            </a:r>
          </a:p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/>
              <a:t>TURN ON A HUMIDIFIER</a:t>
            </a:r>
          </a:p>
        </p:txBody>
      </p:sp>
      <p:pic>
        <p:nvPicPr>
          <p:cNvPr id="38" name="Pictur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4679869" y="6960559"/>
            <a:ext cx="1094120" cy="1272805"/>
          </a:xfrm>
          <a:prstGeom prst="rect">
            <a:avLst/>
          </a:prstGeom>
        </p:spPr>
      </p:pic>
      <p:pic>
        <p:nvPicPr>
          <p:cNvPr id="2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2" y="4316067"/>
            <a:ext cx="2444047" cy="1270023"/>
          </a:xfrm>
          <a:prstGeom prst="rect">
            <a:avLst/>
          </a:prstGeom>
        </p:spPr>
      </p:pic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07" y="8439574"/>
            <a:ext cx="1885649" cy="1269538"/>
          </a:xfrm>
          <a:prstGeom prst="rect">
            <a:avLst/>
          </a:prstGeom>
        </p:spPr>
      </p:pic>
      <p:pic>
        <p:nvPicPr>
          <p:cNvPr id="15" name="Pictu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2" y="8563516"/>
            <a:ext cx="2551993" cy="1340645"/>
          </a:xfrm>
          <a:prstGeom prst="rect">
            <a:avLst/>
          </a:prstGeom>
        </p:spPr>
      </p:pic>
      <p:pic>
        <p:nvPicPr>
          <p:cNvPr id="3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81" y="1220970"/>
            <a:ext cx="605433" cy="1074368"/>
          </a:xfrm>
          <a:prstGeom prst="rect">
            <a:avLst/>
          </a:prstGeom>
        </p:spPr>
      </p:pic>
      <p:pic>
        <p:nvPicPr>
          <p:cNvPr id="50" name="Picture 49" descr="Creative Commons Attribution–ShareAlike License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8780195"/>
            <a:ext cx="110158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mlipsitch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j_g_allen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1798</TotalTime>
  <Words>182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WHAT TO DO IF SOMEONE YOU LIVE WITH HAS COVID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Kristopher Nelson</cp:lastModifiedBy>
  <cp:revision>42</cp:revision>
  <dcterms:created xsi:type="dcterms:W3CDTF">2020-03-13T22:56:18Z</dcterms:created>
  <dcterms:modified xsi:type="dcterms:W3CDTF">2020-04-02T18:25:02Z</dcterms:modified>
</cp:coreProperties>
</file>