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87" autoAdjust="0"/>
  </p:normalViewPr>
  <p:slideViewPr>
    <p:cSldViewPr snapToGrid="0">
      <p:cViewPr varScale="1">
        <p:scale>
          <a:sx n="86" d="100"/>
          <a:sy n="86" d="100"/>
        </p:scale>
        <p:origin x="155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1" Type="http://schemas.openxmlformats.org/officeDocument/2006/relationships/hyperlink" Target="http://www.cyber.gov.au/"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1" Type="http://schemas.openxmlformats.org/officeDocument/2006/relationships/hyperlink" Target="http://www.cyber.gov.au/"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41541-95FB-4ABC-936F-6CA2404FF3F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8262112-ACAD-44A4-BCB7-DEC0BC7501E0}">
      <dgm:prSet/>
      <dgm:spPr/>
      <dgm:t>
        <a:bodyPr/>
        <a:lstStyle/>
        <a:p>
          <a:r>
            <a:rPr lang="en-AU" baseline="0"/>
            <a:t>What is cyber security?</a:t>
          </a:r>
          <a:endParaRPr lang="en-US"/>
        </a:p>
      </dgm:t>
    </dgm:pt>
    <dgm:pt modelId="{629DA570-8A1A-409F-B69D-9D4ED676D5D8}" type="parTrans" cxnId="{760CB6E8-7ED9-4C03-9888-57F06A083DFD}">
      <dgm:prSet/>
      <dgm:spPr/>
      <dgm:t>
        <a:bodyPr/>
        <a:lstStyle/>
        <a:p>
          <a:endParaRPr lang="en-US"/>
        </a:p>
      </dgm:t>
    </dgm:pt>
    <dgm:pt modelId="{F458BE8D-5267-40E3-A42C-B2C91B2260CE}" type="sibTrans" cxnId="{760CB6E8-7ED9-4C03-9888-57F06A083DFD}">
      <dgm:prSet/>
      <dgm:spPr/>
      <dgm:t>
        <a:bodyPr/>
        <a:lstStyle/>
        <a:p>
          <a:endParaRPr lang="en-US"/>
        </a:p>
      </dgm:t>
    </dgm:pt>
    <dgm:pt modelId="{0AD6D15F-89B1-4467-9059-BC481D00BCA4}">
      <dgm:prSet/>
      <dgm:spPr/>
      <dgm:t>
        <a:bodyPr/>
        <a:lstStyle/>
        <a:p>
          <a:r>
            <a:rPr lang="en-AU" baseline="0"/>
            <a:t>Is your business vulnerable?</a:t>
          </a:r>
          <a:endParaRPr lang="en-US"/>
        </a:p>
      </dgm:t>
    </dgm:pt>
    <dgm:pt modelId="{88F59033-D76C-4758-8AA8-52776AB2D74B}" type="parTrans" cxnId="{CEF33D3E-3D8C-4C7D-8E92-A748B3D5E1E5}">
      <dgm:prSet/>
      <dgm:spPr/>
      <dgm:t>
        <a:bodyPr/>
        <a:lstStyle/>
        <a:p>
          <a:endParaRPr lang="en-US"/>
        </a:p>
      </dgm:t>
    </dgm:pt>
    <dgm:pt modelId="{E54F8B1F-B048-4261-8D68-C3061D01DD20}" type="sibTrans" cxnId="{CEF33D3E-3D8C-4C7D-8E92-A748B3D5E1E5}">
      <dgm:prSet/>
      <dgm:spPr/>
      <dgm:t>
        <a:bodyPr/>
        <a:lstStyle/>
        <a:p>
          <a:endParaRPr lang="en-US"/>
        </a:p>
      </dgm:t>
    </dgm:pt>
    <dgm:pt modelId="{5CAC4F43-DB89-448B-AB40-8ECEBFC5A42D}">
      <dgm:prSet/>
      <dgm:spPr/>
      <dgm:t>
        <a:bodyPr/>
        <a:lstStyle/>
        <a:p>
          <a:r>
            <a:rPr lang="en-AU" baseline="0"/>
            <a:t>How can you reduce the risk?</a:t>
          </a:r>
          <a:endParaRPr lang="en-US"/>
        </a:p>
      </dgm:t>
    </dgm:pt>
    <dgm:pt modelId="{8CDEF3ED-32F7-439D-9F67-4AE269F76518}" type="parTrans" cxnId="{DF54BAE3-DEC0-4811-9CF3-FE862F27298C}">
      <dgm:prSet/>
      <dgm:spPr/>
      <dgm:t>
        <a:bodyPr/>
        <a:lstStyle/>
        <a:p>
          <a:endParaRPr lang="en-US"/>
        </a:p>
      </dgm:t>
    </dgm:pt>
    <dgm:pt modelId="{78FD586E-9015-44D0-9434-0C576220B4F8}" type="sibTrans" cxnId="{DF54BAE3-DEC0-4811-9CF3-FE862F27298C}">
      <dgm:prSet/>
      <dgm:spPr/>
      <dgm:t>
        <a:bodyPr/>
        <a:lstStyle/>
        <a:p>
          <a:endParaRPr lang="en-US"/>
        </a:p>
      </dgm:t>
    </dgm:pt>
    <dgm:pt modelId="{5CC2A911-6553-473B-93A5-342F133698BF}" type="pres">
      <dgm:prSet presAssocID="{A1C41541-95FB-4ABC-936F-6CA2404FF3F8}" presName="root" presStyleCnt="0">
        <dgm:presLayoutVars>
          <dgm:dir/>
          <dgm:resizeHandles val="exact"/>
        </dgm:presLayoutVars>
      </dgm:prSet>
      <dgm:spPr/>
    </dgm:pt>
    <dgm:pt modelId="{F6F9DC4D-B9FF-4502-8DA2-B5F7DD7D2DDA}" type="pres">
      <dgm:prSet presAssocID="{C8262112-ACAD-44A4-BCB7-DEC0BC7501E0}" presName="compNode" presStyleCnt="0"/>
      <dgm:spPr/>
    </dgm:pt>
    <dgm:pt modelId="{83A3AFFA-887A-45DF-AB8C-0BD4EC29F0CF}" type="pres">
      <dgm:prSet presAssocID="{C8262112-ACAD-44A4-BCB7-DEC0BC7501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FF53D67-522E-45BA-A1EF-F3ACAE121CF1}" type="pres">
      <dgm:prSet presAssocID="{C8262112-ACAD-44A4-BCB7-DEC0BC7501E0}" presName="spaceRect" presStyleCnt="0"/>
      <dgm:spPr/>
    </dgm:pt>
    <dgm:pt modelId="{6B88F215-DA2E-4590-8402-5ACBC6873842}" type="pres">
      <dgm:prSet presAssocID="{C8262112-ACAD-44A4-BCB7-DEC0BC7501E0}" presName="textRect" presStyleLbl="revTx" presStyleIdx="0" presStyleCnt="3">
        <dgm:presLayoutVars>
          <dgm:chMax val="1"/>
          <dgm:chPref val="1"/>
        </dgm:presLayoutVars>
      </dgm:prSet>
      <dgm:spPr/>
    </dgm:pt>
    <dgm:pt modelId="{537A876D-A49E-4DB5-83DE-762012852365}" type="pres">
      <dgm:prSet presAssocID="{F458BE8D-5267-40E3-A42C-B2C91B2260CE}" presName="sibTrans" presStyleCnt="0"/>
      <dgm:spPr/>
    </dgm:pt>
    <dgm:pt modelId="{84DC6DEF-0FE9-4FB1-85B2-6EC91BCC9EE0}" type="pres">
      <dgm:prSet presAssocID="{0AD6D15F-89B1-4467-9059-BC481D00BCA4}" presName="compNode" presStyleCnt="0"/>
      <dgm:spPr/>
    </dgm:pt>
    <dgm:pt modelId="{80DB71F1-8528-4EB7-B479-D2C5B54CD9F5}" type="pres">
      <dgm:prSet presAssocID="{0AD6D15F-89B1-4467-9059-BC481D00BC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fe"/>
        </a:ext>
      </dgm:extLst>
    </dgm:pt>
    <dgm:pt modelId="{C1FE6355-01B8-45E3-B283-7448E48683B0}" type="pres">
      <dgm:prSet presAssocID="{0AD6D15F-89B1-4467-9059-BC481D00BCA4}" presName="spaceRect" presStyleCnt="0"/>
      <dgm:spPr/>
    </dgm:pt>
    <dgm:pt modelId="{38740CD9-DD6B-4BF5-A8C0-5A58219239BA}" type="pres">
      <dgm:prSet presAssocID="{0AD6D15F-89B1-4467-9059-BC481D00BCA4}" presName="textRect" presStyleLbl="revTx" presStyleIdx="1" presStyleCnt="3">
        <dgm:presLayoutVars>
          <dgm:chMax val="1"/>
          <dgm:chPref val="1"/>
        </dgm:presLayoutVars>
      </dgm:prSet>
      <dgm:spPr/>
    </dgm:pt>
    <dgm:pt modelId="{BDC4B605-91D0-4306-A46F-A4859BA20CE9}" type="pres">
      <dgm:prSet presAssocID="{E54F8B1F-B048-4261-8D68-C3061D01DD20}" presName="sibTrans" presStyleCnt="0"/>
      <dgm:spPr/>
    </dgm:pt>
    <dgm:pt modelId="{C93E8E1B-2EF8-42CE-A18A-496E8A4ED322}" type="pres">
      <dgm:prSet presAssocID="{5CAC4F43-DB89-448B-AB40-8ECEBFC5A42D}" presName="compNode" presStyleCnt="0"/>
      <dgm:spPr/>
    </dgm:pt>
    <dgm:pt modelId="{C95ADAF9-A923-4502-B44E-1216FFB405D7}" type="pres">
      <dgm:prSet presAssocID="{5CAC4F43-DB89-448B-AB40-8ECEBFC5A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A8FECDFB-A55D-4DDA-BC03-ACD78730CEA8}" type="pres">
      <dgm:prSet presAssocID="{5CAC4F43-DB89-448B-AB40-8ECEBFC5A42D}" presName="spaceRect" presStyleCnt="0"/>
      <dgm:spPr/>
    </dgm:pt>
    <dgm:pt modelId="{1C0E9440-4B1A-45E4-A443-7D269EC2418A}" type="pres">
      <dgm:prSet presAssocID="{5CAC4F43-DB89-448B-AB40-8ECEBFC5A42D}" presName="textRect" presStyleLbl="revTx" presStyleIdx="2" presStyleCnt="3">
        <dgm:presLayoutVars>
          <dgm:chMax val="1"/>
          <dgm:chPref val="1"/>
        </dgm:presLayoutVars>
      </dgm:prSet>
      <dgm:spPr/>
    </dgm:pt>
  </dgm:ptLst>
  <dgm:cxnLst>
    <dgm:cxn modelId="{A7EE2800-48C3-47F4-8400-27DBD64FCC5F}" type="presOf" srcId="{A1C41541-95FB-4ABC-936F-6CA2404FF3F8}" destId="{5CC2A911-6553-473B-93A5-342F133698BF}" srcOrd="0" destOrd="0" presId="urn:microsoft.com/office/officeart/2018/2/layout/IconLabelList"/>
    <dgm:cxn modelId="{CEF33D3E-3D8C-4C7D-8E92-A748B3D5E1E5}" srcId="{A1C41541-95FB-4ABC-936F-6CA2404FF3F8}" destId="{0AD6D15F-89B1-4467-9059-BC481D00BCA4}" srcOrd="1" destOrd="0" parTransId="{88F59033-D76C-4758-8AA8-52776AB2D74B}" sibTransId="{E54F8B1F-B048-4261-8D68-C3061D01DD20}"/>
    <dgm:cxn modelId="{4AC69591-334D-482B-8031-1B4ADAD54815}" type="presOf" srcId="{C8262112-ACAD-44A4-BCB7-DEC0BC7501E0}" destId="{6B88F215-DA2E-4590-8402-5ACBC6873842}" srcOrd="0" destOrd="0" presId="urn:microsoft.com/office/officeart/2018/2/layout/IconLabelList"/>
    <dgm:cxn modelId="{DF54BAE3-DEC0-4811-9CF3-FE862F27298C}" srcId="{A1C41541-95FB-4ABC-936F-6CA2404FF3F8}" destId="{5CAC4F43-DB89-448B-AB40-8ECEBFC5A42D}" srcOrd="2" destOrd="0" parTransId="{8CDEF3ED-32F7-439D-9F67-4AE269F76518}" sibTransId="{78FD586E-9015-44D0-9434-0C576220B4F8}"/>
    <dgm:cxn modelId="{760CB6E8-7ED9-4C03-9888-57F06A083DFD}" srcId="{A1C41541-95FB-4ABC-936F-6CA2404FF3F8}" destId="{C8262112-ACAD-44A4-BCB7-DEC0BC7501E0}" srcOrd="0" destOrd="0" parTransId="{629DA570-8A1A-409F-B69D-9D4ED676D5D8}" sibTransId="{F458BE8D-5267-40E3-A42C-B2C91B2260CE}"/>
    <dgm:cxn modelId="{BF68B5EA-1BA6-460D-9586-9BF4AF9F5CB7}" type="presOf" srcId="{5CAC4F43-DB89-448B-AB40-8ECEBFC5A42D}" destId="{1C0E9440-4B1A-45E4-A443-7D269EC2418A}" srcOrd="0" destOrd="0" presId="urn:microsoft.com/office/officeart/2018/2/layout/IconLabelList"/>
    <dgm:cxn modelId="{8AEEA9EC-4378-461C-80D2-9861BBF72EFF}" type="presOf" srcId="{0AD6D15F-89B1-4467-9059-BC481D00BCA4}" destId="{38740CD9-DD6B-4BF5-A8C0-5A58219239BA}" srcOrd="0" destOrd="0" presId="urn:microsoft.com/office/officeart/2018/2/layout/IconLabelList"/>
    <dgm:cxn modelId="{44B8B603-C3B7-4D2C-BC91-4DC5E6E7468A}" type="presParOf" srcId="{5CC2A911-6553-473B-93A5-342F133698BF}" destId="{F6F9DC4D-B9FF-4502-8DA2-B5F7DD7D2DDA}" srcOrd="0" destOrd="0" presId="urn:microsoft.com/office/officeart/2018/2/layout/IconLabelList"/>
    <dgm:cxn modelId="{5AF02C99-598C-4148-A19B-4B4F5D059D92}" type="presParOf" srcId="{F6F9DC4D-B9FF-4502-8DA2-B5F7DD7D2DDA}" destId="{83A3AFFA-887A-45DF-AB8C-0BD4EC29F0CF}" srcOrd="0" destOrd="0" presId="urn:microsoft.com/office/officeart/2018/2/layout/IconLabelList"/>
    <dgm:cxn modelId="{471DA660-809A-4BAA-8ABD-7CF4A5D1C0D9}" type="presParOf" srcId="{F6F9DC4D-B9FF-4502-8DA2-B5F7DD7D2DDA}" destId="{9FF53D67-522E-45BA-A1EF-F3ACAE121CF1}" srcOrd="1" destOrd="0" presId="urn:microsoft.com/office/officeart/2018/2/layout/IconLabelList"/>
    <dgm:cxn modelId="{A6B179FA-C791-4F0E-AA2F-F32FC562D228}" type="presParOf" srcId="{F6F9DC4D-B9FF-4502-8DA2-B5F7DD7D2DDA}" destId="{6B88F215-DA2E-4590-8402-5ACBC6873842}" srcOrd="2" destOrd="0" presId="urn:microsoft.com/office/officeart/2018/2/layout/IconLabelList"/>
    <dgm:cxn modelId="{987E1BA3-D9CF-4A97-AFE0-C488C208AD6E}" type="presParOf" srcId="{5CC2A911-6553-473B-93A5-342F133698BF}" destId="{537A876D-A49E-4DB5-83DE-762012852365}" srcOrd="1" destOrd="0" presId="urn:microsoft.com/office/officeart/2018/2/layout/IconLabelList"/>
    <dgm:cxn modelId="{D53F90CC-C485-436A-BAAF-CFAE21D6C81C}" type="presParOf" srcId="{5CC2A911-6553-473B-93A5-342F133698BF}" destId="{84DC6DEF-0FE9-4FB1-85B2-6EC91BCC9EE0}" srcOrd="2" destOrd="0" presId="urn:microsoft.com/office/officeart/2018/2/layout/IconLabelList"/>
    <dgm:cxn modelId="{C79A42FE-9940-46E5-B116-B385FE67DA77}" type="presParOf" srcId="{84DC6DEF-0FE9-4FB1-85B2-6EC91BCC9EE0}" destId="{80DB71F1-8528-4EB7-B479-D2C5B54CD9F5}" srcOrd="0" destOrd="0" presId="urn:microsoft.com/office/officeart/2018/2/layout/IconLabelList"/>
    <dgm:cxn modelId="{F3A38AFA-D49C-4AB2-8295-1D951A548233}" type="presParOf" srcId="{84DC6DEF-0FE9-4FB1-85B2-6EC91BCC9EE0}" destId="{C1FE6355-01B8-45E3-B283-7448E48683B0}" srcOrd="1" destOrd="0" presId="urn:microsoft.com/office/officeart/2018/2/layout/IconLabelList"/>
    <dgm:cxn modelId="{CE810DE2-0314-4727-BE67-48B331E02323}" type="presParOf" srcId="{84DC6DEF-0FE9-4FB1-85B2-6EC91BCC9EE0}" destId="{38740CD9-DD6B-4BF5-A8C0-5A58219239BA}" srcOrd="2" destOrd="0" presId="urn:microsoft.com/office/officeart/2018/2/layout/IconLabelList"/>
    <dgm:cxn modelId="{8F042A6E-791D-4723-9CDB-360CEB2C9E20}" type="presParOf" srcId="{5CC2A911-6553-473B-93A5-342F133698BF}" destId="{BDC4B605-91D0-4306-A46F-A4859BA20CE9}" srcOrd="3" destOrd="0" presId="urn:microsoft.com/office/officeart/2018/2/layout/IconLabelList"/>
    <dgm:cxn modelId="{587DD160-3734-44A9-92A7-0FAB2A3DB705}" type="presParOf" srcId="{5CC2A911-6553-473B-93A5-342F133698BF}" destId="{C93E8E1B-2EF8-42CE-A18A-496E8A4ED322}" srcOrd="4" destOrd="0" presId="urn:microsoft.com/office/officeart/2018/2/layout/IconLabelList"/>
    <dgm:cxn modelId="{1A9E6CB0-AFFB-4ED1-AB37-0F5375500533}" type="presParOf" srcId="{C93E8E1B-2EF8-42CE-A18A-496E8A4ED322}" destId="{C95ADAF9-A923-4502-B44E-1216FFB405D7}" srcOrd="0" destOrd="0" presId="urn:microsoft.com/office/officeart/2018/2/layout/IconLabelList"/>
    <dgm:cxn modelId="{5394141A-A5A5-4B4C-AC5E-59300972196A}" type="presParOf" srcId="{C93E8E1B-2EF8-42CE-A18A-496E8A4ED322}" destId="{A8FECDFB-A55D-4DDA-BC03-ACD78730CEA8}" srcOrd="1" destOrd="0" presId="urn:microsoft.com/office/officeart/2018/2/layout/IconLabelList"/>
    <dgm:cxn modelId="{7EAC5C05-73B8-47B4-A82C-3BC5F90FD363}" type="presParOf" srcId="{C93E8E1B-2EF8-42CE-A18A-496E8A4ED322}" destId="{1C0E9440-4B1A-45E4-A443-7D269EC2418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E4DD65-4C1C-422E-BEA7-E0ED72EF7BAD}"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321F7F37-FCA2-4C16-A263-EC96A0F3D1CD}">
      <dgm:prSet/>
      <dgm:spPr/>
      <dgm:t>
        <a:bodyPr/>
        <a:lstStyle/>
        <a:p>
          <a:r>
            <a:rPr lang="en-AU" baseline="0"/>
            <a:t>Cyber-crime costs the Australian economy more than $15 billion per year</a:t>
          </a:r>
          <a:endParaRPr lang="en-US"/>
        </a:p>
      </dgm:t>
    </dgm:pt>
    <dgm:pt modelId="{4EEA0EFA-75FF-4C08-A531-3B53CF01DF21}" type="parTrans" cxnId="{5476099D-F387-4C7F-8C24-886AD0C906C0}">
      <dgm:prSet/>
      <dgm:spPr/>
      <dgm:t>
        <a:bodyPr/>
        <a:lstStyle/>
        <a:p>
          <a:endParaRPr lang="en-US"/>
        </a:p>
      </dgm:t>
    </dgm:pt>
    <dgm:pt modelId="{0E33B506-FEC3-4EF8-9832-1AB5AC4EBDCD}" type="sibTrans" cxnId="{5476099D-F387-4C7F-8C24-886AD0C906C0}">
      <dgm:prSet/>
      <dgm:spPr/>
      <dgm:t>
        <a:bodyPr/>
        <a:lstStyle/>
        <a:p>
          <a:endParaRPr lang="en-US"/>
        </a:p>
      </dgm:t>
    </dgm:pt>
    <dgm:pt modelId="{302ECEA8-3CE2-4257-B3AD-97B5BB4A55FB}">
      <dgm:prSet/>
      <dgm:spPr/>
      <dgm:t>
        <a:bodyPr/>
        <a:lstStyle/>
        <a:p>
          <a:r>
            <a:rPr lang="en-AU" baseline="0"/>
            <a:t>Small businesses are at greater risk</a:t>
          </a:r>
          <a:endParaRPr lang="en-US"/>
        </a:p>
      </dgm:t>
    </dgm:pt>
    <dgm:pt modelId="{1D9898AF-9CD2-434B-9CD8-D724A886968D}" type="parTrans" cxnId="{A2F48B6D-4FC3-46D9-9BCE-0CCA02132790}">
      <dgm:prSet/>
      <dgm:spPr/>
      <dgm:t>
        <a:bodyPr/>
        <a:lstStyle/>
        <a:p>
          <a:endParaRPr lang="en-US"/>
        </a:p>
      </dgm:t>
    </dgm:pt>
    <dgm:pt modelId="{29713A91-0FEE-41BF-9C8F-F481A46EAFD7}" type="sibTrans" cxnId="{A2F48B6D-4FC3-46D9-9BCE-0CCA02132790}">
      <dgm:prSet/>
      <dgm:spPr/>
      <dgm:t>
        <a:bodyPr/>
        <a:lstStyle/>
        <a:p>
          <a:endParaRPr lang="en-US"/>
        </a:p>
      </dgm:t>
    </dgm:pt>
    <dgm:pt modelId="{6740CE81-FD8E-4036-8C0D-B8D4DACB985B}">
      <dgm:prSet/>
      <dgm:spPr/>
      <dgm:t>
        <a:bodyPr/>
        <a:lstStyle/>
        <a:p>
          <a:r>
            <a:rPr lang="en-AU" baseline="0"/>
            <a:t>Larger organisations usually have systems and personnel to manage risk</a:t>
          </a:r>
          <a:endParaRPr lang="en-US"/>
        </a:p>
      </dgm:t>
    </dgm:pt>
    <dgm:pt modelId="{09169669-8EE6-462C-B249-CD0B97B217CF}" type="parTrans" cxnId="{A1CD8923-4B8B-4F1D-963C-38955C5B3575}">
      <dgm:prSet/>
      <dgm:spPr/>
      <dgm:t>
        <a:bodyPr/>
        <a:lstStyle/>
        <a:p>
          <a:endParaRPr lang="en-US"/>
        </a:p>
      </dgm:t>
    </dgm:pt>
    <dgm:pt modelId="{82FA5667-0193-4437-ACA1-A3D7072D9FBB}" type="sibTrans" cxnId="{A1CD8923-4B8B-4F1D-963C-38955C5B3575}">
      <dgm:prSet/>
      <dgm:spPr/>
      <dgm:t>
        <a:bodyPr/>
        <a:lstStyle/>
        <a:p>
          <a:endParaRPr lang="en-US"/>
        </a:p>
      </dgm:t>
    </dgm:pt>
    <dgm:pt modelId="{559B3E25-3FB8-40DD-8BC6-120CCD3CB90F}">
      <dgm:prSet/>
      <dgm:spPr/>
      <dgm:t>
        <a:bodyPr/>
        <a:lstStyle/>
        <a:p>
          <a:r>
            <a:rPr lang="en-AU" baseline="0"/>
            <a:t>Everyone is vulnerable to cyber-crime</a:t>
          </a:r>
          <a:endParaRPr lang="en-US"/>
        </a:p>
      </dgm:t>
    </dgm:pt>
    <dgm:pt modelId="{DD418C2D-7115-4FBB-AEAF-02BECB4D4F3C}" type="parTrans" cxnId="{4C5081CC-67CD-49D1-ABA5-8A0355EBB051}">
      <dgm:prSet/>
      <dgm:spPr/>
      <dgm:t>
        <a:bodyPr/>
        <a:lstStyle/>
        <a:p>
          <a:endParaRPr lang="en-US"/>
        </a:p>
      </dgm:t>
    </dgm:pt>
    <dgm:pt modelId="{AA35B2BB-7B93-4457-92FC-27B1A19AAABE}" type="sibTrans" cxnId="{4C5081CC-67CD-49D1-ABA5-8A0355EBB051}">
      <dgm:prSet/>
      <dgm:spPr/>
      <dgm:t>
        <a:bodyPr/>
        <a:lstStyle/>
        <a:p>
          <a:endParaRPr lang="en-US"/>
        </a:p>
      </dgm:t>
    </dgm:pt>
    <dgm:pt modelId="{8E31E3FD-E599-4AC7-9653-48FBEC37D017}" type="pres">
      <dgm:prSet presAssocID="{D8E4DD65-4C1C-422E-BEA7-E0ED72EF7BAD}" presName="vert0" presStyleCnt="0">
        <dgm:presLayoutVars>
          <dgm:dir/>
          <dgm:animOne val="branch"/>
          <dgm:animLvl val="lvl"/>
        </dgm:presLayoutVars>
      </dgm:prSet>
      <dgm:spPr/>
    </dgm:pt>
    <dgm:pt modelId="{D79625CF-9C0D-4414-B36D-53E6A1A3C4C4}" type="pres">
      <dgm:prSet presAssocID="{321F7F37-FCA2-4C16-A263-EC96A0F3D1CD}" presName="thickLine" presStyleLbl="alignNode1" presStyleIdx="0" presStyleCnt="4"/>
      <dgm:spPr/>
    </dgm:pt>
    <dgm:pt modelId="{6E4E7C3F-AC18-43C5-9742-55B834C05B09}" type="pres">
      <dgm:prSet presAssocID="{321F7F37-FCA2-4C16-A263-EC96A0F3D1CD}" presName="horz1" presStyleCnt="0"/>
      <dgm:spPr/>
    </dgm:pt>
    <dgm:pt modelId="{DBE72C91-7AAE-4E92-A262-65BA4B8A1BF2}" type="pres">
      <dgm:prSet presAssocID="{321F7F37-FCA2-4C16-A263-EC96A0F3D1CD}" presName="tx1" presStyleLbl="revTx" presStyleIdx="0" presStyleCnt="4"/>
      <dgm:spPr/>
    </dgm:pt>
    <dgm:pt modelId="{E6F95035-ADC0-482F-BF48-9B9C22377C02}" type="pres">
      <dgm:prSet presAssocID="{321F7F37-FCA2-4C16-A263-EC96A0F3D1CD}" presName="vert1" presStyleCnt="0"/>
      <dgm:spPr/>
    </dgm:pt>
    <dgm:pt modelId="{674622F7-D698-4401-B48A-2D00B165441F}" type="pres">
      <dgm:prSet presAssocID="{302ECEA8-3CE2-4257-B3AD-97B5BB4A55FB}" presName="thickLine" presStyleLbl="alignNode1" presStyleIdx="1" presStyleCnt="4"/>
      <dgm:spPr/>
    </dgm:pt>
    <dgm:pt modelId="{E3279792-42A6-4C2D-A484-8EE9F26F89EF}" type="pres">
      <dgm:prSet presAssocID="{302ECEA8-3CE2-4257-B3AD-97B5BB4A55FB}" presName="horz1" presStyleCnt="0"/>
      <dgm:spPr/>
    </dgm:pt>
    <dgm:pt modelId="{2A63CC7A-3F7D-4E2C-A50D-F4AC4A533A6F}" type="pres">
      <dgm:prSet presAssocID="{302ECEA8-3CE2-4257-B3AD-97B5BB4A55FB}" presName="tx1" presStyleLbl="revTx" presStyleIdx="1" presStyleCnt="4"/>
      <dgm:spPr/>
    </dgm:pt>
    <dgm:pt modelId="{F2F406FB-1941-4C34-87E1-7B61D699C559}" type="pres">
      <dgm:prSet presAssocID="{302ECEA8-3CE2-4257-B3AD-97B5BB4A55FB}" presName="vert1" presStyleCnt="0"/>
      <dgm:spPr/>
    </dgm:pt>
    <dgm:pt modelId="{DBEC2418-A75B-44BD-9ACD-C6DED21A397E}" type="pres">
      <dgm:prSet presAssocID="{6740CE81-FD8E-4036-8C0D-B8D4DACB985B}" presName="thickLine" presStyleLbl="alignNode1" presStyleIdx="2" presStyleCnt="4"/>
      <dgm:spPr/>
    </dgm:pt>
    <dgm:pt modelId="{635F1BCC-1934-47FE-A27D-84BC82AD3725}" type="pres">
      <dgm:prSet presAssocID="{6740CE81-FD8E-4036-8C0D-B8D4DACB985B}" presName="horz1" presStyleCnt="0"/>
      <dgm:spPr/>
    </dgm:pt>
    <dgm:pt modelId="{FBEF4BF1-8695-406F-A8FA-9B6FFC6A71B1}" type="pres">
      <dgm:prSet presAssocID="{6740CE81-FD8E-4036-8C0D-B8D4DACB985B}" presName="tx1" presStyleLbl="revTx" presStyleIdx="2" presStyleCnt="4"/>
      <dgm:spPr/>
    </dgm:pt>
    <dgm:pt modelId="{50320911-5A3D-48CA-8780-76CD1460E14C}" type="pres">
      <dgm:prSet presAssocID="{6740CE81-FD8E-4036-8C0D-B8D4DACB985B}" presName="vert1" presStyleCnt="0"/>
      <dgm:spPr/>
    </dgm:pt>
    <dgm:pt modelId="{9C981E88-FA7E-4F49-AB36-E01A9B71546D}" type="pres">
      <dgm:prSet presAssocID="{559B3E25-3FB8-40DD-8BC6-120CCD3CB90F}" presName="thickLine" presStyleLbl="alignNode1" presStyleIdx="3" presStyleCnt="4"/>
      <dgm:spPr/>
    </dgm:pt>
    <dgm:pt modelId="{C5C9F09F-7C84-421B-836A-0F572426B6F7}" type="pres">
      <dgm:prSet presAssocID="{559B3E25-3FB8-40DD-8BC6-120CCD3CB90F}" presName="horz1" presStyleCnt="0"/>
      <dgm:spPr/>
    </dgm:pt>
    <dgm:pt modelId="{F47006B8-D1C0-4910-B7D9-BA28E9F4C71C}" type="pres">
      <dgm:prSet presAssocID="{559B3E25-3FB8-40DD-8BC6-120CCD3CB90F}" presName="tx1" presStyleLbl="revTx" presStyleIdx="3" presStyleCnt="4"/>
      <dgm:spPr/>
    </dgm:pt>
    <dgm:pt modelId="{83168B5B-51AC-4E8A-85EA-1C189D8B9CF6}" type="pres">
      <dgm:prSet presAssocID="{559B3E25-3FB8-40DD-8BC6-120CCD3CB90F}" presName="vert1" presStyleCnt="0"/>
      <dgm:spPr/>
    </dgm:pt>
  </dgm:ptLst>
  <dgm:cxnLst>
    <dgm:cxn modelId="{5F1FE119-2CDF-4BE8-ADA6-167E9F0778A3}" type="presOf" srcId="{321F7F37-FCA2-4C16-A263-EC96A0F3D1CD}" destId="{DBE72C91-7AAE-4E92-A262-65BA4B8A1BF2}" srcOrd="0" destOrd="0" presId="urn:microsoft.com/office/officeart/2008/layout/LinedList"/>
    <dgm:cxn modelId="{A1CD8923-4B8B-4F1D-963C-38955C5B3575}" srcId="{D8E4DD65-4C1C-422E-BEA7-E0ED72EF7BAD}" destId="{6740CE81-FD8E-4036-8C0D-B8D4DACB985B}" srcOrd="2" destOrd="0" parTransId="{09169669-8EE6-462C-B249-CD0B97B217CF}" sibTransId="{82FA5667-0193-4437-ACA1-A3D7072D9FBB}"/>
    <dgm:cxn modelId="{21B66F36-B087-4765-9260-87E8340D9F0D}" type="presOf" srcId="{302ECEA8-3CE2-4257-B3AD-97B5BB4A55FB}" destId="{2A63CC7A-3F7D-4E2C-A50D-F4AC4A533A6F}" srcOrd="0" destOrd="0" presId="urn:microsoft.com/office/officeart/2008/layout/LinedList"/>
    <dgm:cxn modelId="{416ADF49-4334-42D8-9795-80692DC3D90C}" type="presOf" srcId="{6740CE81-FD8E-4036-8C0D-B8D4DACB985B}" destId="{FBEF4BF1-8695-406F-A8FA-9B6FFC6A71B1}" srcOrd="0" destOrd="0" presId="urn:microsoft.com/office/officeart/2008/layout/LinedList"/>
    <dgm:cxn modelId="{AFC73B6A-33A5-4A7A-BA67-C9AA23471876}" type="presOf" srcId="{559B3E25-3FB8-40DD-8BC6-120CCD3CB90F}" destId="{F47006B8-D1C0-4910-B7D9-BA28E9F4C71C}" srcOrd="0" destOrd="0" presId="urn:microsoft.com/office/officeart/2008/layout/LinedList"/>
    <dgm:cxn modelId="{6FBB9B4B-1B3E-4684-B589-EA69491063ED}" type="presOf" srcId="{D8E4DD65-4C1C-422E-BEA7-E0ED72EF7BAD}" destId="{8E31E3FD-E599-4AC7-9653-48FBEC37D017}" srcOrd="0" destOrd="0" presId="urn:microsoft.com/office/officeart/2008/layout/LinedList"/>
    <dgm:cxn modelId="{A2F48B6D-4FC3-46D9-9BCE-0CCA02132790}" srcId="{D8E4DD65-4C1C-422E-BEA7-E0ED72EF7BAD}" destId="{302ECEA8-3CE2-4257-B3AD-97B5BB4A55FB}" srcOrd="1" destOrd="0" parTransId="{1D9898AF-9CD2-434B-9CD8-D724A886968D}" sibTransId="{29713A91-0FEE-41BF-9C8F-F481A46EAFD7}"/>
    <dgm:cxn modelId="{5476099D-F387-4C7F-8C24-886AD0C906C0}" srcId="{D8E4DD65-4C1C-422E-BEA7-E0ED72EF7BAD}" destId="{321F7F37-FCA2-4C16-A263-EC96A0F3D1CD}" srcOrd="0" destOrd="0" parTransId="{4EEA0EFA-75FF-4C08-A531-3B53CF01DF21}" sibTransId="{0E33B506-FEC3-4EF8-9832-1AB5AC4EBDCD}"/>
    <dgm:cxn modelId="{4C5081CC-67CD-49D1-ABA5-8A0355EBB051}" srcId="{D8E4DD65-4C1C-422E-BEA7-E0ED72EF7BAD}" destId="{559B3E25-3FB8-40DD-8BC6-120CCD3CB90F}" srcOrd="3" destOrd="0" parTransId="{DD418C2D-7115-4FBB-AEAF-02BECB4D4F3C}" sibTransId="{AA35B2BB-7B93-4457-92FC-27B1A19AAABE}"/>
    <dgm:cxn modelId="{09B5F537-8CF5-4D80-AAAC-F6CAA61D5304}" type="presParOf" srcId="{8E31E3FD-E599-4AC7-9653-48FBEC37D017}" destId="{D79625CF-9C0D-4414-B36D-53E6A1A3C4C4}" srcOrd="0" destOrd="0" presId="urn:microsoft.com/office/officeart/2008/layout/LinedList"/>
    <dgm:cxn modelId="{566B3284-5393-4045-A4EE-CED2AE09E9E2}" type="presParOf" srcId="{8E31E3FD-E599-4AC7-9653-48FBEC37D017}" destId="{6E4E7C3F-AC18-43C5-9742-55B834C05B09}" srcOrd="1" destOrd="0" presId="urn:microsoft.com/office/officeart/2008/layout/LinedList"/>
    <dgm:cxn modelId="{6DE35C77-6AFF-418C-8DC7-4DFDB94F85D5}" type="presParOf" srcId="{6E4E7C3F-AC18-43C5-9742-55B834C05B09}" destId="{DBE72C91-7AAE-4E92-A262-65BA4B8A1BF2}" srcOrd="0" destOrd="0" presId="urn:microsoft.com/office/officeart/2008/layout/LinedList"/>
    <dgm:cxn modelId="{328B7995-6129-497F-A80C-C4EBBCAD5AE2}" type="presParOf" srcId="{6E4E7C3F-AC18-43C5-9742-55B834C05B09}" destId="{E6F95035-ADC0-482F-BF48-9B9C22377C02}" srcOrd="1" destOrd="0" presId="urn:microsoft.com/office/officeart/2008/layout/LinedList"/>
    <dgm:cxn modelId="{1ECFAA85-1EDE-4790-BFA4-799B4546D3C1}" type="presParOf" srcId="{8E31E3FD-E599-4AC7-9653-48FBEC37D017}" destId="{674622F7-D698-4401-B48A-2D00B165441F}" srcOrd="2" destOrd="0" presId="urn:microsoft.com/office/officeart/2008/layout/LinedList"/>
    <dgm:cxn modelId="{52A7B7EF-7675-4D97-B77E-AD6EAD07BDBA}" type="presParOf" srcId="{8E31E3FD-E599-4AC7-9653-48FBEC37D017}" destId="{E3279792-42A6-4C2D-A484-8EE9F26F89EF}" srcOrd="3" destOrd="0" presId="urn:microsoft.com/office/officeart/2008/layout/LinedList"/>
    <dgm:cxn modelId="{89AD4632-919A-49D7-823C-E39FD07E8DAC}" type="presParOf" srcId="{E3279792-42A6-4C2D-A484-8EE9F26F89EF}" destId="{2A63CC7A-3F7D-4E2C-A50D-F4AC4A533A6F}" srcOrd="0" destOrd="0" presId="urn:microsoft.com/office/officeart/2008/layout/LinedList"/>
    <dgm:cxn modelId="{268B08F5-1277-4D82-B889-B8375BA597D4}" type="presParOf" srcId="{E3279792-42A6-4C2D-A484-8EE9F26F89EF}" destId="{F2F406FB-1941-4C34-87E1-7B61D699C559}" srcOrd="1" destOrd="0" presId="urn:microsoft.com/office/officeart/2008/layout/LinedList"/>
    <dgm:cxn modelId="{1FC2F901-334F-40DA-BFBE-B26C71F51710}" type="presParOf" srcId="{8E31E3FD-E599-4AC7-9653-48FBEC37D017}" destId="{DBEC2418-A75B-44BD-9ACD-C6DED21A397E}" srcOrd="4" destOrd="0" presId="urn:microsoft.com/office/officeart/2008/layout/LinedList"/>
    <dgm:cxn modelId="{2E9B74FE-87E8-48BB-8AF7-C3F39205801B}" type="presParOf" srcId="{8E31E3FD-E599-4AC7-9653-48FBEC37D017}" destId="{635F1BCC-1934-47FE-A27D-84BC82AD3725}" srcOrd="5" destOrd="0" presId="urn:microsoft.com/office/officeart/2008/layout/LinedList"/>
    <dgm:cxn modelId="{A31D51AA-459E-4EA8-B844-6F6759FF70F4}" type="presParOf" srcId="{635F1BCC-1934-47FE-A27D-84BC82AD3725}" destId="{FBEF4BF1-8695-406F-A8FA-9B6FFC6A71B1}" srcOrd="0" destOrd="0" presId="urn:microsoft.com/office/officeart/2008/layout/LinedList"/>
    <dgm:cxn modelId="{D603FBA1-2620-4359-B0F5-E82131FE7AA0}" type="presParOf" srcId="{635F1BCC-1934-47FE-A27D-84BC82AD3725}" destId="{50320911-5A3D-48CA-8780-76CD1460E14C}" srcOrd="1" destOrd="0" presId="urn:microsoft.com/office/officeart/2008/layout/LinedList"/>
    <dgm:cxn modelId="{6A0C8639-D09D-47D9-9E18-8ADF4116C772}" type="presParOf" srcId="{8E31E3FD-E599-4AC7-9653-48FBEC37D017}" destId="{9C981E88-FA7E-4F49-AB36-E01A9B71546D}" srcOrd="6" destOrd="0" presId="urn:microsoft.com/office/officeart/2008/layout/LinedList"/>
    <dgm:cxn modelId="{D09149C2-C827-465D-89BF-D7FE15847546}" type="presParOf" srcId="{8E31E3FD-E599-4AC7-9653-48FBEC37D017}" destId="{C5C9F09F-7C84-421B-836A-0F572426B6F7}" srcOrd="7" destOrd="0" presId="urn:microsoft.com/office/officeart/2008/layout/LinedList"/>
    <dgm:cxn modelId="{75BC7AAC-907F-444B-8197-98983EAA01FB}" type="presParOf" srcId="{C5C9F09F-7C84-421B-836A-0F572426B6F7}" destId="{F47006B8-D1C0-4910-B7D9-BA28E9F4C71C}" srcOrd="0" destOrd="0" presId="urn:microsoft.com/office/officeart/2008/layout/LinedList"/>
    <dgm:cxn modelId="{81607DC9-085B-48BA-A866-8FD145F78AB5}" type="presParOf" srcId="{C5C9F09F-7C84-421B-836A-0F572426B6F7}" destId="{83168B5B-51AC-4E8A-85EA-1C189D8B9C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D0ECAF-0730-4EED-AB0E-A01162124943}" type="doc">
      <dgm:prSet loTypeId="urn:microsoft.com/office/officeart/2008/layout/LinedList" loCatId="list" qsTypeId="urn:microsoft.com/office/officeart/2005/8/quickstyle/simple2" qsCatId="simple" csTypeId="urn:microsoft.com/office/officeart/2005/8/colors/accent4_2" csCatId="accent4" phldr="1"/>
      <dgm:spPr/>
      <dgm:t>
        <a:bodyPr/>
        <a:lstStyle/>
        <a:p>
          <a:endParaRPr lang="en-US"/>
        </a:p>
      </dgm:t>
    </dgm:pt>
    <dgm:pt modelId="{EA304252-3432-4EC1-8AFB-B4E11F932FD6}">
      <dgm:prSet/>
      <dgm:spPr/>
      <dgm:t>
        <a:bodyPr/>
        <a:lstStyle/>
        <a:p>
          <a:r>
            <a:rPr lang="en-AU" baseline="0" dirty="0"/>
            <a:t>Cyber-crime takes many forms and evolves rapidly.</a:t>
          </a:r>
          <a:endParaRPr lang="en-US" dirty="0"/>
        </a:p>
      </dgm:t>
    </dgm:pt>
    <dgm:pt modelId="{AD486301-31CC-4A93-9AFF-34D43C6A3778}" type="parTrans" cxnId="{56216B45-8E45-4B7A-ADDF-511490389266}">
      <dgm:prSet/>
      <dgm:spPr/>
      <dgm:t>
        <a:bodyPr/>
        <a:lstStyle/>
        <a:p>
          <a:endParaRPr lang="en-US"/>
        </a:p>
      </dgm:t>
    </dgm:pt>
    <dgm:pt modelId="{D7720557-B68E-4640-B91E-44BFF8256611}" type="sibTrans" cxnId="{56216B45-8E45-4B7A-ADDF-511490389266}">
      <dgm:prSet/>
      <dgm:spPr/>
      <dgm:t>
        <a:bodyPr/>
        <a:lstStyle/>
        <a:p>
          <a:endParaRPr lang="en-US"/>
        </a:p>
      </dgm:t>
    </dgm:pt>
    <dgm:pt modelId="{BD512D61-295F-497A-B511-3B0CA171A2B0}">
      <dgm:prSet/>
      <dgm:spPr/>
      <dgm:t>
        <a:bodyPr/>
        <a:lstStyle/>
        <a:p>
          <a:r>
            <a:rPr lang="en-AU" baseline="0" dirty="0"/>
            <a:t>Some of the most common attacks:</a:t>
          </a:r>
          <a:endParaRPr lang="en-US" dirty="0"/>
        </a:p>
      </dgm:t>
    </dgm:pt>
    <dgm:pt modelId="{1CC6E065-93AA-4D1F-901A-53C8FAB6BEB9}" type="parTrans" cxnId="{721D30BD-57BA-477E-B150-95A8F5E9D034}">
      <dgm:prSet/>
      <dgm:spPr/>
      <dgm:t>
        <a:bodyPr/>
        <a:lstStyle/>
        <a:p>
          <a:endParaRPr lang="en-US"/>
        </a:p>
      </dgm:t>
    </dgm:pt>
    <dgm:pt modelId="{245F0EA4-F90B-4E20-8407-6F02FC477E87}" type="sibTrans" cxnId="{721D30BD-57BA-477E-B150-95A8F5E9D034}">
      <dgm:prSet/>
      <dgm:spPr/>
      <dgm:t>
        <a:bodyPr/>
        <a:lstStyle/>
        <a:p>
          <a:endParaRPr lang="en-US"/>
        </a:p>
      </dgm:t>
    </dgm:pt>
    <dgm:pt modelId="{EC1D19F3-5257-4854-9958-B2C047F21A4F}">
      <dgm:prSet/>
      <dgm:spPr/>
      <dgm:t>
        <a:bodyPr/>
        <a:lstStyle/>
        <a:p>
          <a:r>
            <a:rPr lang="en-AU" baseline="0"/>
            <a:t>Hacking</a:t>
          </a:r>
          <a:endParaRPr lang="en-US"/>
        </a:p>
      </dgm:t>
    </dgm:pt>
    <dgm:pt modelId="{21B4CFFF-E52B-4BB0-9309-2F811E173059}" type="parTrans" cxnId="{45A163BE-1B0E-40DC-B79B-F0383A24E6E5}">
      <dgm:prSet/>
      <dgm:spPr/>
      <dgm:t>
        <a:bodyPr/>
        <a:lstStyle/>
        <a:p>
          <a:endParaRPr lang="en-US"/>
        </a:p>
      </dgm:t>
    </dgm:pt>
    <dgm:pt modelId="{4ACA77AB-0147-48B5-9F66-D138EDB1B77C}" type="sibTrans" cxnId="{45A163BE-1B0E-40DC-B79B-F0383A24E6E5}">
      <dgm:prSet/>
      <dgm:spPr/>
      <dgm:t>
        <a:bodyPr/>
        <a:lstStyle/>
        <a:p>
          <a:endParaRPr lang="en-US"/>
        </a:p>
      </dgm:t>
    </dgm:pt>
    <dgm:pt modelId="{5E206CE8-8A3C-4071-ABF1-9E766EA955B8}">
      <dgm:prSet/>
      <dgm:spPr/>
      <dgm:t>
        <a:bodyPr/>
        <a:lstStyle/>
        <a:p>
          <a:r>
            <a:rPr lang="en-AU" baseline="0"/>
            <a:t>Malware</a:t>
          </a:r>
          <a:endParaRPr lang="en-US"/>
        </a:p>
      </dgm:t>
    </dgm:pt>
    <dgm:pt modelId="{F7841C1E-06C7-478A-B51E-F22E39E9EE75}" type="parTrans" cxnId="{5765F25F-2783-4A87-B945-1FBB580B78CD}">
      <dgm:prSet/>
      <dgm:spPr/>
      <dgm:t>
        <a:bodyPr/>
        <a:lstStyle/>
        <a:p>
          <a:endParaRPr lang="en-US"/>
        </a:p>
      </dgm:t>
    </dgm:pt>
    <dgm:pt modelId="{78FA9C6B-715F-4397-A28A-62170AAD13BE}" type="sibTrans" cxnId="{5765F25F-2783-4A87-B945-1FBB580B78CD}">
      <dgm:prSet/>
      <dgm:spPr/>
      <dgm:t>
        <a:bodyPr/>
        <a:lstStyle/>
        <a:p>
          <a:endParaRPr lang="en-US"/>
        </a:p>
      </dgm:t>
    </dgm:pt>
    <dgm:pt modelId="{E259231D-CD32-4C30-8791-31FE4F9CDE30}">
      <dgm:prSet/>
      <dgm:spPr/>
      <dgm:t>
        <a:bodyPr/>
        <a:lstStyle/>
        <a:p>
          <a:r>
            <a:rPr lang="en-AU" baseline="0"/>
            <a:t>Phishing</a:t>
          </a:r>
          <a:endParaRPr lang="en-US"/>
        </a:p>
      </dgm:t>
    </dgm:pt>
    <dgm:pt modelId="{FE896DA5-0232-4585-AD40-D91D239B22D1}" type="parTrans" cxnId="{9966E824-8F80-4E04-9373-3650A50D25DF}">
      <dgm:prSet/>
      <dgm:spPr/>
      <dgm:t>
        <a:bodyPr/>
        <a:lstStyle/>
        <a:p>
          <a:endParaRPr lang="en-US"/>
        </a:p>
      </dgm:t>
    </dgm:pt>
    <dgm:pt modelId="{0E0FC3A6-A3B7-4B6B-94B7-9992F7099C25}" type="sibTrans" cxnId="{9966E824-8F80-4E04-9373-3650A50D25DF}">
      <dgm:prSet/>
      <dgm:spPr/>
      <dgm:t>
        <a:bodyPr/>
        <a:lstStyle/>
        <a:p>
          <a:endParaRPr lang="en-US"/>
        </a:p>
      </dgm:t>
    </dgm:pt>
    <dgm:pt modelId="{CC2C00B1-C840-49B6-9659-E9902CD8A6AA}">
      <dgm:prSet/>
      <dgm:spPr/>
      <dgm:t>
        <a:bodyPr/>
        <a:lstStyle/>
        <a:p>
          <a:r>
            <a:rPr lang="en-AU" baseline="0"/>
            <a:t>Scams</a:t>
          </a:r>
          <a:endParaRPr lang="en-US"/>
        </a:p>
      </dgm:t>
    </dgm:pt>
    <dgm:pt modelId="{0FD15821-1BB2-4F3A-BC45-AF0C6F6516F9}" type="parTrans" cxnId="{AA2CA002-0371-4EB5-819C-17A4C4C47730}">
      <dgm:prSet/>
      <dgm:spPr/>
      <dgm:t>
        <a:bodyPr/>
        <a:lstStyle/>
        <a:p>
          <a:endParaRPr lang="en-US"/>
        </a:p>
      </dgm:t>
    </dgm:pt>
    <dgm:pt modelId="{363DF886-00DB-4A7A-A55B-17B0736A2869}" type="sibTrans" cxnId="{AA2CA002-0371-4EB5-819C-17A4C4C47730}">
      <dgm:prSet/>
      <dgm:spPr/>
      <dgm:t>
        <a:bodyPr/>
        <a:lstStyle/>
        <a:p>
          <a:endParaRPr lang="en-US"/>
        </a:p>
      </dgm:t>
    </dgm:pt>
    <dgm:pt modelId="{5BD8DE29-C948-4A5F-88B5-4C804C48E063}" type="pres">
      <dgm:prSet presAssocID="{3CD0ECAF-0730-4EED-AB0E-A01162124943}" presName="vert0" presStyleCnt="0">
        <dgm:presLayoutVars>
          <dgm:dir/>
          <dgm:animOne val="branch"/>
          <dgm:animLvl val="lvl"/>
        </dgm:presLayoutVars>
      </dgm:prSet>
      <dgm:spPr/>
    </dgm:pt>
    <dgm:pt modelId="{2A8245E1-B0E1-475C-A8A0-682E7F6F2EB0}" type="pres">
      <dgm:prSet presAssocID="{EA304252-3432-4EC1-8AFB-B4E11F932FD6}" presName="thickLine" presStyleLbl="alignNode1" presStyleIdx="0" presStyleCnt="2"/>
      <dgm:spPr/>
    </dgm:pt>
    <dgm:pt modelId="{5F833C4B-6003-40C5-A0A9-7B062F8820CD}" type="pres">
      <dgm:prSet presAssocID="{EA304252-3432-4EC1-8AFB-B4E11F932FD6}" presName="horz1" presStyleCnt="0"/>
      <dgm:spPr/>
    </dgm:pt>
    <dgm:pt modelId="{0AA8344B-1B70-47B8-B755-562C7CC7C1C2}" type="pres">
      <dgm:prSet presAssocID="{EA304252-3432-4EC1-8AFB-B4E11F932FD6}" presName="tx1" presStyleLbl="revTx" presStyleIdx="0" presStyleCnt="6" custScaleX="500000" custScaleY="44110"/>
      <dgm:spPr/>
    </dgm:pt>
    <dgm:pt modelId="{116B580D-5625-4987-A16F-ABDCEDC13EAA}" type="pres">
      <dgm:prSet presAssocID="{EA304252-3432-4EC1-8AFB-B4E11F932FD6}" presName="vert1" presStyleCnt="0"/>
      <dgm:spPr/>
    </dgm:pt>
    <dgm:pt modelId="{4F62F879-58A1-46CC-BC99-CA7D89909649}" type="pres">
      <dgm:prSet presAssocID="{BD512D61-295F-497A-B511-3B0CA171A2B0}" presName="thickLine" presStyleLbl="alignNode1" presStyleIdx="1" presStyleCnt="2"/>
      <dgm:spPr/>
    </dgm:pt>
    <dgm:pt modelId="{04A8CE8F-014B-45BB-B540-FDE3F83090BB}" type="pres">
      <dgm:prSet presAssocID="{BD512D61-295F-497A-B511-3B0CA171A2B0}" presName="horz1" presStyleCnt="0"/>
      <dgm:spPr/>
    </dgm:pt>
    <dgm:pt modelId="{E4911254-2A40-4328-BDA9-E710873AC5A9}" type="pres">
      <dgm:prSet presAssocID="{BD512D61-295F-497A-B511-3B0CA171A2B0}" presName="tx1" presStyleLbl="revTx" presStyleIdx="1" presStyleCnt="6" custScaleX="169233"/>
      <dgm:spPr/>
    </dgm:pt>
    <dgm:pt modelId="{D7D93A17-5A33-4419-9A67-55AA8FC3A3AA}" type="pres">
      <dgm:prSet presAssocID="{BD512D61-295F-497A-B511-3B0CA171A2B0}" presName="vert1" presStyleCnt="0"/>
      <dgm:spPr/>
    </dgm:pt>
    <dgm:pt modelId="{493D8852-1415-491F-92BD-6B7281913264}" type="pres">
      <dgm:prSet presAssocID="{EC1D19F3-5257-4854-9958-B2C047F21A4F}" presName="vertSpace2a" presStyleCnt="0"/>
      <dgm:spPr/>
    </dgm:pt>
    <dgm:pt modelId="{0DA298E1-1B04-45F5-BCBC-DE48A5A1F59C}" type="pres">
      <dgm:prSet presAssocID="{EC1D19F3-5257-4854-9958-B2C047F21A4F}" presName="horz2" presStyleCnt="0"/>
      <dgm:spPr/>
    </dgm:pt>
    <dgm:pt modelId="{3390293D-E14D-44B9-98A2-17B02382E394}" type="pres">
      <dgm:prSet presAssocID="{EC1D19F3-5257-4854-9958-B2C047F21A4F}" presName="horzSpace2" presStyleCnt="0"/>
      <dgm:spPr/>
    </dgm:pt>
    <dgm:pt modelId="{AF962F03-8838-481C-8C96-61A55FFCE886}" type="pres">
      <dgm:prSet presAssocID="{EC1D19F3-5257-4854-9958-B2C047F21A4F}" presName="tx2" presStyleLbl="revTx" presStyleIdx="2" presStyleCnt="6"/>
      <dgm:spPr/>
    </dgm:pt>
    <dgm:pt modelId="{5A8308D7-E84B-469A-AFF3-9D70977F6CE6}" type="pres">
      <dgm:prSet presAssocID="{EC1D19F3-5257-4854-9958-B2C047F21A4F}" presName="vert2" presStyleCnt="0"/>
      <dgm:spPr/>
    </dgm:pt>
    <dgm:pt modelId="{87BC4FC2-1E39-42D1-9DFD-B04F0CCCD1C3}" type="pres">
      <dgm:prSet presAssocID="{EC1D19F3-5257-4854-9958-B2C047F21A4F}" presName="thinLine2b" presStyleLbl="callout" presStyleIdx="0" presStyleCnt="4"/>
      <dgm:spPr/>
    </dgm:pt>
    <dgm:pt modelId="{E9AF5D3A-1EC9-47CF-A584-B93323EE2D92}" type="pres">
      <dgm:prSet presAssocID="{EC1D19F3-5257-4854-9958-B2C047F21A4F}" presName="vertSpace2b" presStyleCnt="0"/>
      <dgm:spPr/>
    </dgm:pt>
    <dgm:pt modelId="{77F6F3DC-FFAA-4D81-9626-563D5E9DCBDC}" type="pres">
      <dgm:prSet presAssocID="{5E206CE8-8A3C-4071-ABF1-9E766EA955B8}" presName="horz2" presStyleCnt="0"/>
      <dgm:spPr/>
    </dgm:pt>
    <dgm:pt modelId="{2FB9ED05-2BDD-474E-BA93-C3DC8C990DCE}" type="pres">
      <dgm:prSet presAssocID="{5E206CE8-8A3C-4071-ABF1-9E766EA955B8}" presName="horzSpace2" presStyleCnt="0"/>
      <dgm:spPr/>
    </dgm:pt>
    <dgm:pt modelId="{638A7CA0-F78B-489C-AFA3-C66FA9EBC960}" type="pres">
      <dgm:prSet presAssocID="{5E206CE8-8A3C-4071-ABF1-9E766EA955B8}" presName="tx2" presStyleLbl="revTx" presStyleIdx="3" presStyleCnt="6"/>
      <dgm:spPr/>
    </dgm:pt>
    <dgm:pt modelId="{C3B08E98-C36D-44A0-A054-90DBDACF9DA5}" type="pres">
      <dgm:prSet presAssocID="{5E206CE8-8A3C-4071-ABF1-9E766EA955B8}" presName="vert2" presStyleCnt="0"/>
      <dgm:spPr/>
    </dgm:pt>
    <dgm:pt modelId="{A8FB9C52-47BF-4F19-98FB-0137DC4C9543}" type="pres">
      <dgm:prSet presAssocID="{5E206CE8-8A3C-4071-ABF1-9E766EA955B8}" presName="thinLine2b" presStyleLbl="callout" presStyleIdx="1" presStyleCnt="4"/>
      <dgm:spPr/>
    </dgm:pt>
    <dgm:pt modelId="{482B71F6-EAC8-4CDA-8416-77270CE74D2F}" type="pres">
      <dgm:prSet presAssocID="{5E206CE8-8A3C-4071-ABF1-9E766EA955B8}" presName="vertSpace2b" presStyleCnt="0"/>
      <dgm:spPr/>
    </dgm:pt>
    <dgm:pt modelId="{0745CD43-7B7A-49BB-817F-B0858AE28FC3}" type="pres">
      <dgm:prSet presAssocID="{E259231D-CD32-4C30-8791-31FE4F9CDE30}" presName="horz2" presStyleCnt="0"/>
      <dgm:spPr/>
    </dgm:pt>
    <dgm:pt modelId="{84C33CB6-C813-44F6-B1E3-E690FAB8AB7B}" type="pres">
      <dgm:prSet presAssocID="{E259231D-CD32-4C30-8791-31FE4F9CDE30}" presName="horzSpace2" presStyleCnt="0"/>
      <dgm:spPr/>
    </dgm:pt>
    <dgm:pt modelId="{AF9EF926-BB3B-4D56-80CF-C63F16697879}" type="pres">
      <dgm:prSet presAssocID="{E259231D-CD32-4C30-8791-31FE4F9CDE30}" presName="tx2" presStyleLbl="revTx" presStyleIdx="4" presStyleCnt="6"/>
      <dgm:spPr/>
    </dgm:pt>
    <dgm:pt modelId="{02614A0B-C00A-4EFC-9819-E6FF13844B1D}" type="pres">
      <dgm:prSet presAssocID="{E259231D-CD32-4C30-8791-31FE4F9CDE30}" presName="vert2" presStyleCnt="0"/>
      <dgm:spPr/>
    </dgm:pt>
    <dgm:pt modelId="{961DDA50-23F4-463C-8080-CF62BEFCAA50}" type="pres">
      <dgm:prSet presAssocID="{E259231D-CD32-4C30-8791-31FE4F9CDE30}" presName="thinLine2b" presStyleLbl="callout" presStyleIdx="2" presStyleCnt="4"/>
      <dgm:spPr/>
    </dgm:pt>
    <dgm:pt modelId="{418F3EC3-D243-4AE5-9808-3D44291A6DA2}" type="pres">
      <dgm:prSet presAssocID="{E259231D-CD32-4C30-8791-31FE4F9CDE30}" presName="vertSpace2b" presStyleCnt="0"/>
      <dgm:spPr/>
    </dgm:pt>
    <dgm:pt modelId="{014B552E-7C4E-44A9-9DA1-F71C566386C4}" type="pres">
      <dgm:prSet presAssocID="{CC2C00B1-C840-49B6-9659-E9902CD8A6AA}" presName="horz2" presStyleCnt="0"/>
      <dgm:spPr/>
    </dgm:pt>
    <dgm:pt modelId="{C9FD4D7F-1A8E-4FD5-AEB7-84A8C470D94D}" type="pres">
      <dgm:prSet presAssocID="{CC2C00B1-C840-49B6-9659-E9902CD8A6AA}" presName="horzSpace2" presStyleCnt="0"/>
      <dgm:spPr/>
    </dgm:pt>
    <dgm:pt modelId="{17DC1147-0F4D-436C-923B-E0887F69F8D5}" type="pres">
      <dgm:prSet presAssocID="{CC2C00B1-C840-49B6-9659-E9902CD8A6AA}" presName="tx2" presStyleLbl="revTx" presStyleIdx="5" presStyleCnt="6"/>
      <dgm:spPr/>
    </dgm:pt>
    <dgm:pt modelId="{FB3A14F4-F007-4A9F-B68D-47C330B582ED}" type="pres">
      <dgm:prSet presAssocID="{CC2C00B1-C840-49B6-9659-E9902CD8A6AA}" presName="vert2" presStyleCnt="0"/>
      <dgm:spPr/>
    </dgm:pt>
    <dgm:pt modelId="{D8564DC6-2E00-4E15-8A48-62207CCA690A}" type="pres">
      <dgm:prSet presAssocID="{CC2C00B1-C840-49B6-9659-E9902CD8A6AA}" presName="thinLine2b" presStyleLbl="callout" presStyleIdx="3" presStyleCnt="4"/>
      <dgm:spPr/>
    </dgm:pt>
    <dgm:pt modelId="{6706C3AB-78EA-4DA9-A408-8B1C6556775B}" type="pres">
      <dgm:prSet presAssocID="{CC2C00B1-C840-49B6-9659-E9902CD8A6AA}" presName="vertSpace2b" presStyleCnt="0"/>
      <dgm:spPr/>
    </dgm:pt>
  </dgm:ptLst>
  <dgm:cxnLst>
    <dgm:cxn modelId="{AA2CA002-0371-4EB5-819C-17A4C4C47730}" srcId="{BD512D61-295F-497A-B511-3B0CA171A2B0}" destId="{CC2C00B1-C840-49B6-9659-E9902CD8A6AA}" srcOrd="3" destOrd="0" parTransId="{0FD15821-1BB2-4F3A-BC45-AF0C6F6516F9}" sibTransId="{363DF886-00DB-4A7A-A55B-17B0736A2869}"/>
    <dgm:cxn modelId="{9966E824-8F80-4E04-9373-3650A50D25DF}" srcId="{BD512D61-295F-497A-B511-3B0CA171A2B0}" destId="{E259231D-CD32-4C30-8791-31FE4F9CDE30}" srcOrd="2" destOrd="0" parTransId="{FE896DA5-0232-4585-AD40-D91D239B22D1}" sibTransId="{0E0FC3A6-A3B7-4B6B-94B7-9992F7099C25}"/>
    <dgm:cxn modelId="{5765F25F-2783-4A87-B945-1FBB580B78CD}" srcId="{BD512D61-295F-497A-B511-3B0CA171A2B0}" destId="{5E206CE8-8A3C-4071-ABF1-9E766EA955B8}" srcOrd="1" destOrd="0" parTransId="{F7841C1E-06C7-478A-B51E-F22E39E9EE75}" sibTransId="{78FA9C6B-715F-4397-A28A-62170AAD13BE}"/>
    <dgm:cxn modelId="{30D12E65-8672-45E3-B19F-9A9EBAF92D61}" type="presOf" srcId="{5E206CE8-8A3C-4071-ABF1-9E766EA955B8}" destId="{638A7CA0-F78B-489C-AFA3-C66FA9EBC960}" srcOrd="0" destOrd="0" presId="urn:microsoft.com/office/officeart/2008/layout/LinedList"/>
    <dgm:cxn modelId="{56216B45-8E45-4B7A-ADDF-511490389266}" srcId="{3CD0ECAF-0730-4EED-AB0E-A01162124943}" destId="{EA304252-3432-4EC1-8AFB-B4E11F932FD6}" srcOrd="0" destOrd="0" parTransId="{AD486301-31CC-4A93-9AFF-34D43C6A3778}" sibTransId="{D7720557-B68E-4640-B91E-44BFF8256611}"/>
    <dgm:cxn modelId="{D33D0E68-E2FF-4CF9-81C1-775AAA5EF602}" type="presOf" srcId="{E259231D-CD32-4C30-8791-31FE4F9CDE30}" destId="{AF9EF926-BB3B-4D56-80CF-C63F16697879}" srcOrd="0" destOrd="0" presId="urn:microsoft.com/office/officeart/2008/layout/LinedList"/>
    <dgm:cxn modelId="{684A944A-C827-42F9-9817-E23831532C31}" type="presOf" srcId="{BD512D61-295F-497A-B511-3B0CA171A2B0}" destId="{E4911254-2A40-4328-BDA9-E710873AC5A9}" srcOrd="0" destOrd="0" presId="urn:microsoft.com/office/officeart/2008/layout/LinedList"/>
    <dgm:cxn modelId="{8476DB6A-CAD5-4795-BA61-1C72274E27D7}" type="presOf" srcId="{3CD0ECAF-0730-4EED-AB0E-A01162124943}" destId="{5BD8DE29-C948-4A5F-88B5-4C804C48E063}" srcOrd="0" destOrd="0" presId="urn:microsoft.com/office/officeart/2008/layout/LinedList"/>
    <dgm:cxn modelId="{36C31656-9248-4AE5-BCF6-C5F12A1CFDDB}" type="presOf" srcId="{EA304252-3432-4EC1-8AFB-B4E11F932FD6}" destId="{0AA8344B-1B70-47B8-B755-562C7CC7C1C2}" srcOrd="0" destOrd="0" presId="urn:microsoft.com/office/officeart/2008/layout/LinedList"/>
    <dgm:cxn modelId="{721D30BD-57BA-477E-B150-95A8F5E9D034}" srcId="{3CD0ECAF-0730-4EED-AB0E-A01162124943}" destId="{BD512D61-295F-497A-B511-3B0CA171A2B0}" srcOrd="1" destOrd="0" parTransId="{1CC6E065-93AA-4D1F-901A-53C8FAB6BEB9}" sibTransId="{245F0EA4-F90B-4E20-8407-6F02FC477E87}"/>
    <dgm:cxn modelId="{45A163BE-1B0E-40DC-B79B-F0383A24E6E5}" srcId="{BD512D61-295F-497A-B511-3B0CA171A2B0}" destId="{EC1D19F3-5257-4854-9958-B2C047F21A4F}" srcOrd="0" destOrd="0" parTransId="{21B4CFFF-E52B-4BB0-9309-2F811E173059}" sibTransId="{4ACA77AB-0147-48B5-9F66-D138EDB1B77C}"/>
    <dgm:cxn modelId="{D16B44C2-C14C-4B7F-9878-1F480A3EB7C5}" type="presOf" srcId="{EC1D19F3-5257-4854-9958-B2C047F21A4F}" destId="{AF962F03-8838-481C-8C96-61A55FFCE886}" srcOrd="0" destOrd="0" presId="urn:microsoft.com/office/officeart/2008/layout/LinedList"/>
    <dgm:cxn modelId="{FCD171E4-E927-4FB4-8C82-432DE71E072B}" type="presOf" srcId="{CC2C00B1-C840-49B6-9659-E9902CD8A6AA}" destId="{17DC1147-0F4D-436C-923B-E0887F69F8D5}" srcOrd="0" destOrd="0" presId="urn:microsoft.com/office/officeart/2008/layout/LinedList"/>
    <dgm:cxn modelId="{7389FAF3-707C-4D9D-85E2-A2478DB6D7E8}" type="presParOf" srcId="{5BD8DE29-C948-4A5F-88B5-4C804C48E063}" destId="{2A8245E1-B0E1-475C-A8A0-682E7F6F2EB0}" srcOrd="0" destOrd="0" presId="urn:microsoft.com/office/officeart/2008/layout/LinedList"/>
    <dgm:cxn modelId="{BEABCD60-2CBF-44CE-8EEA-EB83DB376B12}" type="presParOf" srcId="{5BD8DE29-C948-4A5F-88B5-4C804C48E063}" destId="{5F833C4B-6003-40C5-A0A9-7B062F8820CD}" srcOrd="1" destOrd="0" presId="urn:microsoft.com/office/officeart/2008/layout/LinedList"/>
    <dgm:cxn modelId="{BDBDF2CB-89E4-471B-B50E-50E3FC45E646}" type="presParOf" srcId="{5F833C4B-6003-40C5-A0A9-7B062F8820CD}" destId="{0AA8344B-1B70-47B8-B755-562C7CC7C1C2}" srcOrd="0" destOrd="0" presId="urn:microsoft.com/office/officeart/2008/layout/LinedList"/>
    <dgm:cxn modelId="{3E0D105C-2491-4A9A-8B1D-90EF686F8A96}" type="presParOf" srcId="{5F833C4B-6003-40C5-A0A9-7B062F8820CD}" destId="{116B580D-5625-4987-A16F-ABDCEDC13EAA}" srcOrd="1" destOrd="0" presId="urn:microsoft.com/office/officeart/2008/layout/LinedList"/>
    <dgm:cxn modelId="{23E6DE09-0DD2-48C6-905C-0CB19D8A8F1E}" type="presParOf" srcId="{5BD8DE29-C948-4A5F-88B5-4C804C48E063}" destId="{4F62F879-58A1-46CC-BC99-CA7D89909649}" srcOrd="2" destOrd="0" presId="urn:microsoft.com/office/officeart/2008/layout/LinedList"/>
    <dgm:cxn modelId="{6F7B89B4-0283-4C2F-8D89-409E2DD6C0AA}" type="presParOf" srcId="{5BD8DE29-C948-4A5F-88B5-4C804C48E063}" destId="{04A8CE8F-014B-45BB-B540-FDE3F83090BB}" srcOrd="3" destOrd="0" presId="urn:microsoft.com/office/officeart/2008/layout/LinedList"/>
    <dgm:cxn modelId="{8911400A-93B7-411C-8AFD-54E04C12A6AF}" type="presParOf" srcId="{04A8CE8F-014B-45BB-B540-FDE3F83090BB}" destId="{E4911254-2A40-4328-BDA9-E710873AC5A9}" srcOrd="0" destOrd="0" presId="urn:microsoft.com/office/officeart/2008/layout/LinedList"/>
    <dgm:cxn modelId="{C942D974-C4F1-48E8-A4A1-9AA1B9C8BC00}" type="presParOf" srcId="{04A8CE8F-014B-45BB-B540-FDE3F83090BB}" destId="{D7D93A17-5A33-4419-9A67-55AA8FC3A3AA}" srcOrd="1" destOrd="0" presId="urn:microsoft.com/office/officeart/2008/layout/LinedList"/>
    <dgm:cxn modelId="{CF3AD15A-8863-413A-B7F0-92AD225D3EFF}" type="presParOf" srcId="{D7D93A17-5A33-4419-9A67-55AA8FC3A3AA}" destId="{493D8852-1415-491F-92BD-6B7281913264}" srcOrd="0" destOrd="0" presId="urn:microsoft.com/office/officeart/2008/layout/LinedList"/>
    <dgm:cxn modelId="{86DB9F1E-B0AC-4C08-ADCA-494995516D86}" type="presParOf" srcId="{D7D93A17-5A33-4419-9A67-55AA8FC3A3AA}" destId="{0DA298E1-1B04-45F5-BCBC-DE48A5A1F59C}" srcOrd="1" destOrd="0" presId="urn:microsoft.com/office/officeart/2008/layout/LinedList"/>
    <dgm:cxn modelId="{21A4AB07-B91E-46AC-A5A0-5D397C2FDC1E}" type="presParOf" srcId="{0DA298E1-1B04-45F5-BCBC-DE48A5A1F59C}" destId="{3390293D-E14D-44B9-98A2-17B02382E394}" srcOrd="0" destOrd="0" presId="urn:microsoft.com/office/officeart/2008/layout/LinedList"/>
    <dgm:cxn modelId="{2C56DB01-F600-4DB5-9A21-42FC9A48AF49}" type="presParOf" srcId="{0DA298E1-1B04-45F5-BCBC-DE48A5A1F59C}" destId="{AF962F03-8838-481C-8C96-61A55FFCE886}" srcOrd="1" destOrd="0" presId="urn:microsoft.com/office/officeart/2008/layout/LinedList"/>
    <dgm:cxn modelId="{B0AFB1C8-3139-43D9-874E-D44F26FD8287}" type="presParOf" srcId="{0DA298E1-1B04-45F5-BCBC-DE48A5A1F59C}" destId="{5A8308D7-E84B-469A-AFF3-9D70977F6CE6}" srcOrd="2" destOrd="0" presId="urn:microsoft.com/office/officeart/2008/layout/LinedList"/>
    <dgm:cxn modelId="{D83837A9-7B11-457F-87FF-522445DEB965}" type="presParOf" srcId="{D7D93A17-5A33-4419-9A67-55AA8FC3A3AA}" destId="{87BC4FC2-1E39-42D1-9DFD-B04F0CCCD1C3}" srcOrd="2" destOrd="0" presId="urn:microsoft.com/office/officeart/2008/layout/LinedList"/>
    <dgm:cxn modelId="{5E28C41E-7078-4A6E-8797-04BE1C348243}" type="presParOf" srcId="{D7D93A17-5A33-4419-9A67-55AA8FC3A3AA}" destId="{E9AF5D3A-1EC9-47CF-A584-B93323EE2D92}" srcOrd="3" destOrd="0" presId="urn:microsoft.com/office/officeart/2008/layout/LinedList"/>
    <dgm:cxn modelId="{8DC25C12-A646-4D8F-8D67-955144DF2DA9}" type="presParOf" srcId="{D7D93A17-5A33-4419-9A67-55AA8FC3A3AA}" destId="{77F6F3DC-FFAA-4D81-9626-563D5E9DCBDC}" srcOrd="4" destOrd="0" presId="urn:microsoft.com/office/officeart/2008/layout/LinedList"/>
    <dgm:cxn modelId="{39C3B639-3BC7-4740-877B-E1666DEC06DC}" type="presParOf" srcId="{77F6F3DC-FFAA-4D81-9626-563D5E9DCBDC}" destId="{2FB9ED05-2BDD-474E-BA93-C3DC8C990DCE}" srcOrd="0" destOrd="0" presId="urn:microsoft.com/office/officeart/2008/layout/LinedList"/>
    <dgm:cxn modelId="{991C0659-3340-4B61-A53F-1D53AB4DC9D5}" type="presParOf" srcId="{77F6F3DC-FFAA-4D81-9626-563D5E9DCBDC}" destId="{638A7CA0-F78B-489C-AFA3-C66FA9EBC960}" srcOrd="1" destOrd="0" presId="urn:microsoft.com/office/officeart/2008/layout/LinedList"/>
    <dgm:cxn modelId="{2B4427A7-858E-45A8-9E8D-D7B964A85D5E}" type="presParOf" srcId="{77F6F3DC-FFAA-4D81-9626-563D5E9DCBDC}" destId="{C3B08E98-C36D-44A0-A054-90DBDACF9DA5}" srcOrd="2" destOrd="0" presId="urn:microsoft.com/office/officeart/2008/layout/LinedList"/>
    <dgm:cxn modelId="{4A185500-0CC6-4727-B20E-C358D6AD7186}" type="presParOf" srcId="{D7D93A17-5A33-4419-9A67-55AA8FC3A3AA}" destId="{A8FB9C52-47BF-4F19-98FB-0137DC4C9543}" srcOrd="5" destOrd="0" presId="urn:microsoft.com/office/officeart/2008/layout/LinedList"/>
    <dgm:cxn modelId="{E7A957BF-21B3-4DFD-9BA2-691AF8BAEE8A}" type="presParOf" srcId="{D7D93A17-5A33-4419-9A67-55AA8FC3A3AA}" destId="{482B71F6-EAC8-4CDA-8416-77270CE74D2F}" srcOrd="6" destOrd="0" presId="urn:microsoft.com/office/officeart/2008/layout/LinedList"/>
    <dgm:cxn modelId="{B024E3A8-4637-4899-932D-B3F31F4A6935}" type="presParOf" srcId="{D7D93A17-5A33-4419-9A67-55AA8FC3A3AA}" destId="{0745CD43-7B7A-49BB-817F-B0858AE28FC3}" srcOrd="7" destOrd="0" presId="urn:microsoft.com/office/officeart/2008/layout/LinedList"/>
    <dgm:cxn modelId="{DA79803D-4D25-440C-84B5-13DAFC779372}" type="presParOf" srcId="{0745CD43-7B7A-49BB-817F-B0858AE28FC3}" destId="{84C33CB6-C813-44F6-B1E3-E690FAB8AB7B}" srcOrd="0" destOrd="0" presId="urn:microsoft.com/office/officeart/2008/layout/LinedList"/>
    <dgm:cxn modelId="{3FA51BDC-865C-4881-BC14-E624FB061BD8}" type="presParOf" srcId="{0745CD43-7B7A-49BB-817F-B0858AE28FC3}" destId="{AF9EF926-BB3B-4D56-80CF-C63F16697879}" srcOrd="1" destOrd="0" presId="urn:microsoft.com/office/officeart/2008/layout/LinedList"/>
    <dgm:cxn modelId="{5A8666DC-C0F2-4617-9E44-9904F8B0D316}" type="presParOf" srcId="{0745CD43-7B7A-49BB-817F-B0858AE28FC3}" destId="{02614A0B-C00A-4EFC-9819-E6FF13844B1D}" srcOrd="2" destOrd="0" presId="urn:microsoft.com/office/officeart/2008/layout/LinedList"/>
    <dgm:cxn modelId="{2B893C0C-5185-40D8-B1E6-477537A9A946}" type="presParOf" srcId="{D7D93A17-5A33-4419-9A67-55AA8FC3A3AA}" destId="{961DDA50-23F4-463C-8080-CF62BEFCAA50}" srcOrd="8" destOrd="0" presId="urn:microsoft.com/office/officeart/2008/layout/LinedList"/>
    <dgm:cxn modelId="{D415943E-741C-48BA-95F3-58B944C866E4}" type="presParOf" srcId="{D7D93A17-5A33-4419-9A67-55AA8FC3A3AA}" destId="{418F3EC3-D243-4AE5-9808-3D44291A6DA2}" srcOrd="9" destOrd="0" presId="urn:microsoft.com/office/officeart/2008/layout/LinedList"/>
    <dgm:cxn modelId="{992690D3-3C68-49A0-8BB9-7BB81B88DB26}" type="presParOf" srcId="{D7D93A17-5A33-4419-9A67-55AA8FC3A3AA}" destId="{014B552E-7C4E-44A9-9DA1-F71C566386C4}" srcOrd="10" destOrd="0" presId="urn:microsoft.com/office/officeart/2008/layout/LinedList"/>
    <dgm:cxn modelId="{1D9F1394-BCE9-456D-A569-3D5ED98E8BB7}" type="presParOf" srcId="{014B552E-7C4E-44A9-9DA1-F71C566386C4}" destId="{C9FD4D7F-1A8E-4FD5-AEB7-84A8C470D94D}" srcOrd="0" destOrd="0" presId="urn:microsoft.com/office/officeart/2008/layout/LinedList"/>
    <dgm:cxn modelId="{70DA71F8-C536-4CB9-911E-68B9BD5B0256}" type="presParOf" srcId="{014B552E-7C4E-44A9-9DA1-F71C566386C4}" destId="{17DC1147-0F4D-436C-923B-E0887F69F8D5}" srcOrd="1" destOrd="0" presId="urn:microsoft.com/office/officeart/2008/layout/LinedList"/>
    <dgm:cxn modelId="{91EBF8BD-EC52-4312-8D6B-A9EE4E1306DE}" type="presParOf" srcId="{014B552E-7C4E-44A9-9DA1-F71C566386C4}" destId="{FB3A14F4-F007-4A9F-B68D-47C330B582ED}" srcOrd="2" destOrd="0" presId="urn:microsoft.com/office/officeart/2008/layout/LinedList"/>
    <dgm:cxn modelId="{C434332E-6F7B-47CB-B101-23301A64445B}" type="presParOf" srcId="{D7D93A17-5A33-4419-9A67-55AA8FC3A3AA}" destId="{D8564DC6-2E00-4E15-8A48-62207CCA690A}" srcOrd="11" destOrd="0" presId="urn:microsoft.com/office/officeart/2008/layout/LinedList"/>
    <dgm:cxn modelId="{F25EA559-955A-4038-A4A8-CD52F063B51C}" type="presParOf" srcId="{D7D93A17-5A33-4419-9A67-55AA8FC3A3AA}" destId="{6706C3AB-78EA-4DA9-A408-8B1C6556775B}"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994CB7-6B24-4784-972B-6D9DCD519FBB}"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6EB96E06-6630-4EF2-8716-3AFDF39A68AB}">
      <dgm:prSet/>
      <dgm:spPr/>
      <dgm:t>
        <a:bodyPr/>
        <a:lstStyle/>
        <a:p>
          <a:r>
            <a:rPr lang="en-AU" baseline="0"/>
            <a:t>Everyone is vulnerable</a:t>
          </a:r>
          <a:endParaRPr lang="en-US"/>
        </a:p>
      </dgm:t>
    </dgm:pt>
    <dgm:pt modelId="{BD48B4CB-31F6-4E80-9CE4-45A1827D273C}" type="parTrans" cxnId="{45C315EC-0523-4AAD-9D02-00486B0F5484}">
      <dgm:prSet/>
      <dgm:spPr/>
      <dgm:t>
        <a:bodyPr/>
        <a:lstStyle/>
        <a:p>
          <a:endParaRPr lang="en-US"/>
        </a:p>
      </dgm:t>
    </dgm:pt>
    <dgm:pt modelId="{DA906948-DD66-409D-9097-61C104D75C77}" type="sibTrans" cxnId="{45C315EC-0523-4AAD-9D02-00486B0F5484}">
      <dgm:prSet/>
      <dgm:spPr/>
      <dgm:t>
        <a:bodyPr/>
        <a:lstStyle/>
        <a:p>
          <a:endParaRPr lang="en-US"/>
        </a:p>
      </dgm:t>
    </dgm:pt>
    <dgm:pt modelId="{6ABFA000-403B-42F2-B220-0432EA4F0645}">
      <dgm:prSet/>
      <dgm:spPr/>
      <dgm:t>
        <a:bodyPr/>
        <a:lstStyle/>
        <a:p>
          <a:r>
            <a:rPr lang="en-AU" baseline="0"/>
            <a:t>Cyber-criminals don’t discriminate</a:t>
          </a:r>
          <a:endParaRPr lang="en-US"/>
        </a:p>
      </dgm:t>
    </dgm:pt>
    <dgm:pt modelId="{B5FA4C3C-A3E8-4C9B-9FFE-D41E80621B03}" type="parTrans" cxnId="{4EB99DC7-47CB-406B-8CC2-93A7683D7921}">
      <dgm:prSet/>
      <dgm:spPr/>
      <dgm:t>
        <a:bodyPr/>
        <a:lstStyle/>
        <a:p>
          <a:endParaRPr lang="en-US"/>
        </a:p>
      </dgm:t>
    </dgm:pt>
    <dgm:pt modelId="{90EE794C-1D90-4F8D-B82C-DC5ABCE1C45F}" type="sibTrans" cxnId="{4EB99DC7-47CB-406B-8CC2-93A7683D7921}">
      <dgm:prSet/>
      <dgm:spPr/>
      <dgm:t>
        <a:bodyPr/>
        <a:lstStyle/>
        <a:p>
          <a:endParaRPr lang="en-US"/>
        </a:p>
      </dgm:t>
    </dgm:pt>
    <dgm:pt modelId="{4E90EEE3-B0EB-4027-9DF6-A3AE3207905B}">
      <dgm:prSet/>
      <dgm:spPr/>
      <dgm:t>
        <a:bodyPr/>
        <a:lstStyle/>
        <a:p>
          <a:r>
            <a:rPr lang="en-AU" baseline="0"/>
            <a:t>Small businesses are an attractive target</a:t>
          </a:r>
          <a:endParaRPr lang="en-US"/>
        </a:p>
      </dgm:t>
    </dgm:pt>
    <dgm:pt modelId="{92838F66-0237-42D3-9BDA-669A3AA528BA}" type="parTrans" cxnId="{94835E2F-1858-4109-AD82-F2C53AF32CEF}">
      <dgm:prSet/>
      <dgm:spPr/>
      <dgm:t>
        <a:bodyPr/>
        <a:lstStyle/>
        <a:p>
          <a:endParaRPr lang="en-US"/>
        </a:p>
      </dgm:t>
    </dgm:pt>
    <dgm:pt modelId="{076726D2-1050-4A22-B7E1-4C0952998AA9}" type="sibTrans" cxnId="{94835E2F-1858-4109-AD82-F2C53AF32CEF}">
      <dgm:prSet/>
      <dgm:spPr/>
      <dgm:t>
        <a:bodyPr/>
        <a:lstStyle/>
        <a:p>
          <a:endParaRPr lang="en-US"/>
        </a:p>
      </dgm:t>
    </dgm:pt>
    <dgm:pt modelId="{DEA0D448-9207-4325-9FF2-BEB30261D76B}" type="pres">
      <dgm:prSet presAssocID="{4C994CB7-6B24-4784-972B-6D9DCD519FBB}" presName="diagram" presStyleCnt="0">
        <dgm:presLayoutVars>
          <dgm:dir/>
          <dgm:resizeHandles val="exact"/>
        </dgm:presLayoutVars>
      </dgm:prSet>
      <dgm:spPr/>
    </dgm:pt>
    <dgm:pt modelId="{57B3443F-72E2-4AC6-A2AB-8B12902AD6DD}" type="pres">
      <dgm:prSet presAssocID="{6EB96E06-6630-4EF2-8716-3AFDF39A68AB}" presName="node" presStyleLbl="node1" presStyleIdx="0" presStyleCnt="3">
        <dgm:presLayoutVars>
          <dgm:bulletEnabled val="1"/>
        </dgm:presLayoutVars>
      </dgm:prSet>
      <dgm:spPr/>
    </dgm:pt>
    <dgm:pt modelId="{360F2306-C967-4ACC-98F6-51264C739327}" type="pres">
      <dgm:prSet presAssocID="{DA906948-DD66-409D-9097-61C104D75C77}" presName="sibTrans" presStyleCnt="0"/>
      <dgm:spPr/>
    </dgm:pt>
    <dgm:pt modelId="{7C1BD507-155B-4BE5-8D5E-6BE333F76A1B}" type="pres">
      <dgm:prSet presAssocID="{6ABFA000-403B-42F2-B220-0432EA4F0645}" presName="node" presStyleLbl="node1" presStyleIdx="1" presStyleCnt="3">
        <dgm:presLayoutVars>
          <dgm:bulletEnabled val="1"/>
        </dgm:presLayoutVars>
      </dgm:prSet>
      <dgm:spPr/>
    </dgm:pt>
    <dgm:pt modelId="{45E070ED-9417-4663-AFE8-3318D83EE407}" type="pres">
      <dgm:prSet presAssocID="{90EE794C-1D90-4F8D-B82C-DC5ABCE1C45F}" presName="sibTrans" presStyleCnt="0"/>
      <dgm:spPr/>
    </dgm:pt>
    <dgm:pt modelId="{8202C79D-6378-46EE-9AAE-8469F163C590}" type="pres">
      <dgm:prSet presAssocID="{4E90EEE3-B0EB-4027-9DF6-A3AE3207905B}" presName="node" presStyleLbl="node1" presStyleIdx="2" presStyleCnt="3">
        <dgm:presLayoutVars>
          <dgm:bulletEnabled val="1"/>
        </dgm:presLayoutVars>
      </dgm:prSet>
      <dgm:spPr/>
    </dgm:pt>
  </dgm:ptLst>
  <dgm:cxnLst>
    <dgm:cxn modelId="{94835E2F-1858-4109-AD82-F2C53AF32CEF}" srcId="{4C994CB7-6B24-4784-972B-6D9DCD519FBB}" destId="{4E90EEE3-B0EB-4027-9DF6-A3AE3207905B}" srcOrd="2" destOrd="0" parTransId="{92838F66-0237-42D3-9BDA-669A3AA528BA}" sibTransId="{076726D2-1050-4A22-B7E1-4C0952998AA9}"/>
    <dgm:cxn modelId="{C21A4F3D-5579-44EA-9842-8AEEF2B2B1B1}" type="presOf" srcId="{4C994CB7-6B24-4784-972B-6D9DCD519FBB}" destId="{DEA0D448-9207-4325-9FF2-BEB30261D76B}" srcOrd="0" destOrd="0" presId="urn:microsoft.com/office/officeart/2005/8/layout/default"/>
    <dgm:cxn modelId="{B2397C59-6C39-480A-AEAA-47141E31E46A}" type="presOf" srcId="{6EB96E06-6630-4EF2-8716-3AFDF39A68AB}" destId="{57B3443F-72E2-4AC6-A2AB-8B12902AD6DD}" srcOrd="0" destOrd="0" presId="urn:microsoft.com/office/officeart/2005/8/layout/default"/>
    <dgm:cxn modelId="{8D5FD6A5-AEBB-44AF-9F7B-DB96F4C4EF2D}" type="presOf" srcId="{4E90EEE3-B0EB-4027-9DF6-A3AE3207905B}" destId="{8202C79D-6378-46EE-9AAE-8469F163C590}" srcOrd="0" destOrd="0" presId="urn:microsoft.com/office/officeart/2005/8/layout/default"/>
    <dgm:cxn modelId="{C69ECEB2-03A8-42FD-8CF7-1CC9B259FFF9}" type="presOf" srcId="{6ABFA000-403B-42F2-B220-0432EA4F0645}" destId="{7C1BD507-155B-4BE5-8D5E-6BE333F76A1B}" srcOrd="0" destOrd="0" presId="urn:microsoft.com/office/officeart/2005/8/layout/default"/>
    <dgm:cxn modelId="{4EB99DC7-47CB-406B-8CC2-93A7683D7921}" srcId="{4C994CB7-6B24-4784-972B-6D9DCD519FBB}" destId="{6ABFA000-403B-42F2-B220-0432EA4F0645}" srcOrd="1" destOrd="0" parTransId="{B5FA4C3C-A3E8-4C9B-9FFE-D41E80621B03}" sibTransId="{90EE794C-1D90-4F8D-B82C-DC5ABCE1C45F}"/>
    <dgm:cxn modelId="{45C315EC-0523-4AAD-9D02-00486B0F5484}" srcId="{4C994CB7-6B24-4784-972B-6D9DCD519FBB}" destId="{6EB96E06-6630-4EF2-8716-3AFDF39A68AB}" srcOrd="0" destOrd="0" parTransId="{BD48B4CB-31F6-4E80-9CE4-45A1827D273C}" sibTransId="{DA906948-DD66-409D-9097-61C104D75C77}"/>
    <dgm:cxn modelId="{09A18A41-2F88-4CD6-A189-957A647AE1EB}" type="presParOf" srcId="{DEA0D448-9207-4325-9FF2-BEB30261D76B}" destId="{57B3443F-72E2-4AC6-A2AB-8B12902AD6DD}" srcOrd="0" destOrd="0" presId="urn:microsoft.com/office/officeart/2005/8/layout/default"/>
    <dgm:cxn modelId="{0483657E-F030-4D08-9C71-424C2A1D1304}" type="presParOf" srcId="{DEA0D448-9207-4325-9FF2-BEB30261D76B}" destId="{360F2306-C967-4ACC-98F6-51264C739327}" srcOrd="1" destOrd="0" presId="urn:microsoft.com/office/officeart/2005/8/layout/default"/>
    <dgm:cxn modelId="{77201F66-9056-43E3-A64F-DAB2FD7555E2}" type="presParOf" srcId="{DEA0D448-9207-4325-9FF2-BEB30261D76B}" destId="{7C1BD507-155B-4BE5-8D5E-6BE333F76A1B}" srcOrd="2" destOrd="0" presId="urn:microsoft.com/office/officeart/2005/8/layout/default"/>
    <dgm:cxn modelId="{5B983FB9-F493-40A9-9CE2-6D1163257D4F}" type="presParOf" srcId="{DEA0D448-9207-4325-9FF2-BEB30261D76B}" destId="{45E070ED-9417-4663-AFE8-3318D83EE407}" srcOrd="3" destOrd="0" presId="urn:microsoft.com/office/officeart/2005/8/layout/default"/>
    <dgm:cxn modelId="{494C9625-72A9-4A03-B8EB-574F9B558EA9}" type="presParOf" srcId="{DEA0D448-9207-4325-9FF2-BEB30261D76B}" destId="{8202C79D-6378-46EE-9AAE-8469F163C59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D8D259-83BE-4FAD-A159-7BFD59C866B0}" type="doc">
      <dgm:prSet loTypeId="urn:microsoft.com/office/officeart/2008/layout/LinedList" loCatId="list" qsTypeId="urn:microsoft.com/office/officeart/2005/8/quickstyle/simple2" qsCatId="simple" csTypeId="urn:microsoft.com/office/officeart/2005/8/colors/accent4_2" csCatId="accent4" phldr="1"/>
      <dgm:spPr/>
      <dgm:t>
        <a:bodyPr/>
        <a:lstStyle/>
        <a:p>
          <a:endParaRPr lang="en-US"/>
        </a:p>
      </dgm:t>
    </dgm:pt>
    <dgm:pt modelId="{F1727D0E-587C-4026-9765-72D7809CA56C}">
      <dgm:prSet/>
      <dgm:spPr/>
      <dgm:t>
        <a:bodyPr/>
        <a:lstStyle/>
        <a:p>
          <a:r>
            <a:rPr lang="en-AU" baseline="0" dirty="0"/>
            <a:t>Australian Cyber Security Centre (</a:t>
          </a:r>
          <a:r>
            <a:rPr lang="en-AU" baseline="0" dirty="0">
              <a:hlinkClick xmlns:r="http://schemas.openxmlformats.org/officeDocument/2006/relationships" r:id="rId1"/>
            </a:rPr>
            <a:t>www.cyber.gov.au</a:t>
          </a:r>
          <a:r>
            <a:rPr lang="en-AU" baseline="0" dirty="0"/>
            <a:t>) recommends:</a:t>
          </a:r>
          <a:endParaRPr lang="en-US" dirty="0"/>
        </a:p>
      </dgm:t>
    </dgm:pt>
    <dgm:pt modelId="{88ECA41F-8A38-44ED-8B89-EFCA572DB23A}" type="parTrans" cxnId="{EA148DDC-2841-4478-892F-4735DEA23C24}">
      <dgm:prSet/>
      <dgm:spPr/>
      <dgm:t>
        <a:bodyPr/>
        <a:lstStyle/>
        <a:p>
          <a:endParaRPr lang="en-US"/>
        </a:p>
      </dgm:t>
    </dgm:pt>
    <dgm:pt modelId="{8681A3AE-29C9-4B28-BC0B-40F8A2100CBB}" type="sibTrans" cxnId="{EA148DDC-2841-4478-892F-4735DEA23C24}">
      <dgm:prSet/>
      <dgm:spPr/>
      <dgm:t>
        <a:bodyPr/>
        <a:lstStyle/>
        <a:p>
          <a:endParaRPr lang="en-US"/>
        </a:p>
      </dgm:t>
    </dgm:pt>
    <dgm:pt modelId="{C224DB9A-CECB-40EA-AB67-D81C89048512}">
      <dgm:prSet/>
      <dgm:spPr/>
      <dgm:t>
        <a:bodyPr/>
        <a:lstStyle/>
        <a:p>
          <a:r>
            <a:rPr lang="en-AU" baseline="0" dirty="0"/>
            <a:t>Don’t open messages or attachments from unfamiliar sources</a:t>
          </a:r>
          <a:endParaRPr lang="en-US" dirty="0"/>
        </a:p>
      </dgm:t>
    </dgm:pt>
    <dgm:pt modelId="{CD878682-FAD8-4A13-8D41-AC6AD760DF33}" type="parTrans" cxnId="{64710132-CAB3-47DC-86D5-6C44A7F87348}">
      <dgm:prSet/>
      <dgm:spPr/>
      <dgm:t>
        <a:bodyPr/>
        <a:lstStyle/>
        <a:p>
          <a:endParaRPr lang="en-US"/>
        </a:p>
      </dgm:t>
    </dgm:pt>
    <dgm:pt modelId="{42BDB102-CB24-4F12-ACAC-4BDB536438CF}" type="sibTrans" cxnId="{64710132-CAB3-47DC-86D5-6C44A7F87348}">
      <dgm:prSet/>
      <dgm:spPr/>
      <dgm:t>
        <a:bodyPr/>
        <a:lstStyle/>
        <a:p>
          <a:endParaRPr lang="en-US"/>
        </a:p>
      </dgm:t>
    </dgm:pt>
    <dgm:pt modelId="{B251BCC9-193C-40D4-BC2A-3FB2AD5A8B6C}">
      <dgm:prSet/>
      <dgm:spPr/>
      <dgm:t>
        <a:bodyPr/>
        <a:lstStyle/>
        <a:p>
          <a:r>
            <a:rPr lang="en-US" dirty="0"/>
            <a:t>Use SPAM filters</a:t>
          </a:r>
        </a:p>
      </dgm:t>
    </dgm:pt>
    <dgm:pt modelId="{871DDC4F-5B4D-4F05-B1EC-F5A404910D76}" type="parTrans" cxnId="{180FD4EE-3E9E-410B-B277-A7BFA4CBEC31}">
      <dgm:prSet/>
      <dgm:spPr/>
      <dgm:t>
        <a:bodyPr/>
        <a:lstStyle/>
        <a:p>
          <a:endParaRPr lang="en-AU"/>
        </a:p>
      </dgm:t>
    </dgm:pt>
    <dgm:pt modelId="{F149C701-AFD6-49B1-8899-9CBC289B7437}" type="sibTrans" cxnId="{180FD4EE-3E9E-410B-B277-A7BFA4CBEC31}">
      <dgm:prSet/>
      <dgm:spPr/>
      <dgm:t>
        <a:bodyPr/>
        <a:lstStyle/>
        <a:p>
          <a:endParaRPr lang="en-AU"/>
        </a:p>
      </dgm:t>
    </dgm:pt>
    <dgm:pt modelId="{CC600737-28C3-4E69-B51D-279663EA401E}">
      <dgm:prSet/>
      <dgm:spPr/>
      <dgm:t>
        <a:bodyPr/>
        <a:lstStyle/>
        <a:p>
          <a:r>
            <a:rPr lang="en-US" dirty="0"/>
            <a:t>Don’t give anyone remote access</a:t>
          </a:r>
        </a:p>
      </dgm:t>
    </dgm:pt>
    <dgm:pt modelId="{572B6842-10F7-4111-922A-53AE8199B5F2}" type="parTrans" cxnId="{ABD065AD-B0B4-475F-B20C-D7682D656EAD}">
      <dgm:prSet/>
      <dgm:spPr/>
      <dgm:t>
        <a:bodyPr/>
        <a:lstStyle/>
        <a:p>
          <a:endParaRPr lang="en-AU"/>
        </a:p>
      </dgm:t>
    </dgm:pt>
    <dgm:pt modelId="{094B08D8-DD6F-46D9-A7F6-3674624E4E7A}" type="sibTrans" cxnId="{ABD065AD-B0B4-475F-B20C-D7682D656EAD}">
      <dgm:prSet/>
      <dgm:spPr/>
      <dgm:t>
        <a:bodyPr/>
        <a:lstStyle/>
        <a:p>
          <a:endParaRPr lang="en-AU"/>
        </a:p>
      </dgm:t>
    </dgm:pt>
    <dgm:pt modelId="{AD660657-F8D3-415D-97E5-5CB9BB9E5651}">
      <dgm:prSet/>
      <dgm:spPr/>
      <dgm:t>
        <a:bodyPr/>
        <a:lstStyle/>
        <a:p>
          <a:r>
            <a:rPr lang="en-US" dirty="0"/>
            <a:t>Keep software up to date</a:t>
          </a:r>
        </a:p>
      </dgm:t>
    </dgm:pt>
    <dgm:pt modelId="{13E25435-97D1-4042-963F-FA20BE84A884}" type="parTrans" cxnId="{82477791-AB77-462F-A9D8-A659A78BC5B7}">
      <dgm:prSet/>
      <dgm:spPr/>
      <dgm:t>
        <a:bodyPr/>
        <a:lstStyle/>
        <a:p>
          <a:endParaRPr lang="en-AU"/>
        </a:p>
      </dgm:t>
    </dgm:pt>
    <dgm:pt modelId="{463D0F63-4E6C-441C-A878-04B987422402}" type="sibTrans" cxnId="{82477791-AB77-462F-A9D8-A659A78BC5B7}">
      <dgm:prSet/>
      <dgm:spPr/>
      <dgm:t>
        <a:bodyPr/>
        <a:lstStyle/>
        <a:p>
          <a:endParaRPr lang="en-AU"/>
        </a:p>
      </dgm:t>
    </dgm:pt>
    <dgm:pt modelId="{5444C50F-42A7-4B6E-A776-981BFA1FC6B4}">
      <dgm:prSet/>
      <dgm:spPr/>
      <dgm:t>
        <a:bodyPr/>
        <a:lstStyle/>
        <a:p>
          <a:r>
            <a:rPr lang="en-US" dirty="0"/>
            <a:t>Use strong passphrases</a:t>
          </a:r>
        </a:p>
      </dgm:t>
    </dgm:pt>
    <dgm:pt modelId="{E7F8325B-5833-428B-943B-5A20FEE44241}" type="parTrans" cxnId="{84E40428-2075-4721-88A1-C7E39331AF7E}">
      <dgm:prSet/>
      <dgm:spPr/>
      <dgm:t>
        <a:bodyPr/>
        <a:lstStyle/>
        <a:p>
          <a:endParaRPr lang="en-AU"/>
        </a:p>
      </dgm:t>
    </dgm:pt>
    <dgm:pt modelId="{846560A4-3486-4ADB-A95A-4FDB81F2B3B6}" type="sibTrans" cxnId="{84E40428-2075-4721-88A1-C7E39331AF7E}">
      <dgm:prSet/>
      <dgm:spPr/>
      <dgm:t>
        <a:bodyPr/>
        <a:lstStyle/>
        <a:p>
          <a:endParaRPr lang="en-AU"/>
        </a:p>
      </dgm:t>
    </dgm:pt>
    <dgm:pt modelId="{04ED20F4-68B4-4D7C-9358-37DB1E2ABF3D}">
      <dgm:prSet/>
      <dgm:spPr/>
      <dgm:t>
        <a:bodyPr/>
        <a:lstStyle/>
        <a:p>
          <a:r>
            <a:rPr lang="en-US" dirty="0"/>
            <a:t>Enable multi-factor authentication</a:t>
          </a:r>
        </a:p>
      </dgm:t>
    </dgm:pt>
    <dgm:pt modelId="{CC04EC72-A645-40EA-963E-8D955C00A45A}" type="parTrans" cxnId="{BADF4F8B-4F8D-4ECA-B1AF-B6B7DDCBD989}">
      <dgm:prSet/>
      <dgm:spPr/>
      <dgm:t>
        <a:bodyPr/>
        <a:lstStyle/>
        <a:p>
          <a:endParaRPr lang="en-AU"/>
        </a:p>
      </dgm:t>
    </dgm:pt>
    <dgm:pt modelId="{290A470A-0B5D-4D6E-9126-3A0318801430}" type="sibTrans" cxnId="{BADF4F8B-4F8D-4ECA-B1AF-B6B7DDCBD989}">
      <dgm:prSet/>
      <dgm:spPr/>
      <dgm:t>
        <a:bodyPr/>
        <a:lstStyle/>
        <a:p>
          <a:endParaRPr lang="en-AU"/>
        </a:p>
      </dgm:t>
    </dgm:pt>
    <dgm:pt modelId="{055D9F05-7C2D-45D1-BF53-4F9086A3C879}" type="pres">
      <dgm:prSet presAssocID="{A5D8D259-83BE-4FAD-A159-7BFD59C866B0}" presName="vert0" presStyleCnt="0">
        <dgm:presLayoutVars>
          <dgm:dir/>
          <dgm:animOne val="branch"/>
          <dgm:animLvl val="lvl"/>
        </dgm:presLayoutVars>
      </dgm:prSet>
      <dgm:spPr/>
    </dgm:pt>
    <dgm:pt modelId="{055F7254-AC81-4C93-B355-B0DE1D8FB2D3}" type="pres">
      <dgm:prSet presAssocID="{F1727D0E-587C-4026-9765-72D7809CA56C}" presName="thickLine" presStyleLbl="alignNode1" presStyleIdx="0" presStyleCnt="7"/>
      <dgm:spPr/>
    </dgm:pt>
    <dgm:pt modelId="{98667322-A25F-49E3-AF9E-B6F624BA06C7}" type="pres">
      <dgm:prSet presAssocID="{F1727D0E-587C-4026-9765-72D7809CA56C}" presName="horz1" presStyleCnt="0"/>
      <dgm:spPr/>
    </dgm:pt>
    <dgm:pt modelId="{A8EB8BFA-E967-4A7E-A270-B9E1EC413943}" type="pres">
      <dgm:prSet presAssocID="{F1727D0E-587C-4026-9765-72D7809CA56C}" presName="tx1" presStyleLbl="revTx" presStyleIdx="0" presStyleCnt="7"/>
      <dgm:spPr/>
    </dgm:pt>
    <dgm:pt modelId="{18DC7B5F-91D4-4F8B-BCAE-F509CDE33031}" type="pres">
      <dgm:prSet presAssocID="{F1727D0E-587C-4026-9765-72D7809CA56C}" presName="vert1" presStyleCnt="0"/>
      <dgm:spPr/>
    </dgm:pt>
    <dgm:pt modelId="{01C27030-5694-4DD5-9842-83FE98E21D92}" type="pres">
      <dgm:prSet presAssocID="{C224DB9A-CECB-40EA-AB67-D81C89048512}" presName="thickLine" presStyleLbl="alignNode1" presStyleIdx="1" presStyleCnt="7"/>
      <dgm:spPr/>
    </dgm:pt>
    <dgm:pt modelId="{F6FB858D-3652-4994-8440-11326F986BE3}" type="pres">
      <dgm:prSet presAssocID="{C224DB9A-CECB-40EA-AB67-D81C89048512}" presName="horz1" presStyleCnt="0"/>
      <dgm:spPr/>
    </dgm:pt>
    <dgm:pt modelId="{9C3A3061-989C-4701-91F3-21ADDBCC4D77}" type="pres">
      <dgm:prSet presAssocID="{C224DB9A-CECB-40EA-AB67-D81C89048512}" presName="tx1" presStyleLbl="revTx" presStyleIdx="1" presStyleCnt="7"/>
      <dgm:spPr/>
    </dgm:pt>
    <dgm:pt modelId="{D0355BE1-C828-4F8D-B933-7D4E8384F62B}" type="pres">
      <dgm:prSet presAssocID="{C224DB9A-CECB-40EA-AB67-D81C89048512}" presName="vert1" presStyleCnt="0"/>
      <dgm:spPr/>
    </dgm:pt>
    <dgm:pt modelId="{F083DA32-9201-40C8-9E3A-67FF27547ACF}" type="pres">
      <dgm:prSet presAssocID="{B251BCC9-193C-40D4-BC2A-3FB2AD5A8B6C}" presName="thickLine" presStyleLbl="alignNode1" presStyleIdx="2" presStyleCnt="7"/>
      <dgm:spPr/>
    </dgm:pt>
    <dgm:pt modelId="{BF02CD23-524A-4DF0-86D5-F0CC32C1AF96}" type="pres">
      <dgm:prSet presAssocID="{B251BCC9-193C-40D4-BC2A-3FB2AD5A8B6C}" presName="horz1" presStyleCnt="0"/>
      <dgm:spPr/>
    </dgm:pt>
    <dgm:pt modelId="{F2C077AB-C614-44E1-B393-00CD1F6302AF}" type="pres">
      <dgm:prSet presAssocID="{B251BCC9-193C-40D4-BC2A-3FB2AD5A8B6C}" presName="tx1" presStyleLbl="revTx" presStyleIdx="2" presStyleCnt="7"/>
      <dgm:spPr/>
    </dgm:pt>
    <dgm:pt modelId="{CF3D32C3-DAF5-41E7-AF90-ECFF4E90A381}" type="pres">
      <dgm:prSet presAssocID="{B251BCC9-193C-40D4-BC2A-3FB2AD5A8B6C}" presName="vert1" presStyleCnt="0"/>
      <dgm:spPr/>
    </dgm:pt>
    <dgm:pt modelId="{E6AB6DF0-379C-4198-8F4B-059394E6498D}" type="pres">
      <dgm:prSet presAssocID="{CC600737-28C3-4E69-B51D-279663EA401E}" presName="thickLine" presStyleLbl="alignNode1" presStyleIdx="3" presStyleCnt="7"/>
      <dgm:spPr/>
    </dgm:pt>
    <dgm:pt modelId="{4465534F-0ABB-4481-A71B-AA096F21557F}" type="pres">
      <dgm:prSet presAssocID="{CC600737-28C3-4E69-B51D-279663EA401E}" presName="horz1" presStyleCnt="0"/>
      <dgm:spPr/>
    </dgm:pt>
    <dgm:pt modelId="{3DFB3B0F-20A1-4FD3-A7FA-95CAA07606EE}" type="pres">
      <dgm:prSet presAssocID="{CC600737-28C3-4E69-B51D-279663EA401E}" presName="tx1" presStyleLbl="revTx" presStyleIdx="3" presStyleCnt="7"/>
      <dgm:spPr/>
    </dgm:pt>
    <dgm:pt modelId="{8132C363-C7BA-4060-A109-382995FAF1AF}" type="pres">
      <dgm:prSet presAssocID="{CC600737-28C3-4E69-B51D-279663EA401E}" presName="vert1" presStyleCnt="0"/>
      <dgm:spPr/>
    </dgm:pt>
    <dgm:pt modelId="{A1AA2603-7919-48FE-875F-91106E06553E}" type="pres">
      <dgm:prSet presAssocID="{AD660657-F8D3-415D-97E5-5CB9BB9E5651}" presName="thickLine" presStyleLbl="alignNode1" presStyleIdx="4" presStyleCnt="7"/>
      <dgm:spPr/>
    </dgm:pt>
    <dgm:pt modelId="{8C60ECD0-64E3-4E7E-B36A-C9754BF39AEE}" type="pres">
      <dgm:prSet presAssocID="{AD660657-F8D3-415D-97E5-5CB9BB9E5651}" presName="horz1" presStyleCnt="0"/>
      <dgm:spPr/>
    </dgm:pt>
    <dgm:pt modelId="{E71121B4-1EE3-44A0-A14E-E1AD025160AC}" type="pres">
      <dgm:prSet presAssocID="{AD660657-F8D3-415D-97E5-5CB9BB9E5651}" presName="tx1" presStyleLbl="revTx" presStyleIdx="4" presStyleCnt="7"/>
      <dgm:spPr/>
    </dgm:pt>
    <dgm:pt modelId="{9473FD45-A4E8-45D7-AF64-0AF693943102}" type="pres">
      <dgm:prSet presAssocID="{AD660657-F8D3-415D-97E5-5CB9BB9E5651}" presName="vert1" presStyleCnt="0"/>
      <dgm:spPr/>
    </dgm:pt>
    <dgm:pt modelId="{F1322981-98F4-483F-8E2C-BA9DF5307121}" type="pres">
      <dgm:prSet presAssocID="{5444C50F-42A7-4B6E-A776-981BFA1FC6B4}" presName="thickLine" presStyleLbl="alignNode1" presStyleIdx="5" presStyleCnt="7"/>
      <dgm:spPr/>
    </dgm:pt>
    <dgm:pt modelId="{1EA612B9-09FA-40DF-9375-D6C5AF17E3BE}" type="pres">
      <dgm:prSet presAssocID="{5444C50F-42A7-4B6E-A776-981BFA1FC6B4}" presName="horz1" presStyleCnt="0"/>
      <dgm:spPr/>
    </dgm:pt>
    <dgm:pt modelId="{F9CD8554-3BAD-4487-941D-10BB02831445}" type="pres">
      <dgm:prSet presAssocID="{5444C50F-42A7-4B6E-A776-981BFA1FC6B4}" presName="tx1" presStyleLbl="revTx" presStyleIdx="5" presStyleCnt="7"/>
      <dgm:spPr/>
    </dgm:pt>
    <dgm:pt modelId="{DCC7A3B5-A3D7-4E8B-B807-622FDC5BEFEE}" type="pres">
      <dgm:prSet presAssocID="{5444C50F-42A7-4B6E-A776-981BFA1FC6B4}" presName="vert1" presStyleCnt="0"/>
      <dgm:spPr/>
    </dgm:pt>
    <dgm:pt modelId="{FFF4CBD0-1706-4605-939F-2C2D675279DB}" type="pres">
      <dgm:prSet presAssocID="{04ED20F4-68B4-4D7C-9358-37DB1E2ABF3D}" presName="thickLine" presStyleLbl="alignNode1" presStyleIdx="6" presStyleCnt="7"/>
      <dgm:spPr/>
    </dgm:pt>
    <dgm:pt modelId="{63F7953C-DC00-4735-9A97-29251CD7C2FA}" type="pres">
      <dgm:prSet presAssocID="{04ED20F4-68B4-4D7C-9358-37DB1E2ABF3D}" presName="horz1" presStyleCnt="0"/>
      <dgm:spPr/>
    </dgm:pt>
    <dgm:pt modelId="{807C206C-CA25-48AE-A57D-1406D29348B1}" type="pres">
      <dgm:prSet presAssocID="{04ED20F4-68B4-4D7C-9358-37DB1E2ABF3D}" presName="tx1" presStyleLbl="revTx" presStyleIdx="6" presStyleCnt="7"/>
      <dgm:spPr/>
    </dgm:pt>
    <dgm:pt modelId="{BA3650C8-623F-4006-A9A9-3FDE2D9C8105}" type="pres">
      <dgm:prSet presAssocID="{04ED20F4-68B4-4D7C-9358-37DB1E2ABF3D}" presName="vert1" presStyleCnt="0"/>
      <dgm:spPr/>
    </dgm:pt>
  </dgm:ptLst>
  <dgm:cxnLst>
    <dgm:cxn modelId="{4BC3580B-4C87-4424-BE27-C738EB9CBC9D}" type="presOf" srcId="{5444C50F-42A7-4B6E-A776-981BFA1FC6B4}" destId="{F9CD8554-3BAD-4487-941D-10BB02831445}" srcOrd="0" destOrd="0" presId="urn:microsoft.com/office/officeart/2008/layout/LinedList"/>
    <dgm:cxn modelId="{84E40428-2075-4721-88A1-C7E39331AF7E}" srcId="{A5D8D259-83BE-4FAD-A159-7BFD59C866B0}" destId="{5444C50F-42A7-4B6E-A776-981BFA1FC6B4}" srcOrd="5" destOrd="0" parTransId="{E7F8325B-5833-428B-943B-5A20FEE44241}" sibTransId="{846560A4-3486-4ADB-A95A-4FDB81F2B3B6}"/>
    <dgm:cxn modelId="{99677531-F741-48EF-B88B-900B55A5424B}" type="presOf" srcId="{04ED20F4-68B4-4D7C-9358-37DB1E2ABF3D}" destId="{807C206C-CA25-48AE-A57D-1406D29348B1}" srcOrd="0" destOrd="0" presId="urn:microsoft.com/office/officeart/2008/layout/LinedList"/>
    <dgm:cxn modelId="{64710132-CAB3-47DC-86D5-6C44A7F87348}" srcId="{A5D8D259-83BE-4FAD-A159-7BFD59C866B0}" destId="{C224DB9A-CECB-40EA-AB67-D81C89048512}" srcOrd="1" destOrd="0" parTransId="{CD878682-FAD8-4A13-8D41-AC6AD760DF33}" sibTransId="{42BDB102-CB24-4F12-ACAC-4BDB536438CF}"/>
    <dgm:cxn modelId="{47D5143B-9A1B-415C-BF40-774C103E98A8}" type="presOf" srcId="{C224DB9A-CECB-40EA-AB67-D81C89048512}" destId="{9C3A3061-989C-4701-91F3-21ADDBCC4D77}" srcOrd="0" destOrd="0" presId="urn:microsoft.com/office/officeart/2008/layout/LinedList"/>
    <dgm:cxn modelId="{35C13362-35E9-4638-AF17-54F30DB1E13C}" type="presOf" srcId="{CC600737-28C3-4E69-B51D-279663EA401E}" destId="{3DFB3B0F-20A1-4FD3-A7FA-95CAA07606EE}" srcOrd="0" destOrd="0" presId="urn:microsoft.com/office/officeart/2008/layout/LinedList"/>
    <dgm:cxn modelId="{4224BF4D-2A66-42ED-8C10-558D4273FFCE}" type="presOf" srcId="{A5D8D259-83BE-4FAD-A159-7BFD59C866B0}" destId="{055D9F05-7C2D-45D1-BF53-4F9086A3C879}" srcOrd="0" destOrd="0" presId="urn:microsoft.com/office/officeart/2008/layout/LinedList"/>
    <dgm:cxn modelId="{E9365A54-BD6D-4741-B6FF-CFC329D88BA1}" type="presOf" srcId="{B251BCC9-193C-40D4-BC2A-3FB2AD5A8B6C}" destId="{F2C077AB-C614-44E1-B393-00CD1F6302AF}" srcOrd="0" destOrd="0" presId="urn:microsoft.com/office/officeart/2008/layout/LinedList"/>
    <dgm:cxn modelId="{BADF4F8B-4F8D-4ECA-B1AF-B6B7DDCBD989}" srcId="{A5D8D259-83BE-4FAD-A159-7BFD59C866B0}" destId="{04ED20F4-68B4-4D7C-9358-37DB1E2ABF3D}" srcOrd="6" destOrd="0" parTransId="{CC04EC72-A645-40EA-963E-8D955C00A45A}" sibTransId="{290A470A-0B5D-4D6E-9126-3A0318801430}"/>
    <dgm:cxn modelId="{82477791-AB77-462F-A9D8-A659A78BC5B7}" srcId="{A5D8D259-83BE-4FAD-A159-7BFD59C866B0}" destId="{AD660657-F8D3-415D-97E5-5CB9BB9E5651}" srcOrd="4" destOrd="0" parTransId="{13E25435-97D1-4042-963F-FA20BE84A884}" sibTransId="{463D0F63-4E6C-441C-A878-04B987422402}"/>
    <dgm:cxn modelId="{ABD065AD-B0B4-475F-B20C-D7682D656EAD}" srcId="{A5D8D259-83BE-4FAD-A159-7BFD59C866B0}" destId="{CC600737-28C3-4E69-B51D-279663EA401E}" srcOrd="3" destOrd="0" parTransId="{572B6842-10F7-4111-922A-53AE8199B5F2}" sibTransId="{094B08D8-DD6F-46D9-A7F6-3674624E4E7A}"/>
    <dgm:cxn modelId="{2F0F95B6-6B63-442D-8DA6-53456E5A12CE}" type="presOf" srcId="{AD660657-F8D3-415D-97E5-5CB9BB9E5651}" destId="{E71121B4-1EE3-44A0-A14E-E1AD025160AC}" srcOrd="0" destOrd="0" presId="urn:microsoft.com/office/officeart/2008/layout/LinedList"/>
    <dgm:cxn modelId="{D983CDBB-6300-4F22-B0B1-811F7650DBE1}" type="presOf" srcId="{F1727D0E-587C-4026-9765-72D7809CA56C}" destId="{A8EB8BFA-E967-4A7E-A270-B9E1EC413943}" srcOrd="0" destOrd="0" presId="urn:microsoft.com/office/officeart/2008/layout/LinedList"/>
    <dgm:cxn modelId="{EA148DDC-2841-4478-892F-4735DEA23C24}" srcId="{A5D8D259-83BE-4FAD-A159-7BFD59C866B0}" destId="{F1727D0E-587C-4026-9765-72D7809CA56C}" srcOrd="0" destOrd="0" parTransId="{88ECA41F-8A38-44ED-8B89-EFCA572DB23A}" sibTransId="{8681A3AE-29C9-4B28-BC0B-40F8A2100CBB}"/>
    <dgm:cxn modelId="{180FD4EE-3E9E-410B-B277-A7BFA4CBEC31}" srcId="{A5D8D259-83BE-4FAD-A159-7BFD59C866B0}" destId="{B251BCC9-193C-40D4-BC2A-3FB2AD5A8B6C}" srcOrd="2" destOrd="0" parTransId="{871DDC4F-5B4D-4F05-B1EC-F5A404910D76}" sibTransId="{F149C701-AFD6-49B1-8899-9CBC289B7437}"/>
    <dgm:cxn modelId="{A8760B5C-003D-4569-A43C-2A3C54DD9C8D}" type="presParOf" srcId="{055D9F05-7C2D-45D1-BF53-4F9086A3C879}" destId="{055F7254-AC81-4C93-B355-B0DE1D8FB2D3}" srcOrd="0" destOrd="0" presId="urn:microsoft.com/office/officeart/2008/layout/LinedList"/>
    <dgm:cxn modelId="{38567871-CFF3-442C-AFED-F7153185FBA0}" type="presParOf" srcId="{055D9F05-7C2D-45D1-BF53-4F9086A3C879}" destId="{98667322-A25F-49E3-AF9E-B6F624BA06C7}" srcOrd="1" destOrd="0" presId="urn:microsoft.com/office/officeart/2008/layout/LinedList"/>
    <dgm:cxn modelId="{0C3EF4D0-C604-4C7E-8812-CC393BDBFF33}" type="presParOf" srcId="{98667322-A25F-49E3-AF9E-B6F624BA06C7}" destId="{A8EB8BFA-E967-4A7E-A270-B9E1EC413943}" srcOrd="0" destOrd="0" presId="urn:microsoft.com/office/officeart/2008/layout/LinedList"/>
    <dgm:cxn modelId="{8F30F4C6-1421-447A-8608-7D679B496981}" type="presParOf" srcId="{98667322-A25F-49E3-AF9E-B6F624BA06C7}" destId="{18DC7B5F-91D4-4F8B-BCAE-F509CDE33031}" srcOrd="1" destOrd="0" presId="urn:microsoft.com/office/officeart/2008/layout/LinedList"/>
    <dgm:cxn modelId="{AD4FCF0A-26BD-430B-AE38-5835278BFAC6}" type="presParOf" srcId="{055D9F05-7C2D-45D1-BF53-4F9086A3C879}" destId="{01C27030-5694-4DD5-9842-83FE98E21D92}" srcOrd="2" destOrd="0" presId="urn:microsoft.com/office/officeart/2008/layout/LinedList"/>
    <dgm:cxn modelId="{67AF10CC-398B-4633-B162-3C5D3004723A}" type="presParOf" srcId="{055D9F05-7C2D-45D1-BF53-4F9086A3C879}" destId="{F6FB858D-3652-4994-8440-11326F986BE3}" srcOrd="3" destOrd="0" presId="urn:microsoft.com/office/officeart/2008/layout/LinedList"/>
    <dgm:cxn modelId="{78BAFAFE-2B1A-4085-9B3D-90755E4030A9}" type="presParOf" srcId="{F6FB858D-3652-4994-8440-11326F986BE3}" destId="{9C3A3061-989C-4701-91F3-21ADDBCC4D77}" srcOrd="0" destOrd="0" presId="urn:microsoft.com/office/officeart/2008/layout/LinedList"/>
    <dgm:cxn modelId="{7DBFE46C-1E09-479D-96EC-443F0DFA9484}" type="presParOf" srcId="{F6FB858D-3652-4994-8440-11326F986BE3}" destId="{D0355BE1-C828-4F8D-B933-7D4E8384F62B}" srcOrd="1" destOrd="0" presId="urn:microsoft.com/office/officeart/2008/layout/LinedList"/>
    <dgm:cxn modelId="{19E5F02D-7F7A-4DDB-9D90-251CF2A65428}" type="presParOf" srcId="{055D9F05-7C2D-45D1-BF53-4F9086A3C879}" destId="{F083DA32-9201-40C8-9E3A-67FF27547ACF}" srcOrd="4" destOrd="0" presId="urn:microsoft.com/office/officeart/2008/layout/LinedList"/>
    <dgm:cxn modelId="{30FABCBA-5EED-47BB-8280-2FD8057FB408}" type="presParOf" srcId="{055D9F05-7C2D-45D1-BF53-4F9086A3C879}" destId="{BF02CD23-524A-4DF0-86D5-F0CC32C1AF96}" srcOrd="5" destOrd="0" presId="urn:microsoft.com/office/officeart/2008/layout/LinedList"/>
    <dgm:cxn modelId="{5F3D7CE9-560F-4DF4-9D1B-2F6A7851F929}" type="presParOf" srcId="{BF02CD23-524A-4DF0-86D5-F0CC32C1AF96}" destId="{F2C077AB-C614-44E1-B393-00CD1F6302AF}" srcOrd="0" destOrd="0" presId="urn:microsoft.com/office/officeart/2008/layout/LinedList"/>
    <dgm:cxn modelId="{43C9B0CA-563B-4C53-820A-446FE8F1A53E}" type="presParOf" srcId="{BF02CD23-524A-4DF0-86D5-F0CC32C1AF96}" destId="{CF3D32C3-DAF5-41E7-AF90-ECFF4E90A381}" srcOrd="1" destOrd="0" presId="urn:microsoft.com/office/officeart/2008/layout/LinedList"/>
    <dgm:cxn modelId="{DB801727-D79E-4EDC-8642-DA47CF54B2BF}" type="presParOf" srcId="{055D9F05-7C2D-45D1-BF53-4F9086A3C879}" destId="{E6AB6DF0-379C-4198-8F4B-059394E6498D}" srcOrd="6" destOrd="0" presId="urn:microsoft.com/office/officeart/2008/layout/LinedList"/>
    <dgm:cxn modelId="{85E88F0A-CE79-4D1C-8700-EBBCE9A6CCAF}" type="presParOf" srcId="{055D9F05-7C2D-45D1-BF53-4F9086A3C879}" destId="{4465534F-0ABB-4481-A71B-AA096F21557F}" srcOrd="7" destOrd="0" presId="urn:microsoft.com/office/officeart/2008/layout/LinedList"/>
    <dgm:cxn modelId="{9A978A89-D9B0-4AF9-A907-F8C5DD465CAC}" type="presParOf" srcId="{4465534F-0ABB-4481-A71B-AA096F21557F}" destId="{3DFB3B0F-20A1-4FD3-A7FA-95CAA07606EE}" srcOrd="0" destOrd="0" presId="urn:microsoft.com/office/officeart/2008/layout/LinedList"/>
    <dgm:cxn modelId="{C1F2E972-E82B-4E27-AE53-879C393B882A}" type="presParOf" srcId="{4465534F-0ABB-4481-A71B-AA096F21557F}" destId="{8132C363-C7BA-4060-A109-382995FAF1AF}" srcOrd="1" destOrd="0" presId="urn:microsoft.com/office/officeart/2008/layout/LinedList"/>
    <dgm:cxn modelId="{343370B0-B5B9-4168-AF50-AFF7DED40539}" type="presParOf" srcId="{055D9F05-7C2D-45D1-BF53-4F9086A3C879}" destId="{A1AA2603-7919-48FE-875F-91106E06553E}" srcOrd="8" destOrd="0" presId="urn:microsoft.com/office/officeart/2008/layout/LinedList"/>
    <dgm:cxn modelId="{490E4255-96E8-47D1-ADC7-4F79C4FF030A}" type="presParOf" srcId="{055D9F05-7C2D-45D1-BF53-4F9086A3C879}" destId="{8C60ECD0-64E3-4E7E-B36A-C9754BF39AEE}" srcOrd="9" destOrd="0" presId="urn:microsoft.com/office/officeart/2008/layout/LinedList"/>
    <dgm:cxn modelId="{2009FDEF-053A-4E58-B727-7BC82F44CC21}" type="presParOf" srcId="{8C60ECD0-64E3-4E7E-B36A-C9754BF39AEE}" destId="{E71121B4-1EE3-44A0-A14E-E1AD025160AC}" srcOrd="0" destOrd="0" presId="urn:microsoft.com/office/officeart/2008/layout/LinedList"/>
    <dgm:cxn modelId="{1D263014-68AC-4A63-8593-643BF1BA7776}" type="presParOf" srcId="{8C60ECD0-64E3-4E7E-B36A-C9754BF39AEE}" destId="{9473FD45-A4E8-45D7-AF64-0AF693943102}" srcOrd="1" destOrd="0" presId="urn:microsoft.com/office/officeart/2008/layout/LinedList"/>
    <dgm:cxn modelId="{9C0A2D87-6347-46A9-B9C0-F79A74ADEEC6}" type="presParOf" srcId="{055D9F05-7C2D-45D1-BF53-4F9086A3C879}" destId="{F1322981-98F4-483F-8E2C-BA9DF5307121}" srcOrd="10" destOrd="0" presId="urn:microsoft.com/office/officeart/2008/layout/LinedList"/>
    <dgm:cxn modelId="{8FB1C7FB-E5C2-4E6E-907E-08CAD56B6F11}" type="presParOf" srcId="{055D9F05-7C2D-45D1-BF53-4F9086A3C879}" destId="{1EA612B9-09FA-40DF-9375-D6C5AF17E3BE}" srcOrd="11" destOrd="0" presId="urn:microsoft.com/office/officeart/2008/layout/LinedList"/>
    <dgm:cxn modelId="{B1FFFBB9-5A23-4459-9932-263D1D15B98E}" type="presParOf" srcId="{1EA612B9-09FA-40DF-9375-D6C5AF17E3BE}" destId="{F9CD8554-3BAD-4487-941D-10BB02831445}" srcOrd="0" destOrd="0" presId="urn:microsoft.com/office/officeart/2008/layout/LinedList"/>
    <dgm:cxn modelId="{3994B0AA-8335-4066-BDD6-ED4AF7941D92}" type="presParOf" srcId="{1EA612B9-09FA-40DF-9375-D6C5AF17E3BE}" destId="{DCC7A3B5-A3D7-4E8B-B807-622FDC5BEFEE}" srcOrd="1" destOrd="0" presId="urn:microsoft.com/office/officeart/2008/layout/LinedList"/>
    <dgm:cxn modelId="{C19CB8ED-F773-4A3B-BF7F-63B9AA52093F}" type="presParOf" srcId="{055D9F05-7C2D-45D1-BF53-4F9086A3C879}" destId="{FFF4CBD0-1706-4605-939F-2C2D675279DB}" srcOrd="12" destOrd="0" presId="urn:microsoft.com/office/officeart/2008/layout/LinedList"/>
    <dgm:cxn modelId="{D7EFBCE5-FAFE-431F-A878-4929C58C85E0}" type="presParOf" srcId="{055D9F05-7C2D-45D1-BF53-4F9086A3C879}" destId="{63F7953C-DC00-4735-9A97-29251CD7C2FA}" srcOrd="13" destOrd="0" presId="urn:microsoft.com/office/officeart/2008/layout/LinedList"/>
    <dgm:cxn modelId="{6BA70A5B-A0EB-4237-9D5E-419DD8023243}" type="presParOf" srcId="{63F7953C-DC00-4735-9A97-29251CD7C2FA}" destId="{807C206C-CA25-48AE-A57D-1406D29348B1}" srcOrd="0" destOrd="0" presId="urn:microsoft.com/office/officeart/2008/layout/LinedList"/>
    <dgm:cxn modelId="{A6AD4724-2346-48A4-9B82-70BF75186DA0}" type="presParOf" srcId="{63F7953C-DC00-4735-9A97-29251CD7C2FA}" destId="{BA3650C8-623F-4006-A9A9-3FDE2D9C810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D8D259-83BE-4FAD-A159-7BFD59C866B0}" type="doc">
      <dgm:prSet loTypeId="urn:microsoft.com/office/officeart/2008/layout/LinedList" loCatId="list" qsTypeId="urn:microsoft.com/office/officeart/2005/8/quickstyle/simple2" qsCatId="simple" csTypeId="urn:microsoft.com/office/officeart/2005/8/colors/accent4_2" csCatId="accent4" phldr="1"/>
      <dgm:spPr/>
      <dgm:t>
        <a:bodyPr/>
        <a:lstStyle/>
        <a:p>
          <a:endParaRPr lang="en-US"/>
        </a:p>
      </dgm:t>
    </dgm:pt>
    <dgm:pt modelId="{858FCFA4-5C02-4267-A567-A1ECB96C9B72}">
      <dgm:prSet/>
      <dgm:spPr/>
      <dgm:t>
        <a:bodyPr/>
        <a:lstStyle/>
        <a:p>
          <a:r>
            <a:rPr lang="en-AU" baseline="0"/>
            <a:t>Assess the risk to your business</a:t>
          </a:r>
          <a:endParaRPr lang="en-US"/>
        </a:p>
      </dgm:t>
    </dgm:pt>
    <dgm:pt modelId="{C39757F7-EADA-428C-A5DA-9082E87FCA5A}" type="parTrans" cxnId="{9D16D975-5A76-4CA5-A1A8-ADD8E34A0857}">
      <dgm:prSet/>
      <dgm:spPr/>
      <dgm:t>
        <a:bodyPr/>
        <a:lstStyle/>
        <a:p>
          <a:endParaRPr lang="en-US"/>
        </a:p>
      </dgm:t>
    </dgm:pt>
    <dgm:pt modelId="{BDAAD134-3CFA-4B74-B3BD-B8436F4E9342}" type="sibTrans" cxnId="{9D16D975-5A76-4CA5-A1A8-ADD8E34A0857}">
      <dgm:prSet/>
      <dgm:spPr/>
      <dgm:t>
        <a:bodyPr/>
        <a:lstStyle/>
        <a:p>
          <a:endParaRPr lang="en-US"/>
        </a:p>
      </dgm:t>
    </dgm:pt>
    <dgm:pt modelId="{EF4C727A-CCF8-4BB8-8118-E5A675F44EEB}">
      <dgm:prSet/>
      <dgm:spPr/>
      <dgm:t>
        <a:bodyPr/>
        <a:lstStyle/>
        <a:p>
          <a:r>
            <a:rPr lang="en-AU" baseline="0"/>
            <a:t>Implement a management strategy</a:t>
          </a:r>
          <a:endParaRPr lang="en-US"/>
        </a:p>
      </dgm:t>
    </dgm:pt>
    <dgm:pt modelId="{C32F6E9D-F812-4531-8252-596854F17BA1}" type="parTrans" cxnId="{802E672B-DB8E-4BBC-9311-6E85E0308AB8}">
      <dgm:prSet/>
      <dgm:spPr/>
      <dgm:t>
        <a:bodyPr/>
        <a:lstStyle/>
        <a:p>
          <a:endParaRPr lang="en-US"/>
        </a:p>
      </dgm:t>
    </dgm:pt>
    <dgm:pt modelId="{A8A6092D-2E56-497A-B7B2-3A13AA78038A}" type="sibTrans" cxnId="{802E672B-DB8E-4BBC-9311-6E85E0308AB8}">
      <dgm:prSet/>
      <dgm:spPr/>
      <dgm:t>
        <a:bodyPr/>
        <a:lstStyle/>
        <a:p>
          <a:endParaRPr lang="en-US"/>
        </a:p>
      </dgm:t>
    </dgm:pt>
    <dgm:pt modelId="{565E3D0A-A44E-4FD3-813F-F911CE4E9A27}">
      <dgm:prSet/>
      <dgm:spPr/>
      <dgm:t>
        <a:bodyPr/>
        <a:lstStyle/>
        <a:p>
          <a:r>
            <a:rPr lang="en-AU" baseline="0"/>
            <a:t>Seek professional advice</a:t>
          </a:r>
          <a:endParaRPr lang="en-US"/>
        </a:p>
      </dgm:t>
    </dgm:pt>
    <dgm:pt modelId="{C7081B6F-3322-4DA1-AA70-C0D6C5099F02}" type="parTrans" cxnId="{7128829D-9DB1-4D12-BF7D-51D1B7DF13CE}">
      <dgm:prSet/>
      <dgm:spPr/>
      <dgm:t>
        <a:bodyPr/>
        <a:lstStyle/>
        <a:p>
          <a:endParaRPr lang="en-US"/>
        </a:p>
      </dgm:t>
    </dgm:pt>
    <dgm:pt modelId="{9E576FD6-B5A5-493F-9649-091FB9F9B27B}" type="sibTrans" cxnId="{7128829D-9DB1-4D12-BF7D-51D1B7DF13CE}">
      <dgm:prSet/>
      <dgm:spPr/>
      <dgm:t>
        <a:bodyPr/>
        <a:lstStyle/>
        <a:p>
          <a:endParaRPr lang="en-US"/>
        </a:p>
      </dgm:t>
    </dgm:pt>
    <dgm:pt modelId="{14B789A2-B66D-40EC-AC08-0AED32DB63C4}">
      <dgm:prSet/>
      <dgm:spPr/>
      <dgm:t>
        <a:bodyPr/>
        <a:lstStyle/>
        <a:p>
          <a:r>
            <a:rPr lang="en-AU" baseline="0"/>
            <a:t>Look into Cyber Insurance</a:t>
          </a:r>
          <a:endParaRPr lang="en-US"/>
        </a:p>
      </dgm:t>
    </dgm:pt>
    <dgm:pt modelId="{37895AEB-CDD3-4038-BD81-FB49D424055D}" type="parTrans" cxnId="{692829A1-1390-4994-99A4-2B414B36642B}">
      <dgm:prSet/>
      <dgm:spPr/>
      <dgm:t>
        <a:bodyPr/>
        <a:lstStyle/>
        <a:p>
          <a:endParaRPr lang="en-US"/>
        </a:p>
      </dgm:t>
    </dgm:pt>
    <dgm:pt modelId="{6D3E3E6A-CBE7-4586-99AA-9C16196672F8}" type="sibTrans" cxnId="{692829A1-1390-4994-99A4-2B414B36642B}">
      <dgm:prSet/>
      <dgm:spPr/>
      <dgm:t>
        <a:bodyPr/>
        <a:lstStyle/>
        <a:p>
          <a:endParaRPr lang="en-US"/>
        </a:p>
      </dgm:t>
    </dgm:pt>
    <dgm:pt modelId="{055D9F05-7C2D-45D1-BF53-4F9086A3C879}" type="pres">
      <dgm:prSet presAssocID="{A5D8D259-83BE-4FAD-A159-7BFD59C866B0}" presName="vert0" presStyleCnt="0">
        <dgm:presLayoutVars>
          <dgm:dir/>
          <dgm:animOne val="branch"/>
          <dgm:animLvl val="lvl"/>
        </dgm:presLayoutVars>
      </dgm:prSet>
      <dgm:spPr/>
    </dgm:pt>
    <dgm:pt modelId="{D70D0EF6-5975-47C0-9CE6-075644AEDA55}" type="pres">
      <dgm:prSet presAssocID="{858FCFA4-5C02-4267-A567-A1ECB96C9B72}" presName="thickLine" presStyleLbl="alignNode1" presStyleIdx="0" presStyleCnt="4"/>
      <dgm:spPr/>
    </dgm:pt>
    <dgm:pt modelId="{B642CEED-7BA2-4B45-A5BF-EC69808B58EF}" type="pres">
      <dgm:prSet presAssocID="{858FCFA4-5C02-4267-A567-A1ECB96C9B72}" presName="horz1" presStyleCnt="0"/>
      <dgm:spPr/>
    </dgm:pt>
    <dgm:pt modelId="{6D9F2612-CDC0-4176-A492-7DBC0118CAB7}" type="pres">
      <dgm:prSet presAssocID="{858FCFA4-5C02-4267-A567-A1ECB96C9B72}" presName="tx1" presStyleLbl="revTx" presStyleIdx="0" presStyleCnt="4"/>
      <dgm:spPr/>
    </dgm:pt>
    <dgm:pt modelId="{CE18024D-E236-4F54-8C84-A77080305B7F}" type="pres">
      <dgm:prSet presAssocID="{858FCFA4-5C02-4267-A567-A1ECB96C9B72}" presName="vert1" presStyleCnt="0"/>
      <dgm:spPr/>
    </dgm:pt>
    <dgm:pt modelId="{2BA5DAB0-2B54-4837-B1BE-A16DA633AEE8}" type="pres">
      <dgm:prSet presAssocID="{EF4C727A-CCF8-4BB8-8118-E5A675F44EEB}" presName="thickLine" presStyleLbl="alignNode1" presStyleIdx="1" presStyleCnt="4"/>
      <dgm:spPr/>
    </dgm:pt>
    <dgm:pt modelId="{88987B33-E07A-49AE-80BC-3F22730DBF6B}" type="pres">
      <dgm:prSet presAssocID="{EF4C727A-CCF8-4BB8-8118-E5A675F44EEB}" presName="horz1" presStyleCnt="0"/>
      <dgm:spPr/>
    </dgm:pt>
    <dgm:pt modelId="{A917A17F-B6DB-4F55-8078-1B7E821A9A40}" type="pres">
      <dgm:prSet presAssocID="{EF4C727A-CCF8-4BB8-8118-E5A675F44EEB}" presName="tx1" presStyleLbl="revTx" presStyleIdx="1" presStyleCnt="4"/>
      <dgm:spPr/>
    </dgm:pt>
    <dgm:pt modelId="{6608E822-5DBE-4BAC-84DA-5E45913F465B}" type="pres">
      <dgm:prSet presAssocID="{EF4C727A-CCF8-4BB8-8118-E5A675F44EEB}" presName="vert1" presStyleCnt="0"/>
      <dgm:spPr/>
    </dgm:pt>
    <dgm:pt modelId="{08828DBC-F25F-4A2D-A186-5EF3E1599998}" type="pres">
      <dgm:prSet presAssocID="{565E3D0A-A44E-4FD3-813F-F911CE4E9A27}" presName="thickLine" presStyleLbl="alignNode1" presStyleIdx="2" presStyleCnt="4"/>
      <dgm:spPr/>
    </dgm:pt>
    <dgm:pt modelId="{D3F1987A-F4A8-431E-BAAC-EEAAF1D4965B}" type="pres">
      <dgm:prSet presAssocID="{565E3D0A-A44E-4FD3-813F-F911CE4E9A27}" presName="horz1" presStyleCnt="0"/>
      <dgm:spPr/>
    </dgm:pt>
    <dgm:pt modelId="{CA609732-80A1-48C2-83C3-25303BAB613F}" type="pres">
      <dgm:prSet presAssocID="{565E3D0A-A44E-4FD3-813F-F911CE4E9A27}" presName="tx1" presStyleLbl="revTx" presStyleIdx="2" presStyleCnt="4"/>
      <dgm:spPr/>
    </dgm:pt>
    <dgm:pt modelId="{10B9AF4E-F307-47C1-90B2-62EF5D90150D}" type="pres">
      <dgm:prSet presAssocID="{565E3D0A-A44E-4FD3-813F-F911CE4E9A27}" presName="vert1" presStyleCnt="0"/>
      <dgm:spPr/>
    </dgm:pt>
    <dgm:pt modelId="{1CCB487F-9EA8-43DC-B865-903E94660B02}" type="pres">
      <dgm:prSet presAssocID="{14B789A2-B66D-40EC-AC08-0AED32DB63C4}" presName="thickLine" presStyleLbl="alignNode1" presStyleIdx="3" presStyleCnt="4"/>
      <dgm:spPr/>
    </dgm:pt>
    <dgm:pt modelId="{8010BDE1-C1BD-423D-867C-882E0FC0BBCB}" type="pres">
      <dgm:prSet presAssocID="{14B789A2-B66D-40EC-AC08-0AED32DB63C4}" presName="horz1" presStyleCnt="0"/>
      <dgm:spPr/>
    </dgm:pt>
    <dgm:pt modelId="{AC316930-2B81-4035-B1E5-C39CB38B0E3B}" type="pres">
      <dgm:prSet presAssocID="{14B789A2-B66D-40EC-AC08-0AED32DB63C4}" presName="tx1" presStyleLbl="revTx" presStyleIdx="3" presStyleCnt="4"/>
      <dgm:spPr/>
    </dgm:pt>
    <dgm:pt modelId="{45EBE710-645F-40AC-ACD5-A3E518C3EA49}" type="pres">
      <dgm:prSet presAssocID="{14B789A2-B66D-40EC-AC08-0AED32DB63C4}" presName="vert1" presStyleCnt="0"/>
      <dgm:spPr/>
    </dgm:pt>
  </dgm:ptLst>
  <dgm:cxnLst>
    <dgm:cxn modelId="{A1E63F16-DA77-4D50-810B-04D451F06C3F}" type="presOf" srcId="{565E3D0A-A44E-4FD3-813F-F911CE4E9A27}" destId="{CA609732-80A1-48C2-83C3-25303BAB613F}" srcOrd="0" destOrd="0" presId="urn:microsoft.com/office/officeart/2008/layout/LinedList"/>
    <dgm:cxn modelId="{802E672B-DB8E-4BBC-9311-6E85E0308AB8}" srcId="{A5D8D259-83BE-4FAD-A159-7BFD59C866B0}" destId="{EF4C727A-CCF8-4BB8-8118-E5A675F44EEB}" srcOrd="1" destOrd="0" parTransId="{C32F6E9D-F812-4531-8252-596854F17BA1}" sibTransId="{A8A6092D-2E56-497A-B7B2-3A13AA78038A}"/>
    <dgm:cxn modelId="{CB792E6D-0C5F-4F77-8C9B-00DA4B07A537}" type="presOf" srcId="{EF4C727A-CCF8-4BB8-8118-E5A675F44EEB}" destId="{A917A17F-B6DB-4F55-8078-1B7E821A9A40}" srcOrd="0" destOrd="0" presId="urn:microsoft.com/office/officeart/2008/layout/LinedList"/>
    <dgm:cxn modelId="{4224BF4D-2A66-42ED-8C10-558D4273FFCE}" type="presOf" srcId="{A5D8D259-83BE-4FAD-A159-7BFD59C866B0}" destId="{055D9F05-7C2D-45D1-BF53-4F9086A3C879}" srcOrd="0" destOrd="0" presId="urn:microsoft.com/office/officeart/2008/layout/LinedList"/>
    <dgm:cxn modelId="{9D16D975-5A76-4CA5-A1A8-ADD8E34A0857}" srcId="{A5D8D259-83BE-4FAD-A159-7BFD59C866B0}" destId="{858FCFA4-5C02-4267-A567-A1ECB96C9B72}" srcOrd="0" destOrd="0" parTransId="{C39757F7-EADA-428C-A5DA-9082E87FCA5A}" sibTransId="{BDAAD134-3CFA-4B74-B3BD-B8436F4E9342}"/>
    <dgm:cxn modelId="{7FF89296-1788-4A2A-ADBD-329744D1F836}" type="presOf" srcId="{858FCFA4-5C02-4267-A567-A1ECB96C9B72}" destId="{6D9F2612-CDC0-4176-A492-7DBC0118CAB7}" srcOrd="0" destOrd="0" presId="urn:microsoft.com/office/officeart/2008/layout/LinedList"/>
    <dgm:cxn modelId="{7128829D-9DB1-4D12-BF7D-51D1B7DF13CE}" srcId="{A5D8D259-83BE-4FAD-A159-7BFD59C866B0}" destId="{565E3D0A-A44E-4FD3-813F-F911CE4E9A27}" srcOrd="2" destOrd="0" parTransId="{C7081B6F-3322-4DA1-AA70-C0D6C5099F02}" sibTransId="{9E576FD6-B5A5-493F-9649-091FB9F9B27B}"/>
    <dgm:cxn modelId="{692829A1-1390-4994-99A4-2B414B36642B}" srcId="{A5D8D259-83BE-4FAD-A159-7BFD59C866B0}" destId="{14B789A2-B66D-40EC-AC08-0AED32DB63C4}" srcOrd="3" destOrd="0" parTransId="{37895AEB-CDD3-4038-BD81-FB49D424055D}" sibTransId="{6D3E3E6A-CBE7-4586-99AA-9C16196672F8}"/>
    <dgm:cxn modelId="{AFCF87E8-0D1B-4561-9683-A4413006FB2B}" type="presOf" srcId="{14B789A2-B66D-40EC-AC08-0AED32DB63C4}" destId="{AC316930-2B81-4035-B1E5-C39CB38B0E3B}" srcOrd="0" destOrd="0" presId="urn:microsoft.com/office/officeart/2008/layout/LinedList"/>
    <dgm:cxn modelId="{6B1E85F8-F44B-468D-B1EB-79168263F810}" type="presParOf" srcId="{055D9F05-7C2D-45D1-BF53-4F9086A3C879}" destId="{D70D0EF6-5975-47C0-9CE6-075644AEDA55}" srcOrd="0" destOrd="0" presId="urn:microsoft.com/office/officeart/2008/layout/LinedList"/>
    <dgm:cxn modelId="{A9A9BCE9-F6D7-4C8F-BD8C-430E7E18FCE2}" type="presParOf" srcId="{055D9F05-7C2D-45D1-BF53-4F9086A3C879}" destId="{B642CEED-7BA2-4B45-A5BF-EC69808B58EF}" srcOrd="1" destOrd="0" presId="urn:microsoft.com/office/officeart/2008/layout/LinedList"/>
    <dgm:cxn modelId="{EF887491-7A7A-4918-B6DF-D1B5DDEF360D}" type="presParOf" srcId="{B642CEED-7BA2-4B45-A5BF-EC69808B58EF}" destId="{6D9F2612-CDC0-4176-A492-7DBC0118CAB7}" srcOrd="0" destOrd="0" presId="urn:microsoft.com/office/officeart/2008/layout/LinedList"/>
    <dgm:cxn modelId="{A16EDDC7-CD24-4BA1-B185-6DC7A4D362EA}" type="presParOf" srcId="{B642CEED-7BA2-4B45-A5BF-EC69808B58EF}" destId="{CE18024D-E236-4F54-8C84-A77080305B7F}" srcOrd="1" destOrd="0" presId="urn:microsoft.com/office/officeart/2008/layout/LinedList"/>
    <dgm:cxn modelId="{FE386630-B767-4F3D-A8D1-FFA15C3D3680}" type="presParOf" srcId="{055D9F05-7C2D-45D1-BF53-4F9086A3C879}" destId="{2BA5DAB0-2B54-4837-B1BE-A16DA633AEE8}" srcOrd="2" destOrd="0" presId="urn:microsoft.com/office/officeart/2008/layout/LinedList"/>
    <dgm:cxn modelId="{4B6DDCB1-C3CC-4C4D-B7D2-453E1EA5767E}" type="presParOf" srcId="{055D9F05-7C2D-45D1-BF53-4F9086A3C879}" destId="{88987B33-E07A-49AE-80BC-3F22730DBF6B}" srcOrd="3" destOrd="0" presId="urn:microsoft.com/office/officeart/2008/layout/LinedList"/>
    <dgm:cxn modelId="{3C03C02B-2345-46B0-A13D-5A237509377A}" type="presParOf" srcId="{88987B33-E07A-49AE-80BC-3F22730DBF6B}" destId="{A917A17F-B6DB-4F55-8078-1B7E821A9A40}" srcOrd="0" destOrd="0" presId="urn:microsoft.com/office/officeart/2008/layout/LinedList"/>
    <dgm:cxn modelId="{07CFC5B3-70A8-4292-88FF-9D0E00EF4F90}" type="presParOf" srcId="{88987B33-E07A-49AE-80BC-3F22730DBF6B}" destId="{6608E822-5DBE-4BAC-84DA-5E45913F465B}" srcOrd="1" destOrd="0" presId="urn:microsoft.com/office/officeart/2008/layout/LinedList"/>
    <dgm:cxn modelId="{1A9D9371-CF3D-4570-9F81-BFC0E09B6872}" type="presParOf" srcId="{055D9F05-7C2D-45D1-BF53-4F9086A3C879}" destId="{08828DBC-F25F-4A2D-A186-5EF3E1599998}" srcOrd="4" destOrd="0" presId="urn:microsoft.com/office/officeart/2008/layout/LinedList"/>
    <dgm:cxn modelId="{43DE9FB7-3A93-46BB-B27A-E7D3B12C8520}" type="presParOf" srcId="{055D9F05-7C2D-45D1-BF53-4F9086A3C879}" destId="{D3F1987A-F4A8-431E-BAAC-EEAAF1D4965B}" srcOrd="5" destOrd="0" presId="urn:microsoft.com/office/officeart/2008/layout/LinedList"/>
    <dgm:cxn modelId="{C77A9C21-B83B-463F-BCE5-03D512A3D4CD}" type="presParOf" srcId="{D3F1987A-F4A8-431E-BAAC-EEAAF1D4965B}" destId="{CA609732-80A1-48C2-83C3-25303BAB613F}" srcOrd="0" destOrd="0" presId="urn:microsoft.com/office/officeart/2008/layout/LinedList"/>
    <dgm:cxn modelId="{F2E88D12-7763-405B-AE48-FEE6D323DFFC}" type="presParOf" srcId="{D3F1987A-F4A8-431E-BAAC-EEAAF1D4965B}" destId="{10B9AF4E-F307-47C1-90B2-62EF5D90150D}" srcOrd="1" destOrd="0" presId="urn:microsoft.com/office/officeart/2008/layout/LinedList"/>
    <dgm:cxn modelId="{E66141E0-CDCF-4498-9D61-607CF7664161}" type="presParOf" srcId="{055D9F05-7C2D-45D1-BF53-4F9086A3C879}" destId="{1CCB487F-9EA8-43DC-B865-903E94660B02}" srcOrd="6" destOrd="0" presId="urn:microsoft.com/office/officeart/2008/layout/LinedList"/>
    <dgm:cxn modelId="{052A7A1B-6039-4F1B-92DE-B393B3B82044}" type="presParOf" srcId="{055D9F05-7C2D-45D1-BF53-4F9086A3C879}" destId="{8010BDE1-C1BD-423D-867C-882E0FC0BBCB}" srcOrd="7" destOrd="0" presId="urn:microsoft.com/office/officeart/2008/layout/LinedList"/>
    <dgm:cxn modelId="{BEF9245A-8D17-4A89-9731-A0F9FDC00DB3}" type="presParOf" srcId="{8010BDE1-C1BD-423D-867C-882E0FC0BBCB}" destId="{AC316930-2B81-4035-B1E5-C39CB38B0E3B}" srcOrd="0" destOrd="0" presId="urn:microsoft.com/office/officeart/2008/layout/LinedList"/>
    <dgm:cxn modelId="{AA24FE42-BA80-4283-BF59-8E19918AFF9B}" type="presParOf" srcId="{8010BDE1-C1BD-423D-867C-882E0FC0BBCB}" destId="{45EBE710-645F-40AC-ACD5-A3E518C3EA4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6A32FB-7C06-4474-9DB3-09764A014EA8}"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6044AB59-C91E-492E-98C7-2D01B4C02208}">
      <dgm:prSet/>
      <dgm:spPr/>
      <dgm:t>
        <a:bodyPr/>
        <a:lstStyle/>
        <a:p>
          <a:r>
            <a:rPr lang="en-AU" baseline="0"/>
            <a:t>Cyber-crime costs Australian businesses billions.</a:t>
          </a:r>
          <a:endParaRPr lang="en-US"/>
        </a:p>
      </dgm:t>
    </dgm:pt>
    <dgm:pt modelId="{0764C80E-64FD-49A3-B10F-8947F78AAA54}" type="parTrans" cxnId="{536E48E6-D924-4830-A38D-BC0FDAA2A023}">
      <dgm:prSet/>
      <dgm:spPr/>
      <dgm:t>
        <a:bodyPr/>
        <a:lstStyle/>
        <a:p>
          <a:endParaRPr lang="en-US"/>
        </a:p>
      </dgm:t>
    </dgm:pt>
    <dgm:pt modelId="{28D4801E-A98E-4560-9873-BA76D7F48DED}" type="sibTrans" cxnId="{536E48E6-D924-4830-A38D-BC0FDAA2A023}">
      <dgm:prSet/>
      <dgm:spPr/>
      <dgm:t>
        <a:bodyPr/>
        <a:lstStyle/>
        <a:p>
          <a:endParaRPr lang="en-US"/>
        </a:p>
      </dgm:t>
    </dgm:pt>
    <dgm:pt modelId="{CA4F7F1A-8A6B-46D6-83DD-AD4ACA1CD192}">
      <dgm:prSet/>
      <dgm:spPr/>
      <dgm:t>
        <a:bodyPr/>
        <a:lstStyle/>
        <a:p>
          <a:r>
            <a:rPr lang="en-AU" baseline="0"/>
            <a:t>Small businesses need to prioritize cyber-security for their business.  </a:t>
          </a:r>
          <a:endParaRPr lang="en-US"/>
        </a:p>
      </dgm:t>
    </dgm:pt>
    <dgm:pt modelId="{73087576-92C4-40CF-9083-D39AB01FD39C}" type="parTrans" cxnId="{8CFB06EC-DA03-4166-873F-190E2526E978}">
      <dgm:prSet/>
      <dgm:spPr/>
      <dgm:t>
        <a:bodyPr/>
        <a:lstStyle/>
        <a:p>
          <a:endParaRPr lang="en-US"/>
        </a:p>
      </dgm:t>
    </dgm:pt>
    <dgm:pt modelId="{52A92A1D-C42A-4A31-99FB-71A46A0B325B}" type="sibTrans" cxnId="{8CFB06EC-DA03-4166-873F-190E2526E978}">
      <dgm:prSet/>
      <dgm:spPr/>
      <dgm:t>
        <a:bodyPr/>
        <a:lstStyle/>
        <a:p>
          <a:endParaRPr lang="en-US"/>
        </a:p>
      </dgm:t>
    </dgm:pt>
    <dgm:pt modelId="{292F8A71-A24D-4FAF-A38B-B90190026672}">
      <dgm:prSet/>
      <dgm:spPr/>
      <dgm:t>
        <a:bodyPr/>
        <a:lstStyle/>
        <a:p>
          <a:r>
            <a:rPr lang="en-AU" baseline="0"/>
            <a:t>The Australian Cyber Security Centre has resources developed especially for small businesses to help reduce the threat.</a:t>
          </a:r>
          <a:endParaRPr lang="en-US"/>
        </a:p>
      </dgm:t>
    </dgm:pt>
    <dgm:pt modelId="{B005798E-8461-452C-B431-FE01084E3AF3}" type="parTrans" cxnId="{344F7810-B97B-4E32-B7CD-7600EEA1CD73}">
      <dgm:prSet/>
      <dgm:spPr/>
      <dgm:t>
        <a:bodyPr/>
        <a:lstStyle/>
        <a:p>
          <a:endParaRPr lang="en-US"/>
        </a:p>
      </dgm:t>
    </dgm:pt>
    <dgm:pt modelId="{00FCBF55-EA69-409F-88A8-9E319356D2D2}" type="sibTrans" cxnId="{344F7810-B97B-4E32-B7CD-7600EEA1CD73}">
      <dgm:prSet/>
      <dgm:spPr/>
      <dgm:t>
        <a:bodyPr/>
        <a:lstStyle/>
        <a:p>
          <a:endParaRPr lang="en-US"/>
        </a:p>
      </dgm:t>
    </dgm:pt>
    <dgm:pt modelId="{D45AE64D-D609-4826-BC3D-DC8DD57777F1}" type="pres">
      <dgm:prSet presAssocID="{486A32FB-7C06-4474-9DB3-09764A014EA8}" presName="linear" presStyleCnt="0">
        <dgm:presLayoutVars>
          <dgm:animLvl val="lvl"/>
          <dgm:resizeHandles val="exact"/>
        </dgm:presLayoutVars>
      </dgm:prSet>
      <dgm:spPr/>
    </dgm:pt>
    <dgm:pt modelId="{DA98A35D-140C-4639-9A53-C3C78ECBEDBB}" type="pres">
      <dgm:prSet presAssocID="{6044AB59-C91E-492E-98C7-2D01B4C02208}" presName="parentText" presStyleLbl="node1" presStyleIdx="0" presStyleCnt="3">
        <dgm:presLayoutVars>
          <dgm:chMax val="0"/>
          <dgm:bulletEnabled val="1"/>
        </dgm:presLayoutVars>
      </dgm:prSet>
      <dgm:spPr/>
    </dgm:pt>
    <dgm:pt modelId="{09DB3160-CD0C-4ACB-B3FA-757F24117493}" type="pres">
      <dgm:prSet presAssocID="{28D4801E-A98E-4560-9873-BA76D7F48DED}" presName="spacer" presStyleCnt="0"/>
      <dgm:spPr/>
    </dgm:pt>
    <dgm:pt modelId="{7D8EEC6D-7BC7-4CDD-B912-09B15EB2FABC}" type="pres">
      <dgm:prSet presAssocID="{CA4F7F1A-8A6B-46D6-83DD-AD4ACA1CD192}" presName="parentText" presStyleLbl="node1" presStyleIdx="1" presStyleCnt="3">
        <dgm:presLayoutVars>
          <dgm:chMax val="0"/>
          <dgm:bulletEnabled val="1"/>
        </dgm:presLayoutVars>
      </dgm:prSet>
      <dgm:spPr/>
    </dgm:pt>
    <dgm:pt modelId="{ED89D3BB-7BA7-4655-9E00-130F0FF9858C}" type="pres">
      <dgm:prSet presAssocID="{52A92A1D-C42A-4A31-99FB-71A46A0B325B}" presName="spacer" presStyleCnt="0"/>
      <dgm:spPr/>
    </dgm:pt>
    <dgm:pt modelId="{7D1911A7-DEEB-4ABA-8EBF-5BF055B4BF3E}" type="pres">
      <dgm:prSet presAssocID="{292F8A71-A24D-4FAF-A38B-B90190026672}" presName="parentText" presStyleLbl="node1" presStyleIdx="2" presStyleCnt="3">
        <dgm:presLayoutVars>
          <dgm:chMax val="0"/>
          <dgm:bulletEnabled val="1"/>
        </dgm:presLayoutVars>
      </dgm:prSet>
      <dgm:spPr/>
    </dgm:pt>
  </dgm:ptLst>
  <dgm:cxnLst>
    <dgm:cxn modelId="{344F7810-B97B-4E32-B7CD-7600EEA1CD73}" srcId="{486A32FB-7C06-4474-9DB3-09764A014EA8}" destId="{292F8A71-A24D-4FAF-A38B-B90190026672}" srcOrd="2" destOrd="0" parTransId="{B005798E-8461-452C-B431-FE01084E3AF3}" sibTransId="{00FCBF55-EA69-409F-88A8-9E319356D2D2}"/>
    <dgm:cxn modelId="{8CED1C19-51D3-478D-9A7A-1F30A7E4544A}" type="presOf" srcId="{CA4F7F1A-8A6B-46D6-83DD-AD4ACA1CD192}" destId="{7D8EEC6D-7BC7-4CDD-B912-09B15EB2FABC}" srcOrd="0" destOrd="0" presId="urn:microsoft.com/office/officeart/2005/8/layout/vList2"/>
    <dgm:cxn modelId="{B3D6A71F-F579-444A-99E8-C3483BBC71F2}" type="presOf" srcId="{292F8A71-A24D-4FAF-A38B-B90190026672}" destId="{7D1911A7-DEEB-4ABA-8EBF-5BF055B4BF3E}" srcOrd="0" destOrd="0" presId="urn:microsoft.com/office/officeart/2005/8/layout/vList2"/>
    <dgm:cxn modelId="{F434A470-BBA0-4DFD-8663-533C915E36FD}" type="presOf" srcId="{6044AB59-C91E-492E-98C7-2D01B4C02208}" destId="{DA98A35D-140C-4639-9A53-C3C78ECBEDBB}" srcOrd="0" destOrd="0" presId="urn:microsoft.com/office/officeart/2005/8/layout/vList2"/>
    <dgm:cxn modelId="{536E48E6-D924-4830-A38D-BC0FDAA2A023}" srcId="{486A32FB-7C06-4474-9DB3-09764A014EA8}" destId="{6044AB59-C91E-492E-98C7-2D01B4C02208}" srcOrd="0" destOrd="0" parTransId="{0764C80E-64FD-49A3-B10F-8947F78AAA54}" sibTransId="{28D4801E-A98E-4560-9873-BA76D7F48DED}"/>
    <dgm:cxn modelId="{644017EB-0E04-475D-8AA7-578D67F81C6F}" type="presOf" srcId="{486A32FB-7C06-4474-9DB3-09764A014EA8}" destId="{D45AE64D-D609-4826-BC3D-DC8DD57777F1}" srcOrd="0" destOrd="0" presId="urn:microsoft.com/office/officeart/2005/8/layout/vList2"/>
    <dgm:cxn modelId="{8CFB06EC-DA03-4166-873F-190E2526E978}" srcId="{486A32FB-7C06-4474-9DB3-09764A014EA8}" destId="{CA4F7F1A-8A6B-46D6-83DD-AD4ACA1CD192}" srcOrd="1" destOrd="0" parTransId="{73087576-92C4-40CF-9083-D39AB01FD39C}" sibTransId="{52A92A1D-C42A-4A31-99FB-71A46A0B325B}"/>
    <dgm:cxn modelId="{AA7A1518-0789-4A31-88FB-44ECC778B1A2}" type="presParOf" srcId="{D45AE64D-D609-4826-BC3D-DC8DD57777F1}" destId="{DA98A35D-140C-4639-9A53-C3C78ECBEDBB}" srcOrd="0" destOrd="0" presId="urn:microsoft.com/office/officeart/2005/8/layout/vList2"/>
    <dgm:cxn modelId="{9DAE36C2-419E-485A-A84A-C4246837420F}" type="presParOf" srcId="{D45AE64D-D609-4826-BC3D-DC8DD57777F1}" destId="{09DB3160-CD0C-4ACB-B3FA-757F24117493}" srcOrd="1" destOrd="0" presId="urn:microsoft.com/office/officeart/2005/8/layout/vList2"/>
    <dgm:cxn modelId="{19076B28-FCC3-4A45-BE6E-F5F3BFC8D4C5}" type="presParOf" srcId="{D45AE64D-D609-4826-BC3D-DC8DD57777F1}" destId="{7D8EEC6D-7BC7-4CDD-B912-09B15EB2FABC}" srcOrd="2" destOrd="0" presId="urn:microsoft.com/office/officeart/2005/8/layout/vList2"/>
    <dgm:cxn modelId="{670C78FE-23D0-421A-A799-719F905F0052}" type="presParOf" srcId="{D45AE64D-D609-4826-BC3D-DC8DD57777F1}" destId="{ED89D3BB-7BA7-4655-9E00-130F0FF9858C}" srcOrd="3" destOrd="0" presId="urn:microsoft.com/office/officeart/2005/8/layout/vList2"/>
    <dgm:cxn modelId="{83F250A6-9E97-49F8-A6B8-7205264B1E8E}" type="presParOf" srcId="{D45AE64D-D609-4826-BC3D-DC8DD57777F1}" destId="{7D1911A7-DEEB-4ABA-8EBF-5BF055B4BF3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BCB10C-F522-42C5-BBEB-532B1966BF24}"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586B9744-89AB-4FBD-AEDA-4E8EA7E8E850}">
      <dgm:prSet/>
      <dgm:spPr/>
      <dgm:t>
        <a:bodyPr/>
        <a:lstStyle/>
        <a:p>
          <a:r>
            <a:rPr lang="en-AU"/>
            <a:t>Australian Cyber Security Centre, 2020. </a:t>
          </a:r>
          <a:r>
            <a:rPr lang="en-AU" i="1"/>
            <a:t>COVID-19: Protecting your small business. </a:t>
          </a:r>
          <a:r>
            <a:rPr lang="en-AU"/>
            <a:t>[Online] </a:t>
          </a:r>
          <a:br>
            <a:rPr lang="en-AU"/>
          </a:br>
          <a:r>
            <a:rPr lang="en-AU"/>
            <a:t>Available at: </a:t>
          </a:r>
          <a:r>
            <a:rPr lang="en-AU" u="sng"/>
            <a:t>https://www.cyber.gov.au/sites/default/files/2020-04/COVID-19%20%E2%80%93%20Protecting%20Your%20Small%20Business%20%28April%202020%29_1.pdf</a:t>
          </a:r>
          <a:br>
            <a:rPr lang="en-AU"/>
          </a:br>
          <a:r>
            <a:rPr lang="en-AU"/>
            <a:t>[Accessed 28 April 2022].</a:t>
          </a:r>
          <a:endParaRPr lang="en-US" dirty="0"/>
        </a:p>
      </dgm:t>
    </dgm:pt>
    <dgm:pt modelId="{F461F55D-CB9D-4CC6-9237-3C32897C7777}" type="parTrans" cxnId="{DCB6A012-4A98-4671-B8EE-396F825F4DBA}">
      <dgm:prSet/>
      <dgm:spPr/>
      <dgm:t>
        <a:bodyPr/>
        <a:lstStyle/>
        <a:p>
          <a:endParaRPr lang="en-US"/>
        </a:p>
      </dgm:t>
    </dgm:pt>
    <dgm:pt modelId="{9BC5D59B-16E0-4D83-A6F1-11B7E1BDD1C0}" type="sibTrans" cxnId="{DCB6A012-4A98-4671-B8EE-396F825F4DBA}">
      <dgm:prSet/>
      <dgm:spPr/>
      <dgm:t>
        <a:bodyPr/>
        <a:lstStyle/>
        <a:p>
          <a:endParaRPr lang="en-US"/>
        </a:p>
      </dgm:t>
    </dgm:pt>
    <dgm:pt modelId="{D40DE8BE-F5E7-40EF-8381-B9C338FBD7B9}">
      <dgm:prSet/>
      <dgm:spPr/>
      <dgm:t>
        <a:bodyPr/>
        <a:lstStyle/>
        <a:p>
          <a:r>
            <a:rPr lang="en-AU"/>
            <a:t>Australian Cyber Security Centre, 2021. </a:t>
          </a:r>
          <a:r>
            <a:rPr lang="en-AU" i="1"/>
            <a:t>Small Business Cyber Security Guide. </a:t>
          </a:r>
          <a:r>
            <a:rPr lang="en-AU"/>
            <a:t>[Online] </a:t>
          </a:r>
          <a:br>
            <a:rPr lang="en-AU"/>
          </a:br>
          <a:r>
            <a:rPr lang="en-AU"/>
            <a:t>Available at: </a:t>
          </a:r>
          <a:r>
            <a:rPr lang="en-AU" u="sng"/>
            <a:t>https://www.cyber.gov.au/sites/default/files/2021-11/ACSC_Small_Business_Cyber_Security_Guide_V6.pdf</a:t>
          </a:r>
          <a:br>
            <a:rPr lang="en-AU"/>
          </a:br>
          <a:r>
            <a:rPr lang="en-AU"/>
            <a:t>[Accessed 28 April 2022].</a:t>
          </a:r>
        </a:p>
      </dgm:t>
    </dgm:pt>
    <dgm:pt modelId="{C72F4561-D4D2-4214-9196-208BC2C4671A}" type="parTrans" cxnId="{1D888F74-DDEE-42B0-8B5F-E14F626CFCDA}">
      <dgm:prSet/>
      <dgm:spPr/>
      <dgm:t>
        <a:bodyPr/>
        <a:lstStyle/>
        <a:p>
          <a:endParaRPr lang="en-AU"/>
        </a:p>
      </dgm:t>
    </dgm:pt>
    <dgm:pt modelId="{66E1B85A-4D40-4395-BCBD-276F765157AA}" type="sibTrans" cxnId="{1D888F74-DDEE-42B0-8B5F-E14F626CFCDA}">
      <dgm:prSet/>
      <dgm:spPr/>
      <dgm:t>
        <a:bodyPr/>
        <a:lstStyle/>
        <a:p>
          <a:endParaRPr lang="en-AU"/>
        </a:p>
      </dgm:t>
    </dgm:pt>
    <dgm:pt modelId="{DD1A0F38-0560-4048-9B92-7C7AB85352F8}">
      <dgm:prSet/>
      <dgm:spPr/>
      <dgm:t>
        <a:bodyPr/>
        <a:lstStyle/>
        <a:p>
          <a:r>
            <a:rPr lang="en-AU"/>
            <a:t>Business Queensland, 2020. </a:t>
          </a:r>
          <a:r>
            <a:rPr lang="en-AU" i="1"/>
            <a:t>Cyber security for your business. </a:t>
          </a:r>
          <a:r>
            <a:rPr lang="en-AU"/>
            <a:t>[Online] </a:t>
          </a:r>
          <a:br>
            <a:rPr lang="en-AU"/>
          </a:br>
          <a:r>
            <a:rPr lang="en-AU"/>
            <a:t>Available at: </a:t>
          </a:r>
          <a:r>
            <a:rPr lang="en-AU" u="sng"/>
            <a:t>https://www.business.qld.gov.au/running-business/protecting-business/risk-management/cybersecurity</a:t>
          </a:r>
          <a:br>
            <a:rPr lang="en-AU"/>
          </a:br>
          <a:r>
            <a:rPr lang="en-AU"/>
            <a:t>[Accessed 28 April 2022].</a:t>
          </a:r>
        </a:p>
      </dgm:t>
    </dgm:pt>
    <dgm:pt modelId="{303C64C3-2825-439A-9AC1-DDF6C948CA8E}" type="parTrans" cxnId="{B5AB7F0B-BB41-4807-91ED-5FB8746969BA}">
      <dgm:prSet/>
      <dgm:spPr/>
      <dgm:t>
        <a:bodyPr/>
        <a:lstStyle/>
        <a:p>
          <a:endParaRPr lang="en-AU"/>
        </a:p>
      </dgm:t>
    </dgm:pt>
    <dgm:pt modelId="{02507AFD-C132-4553-A38C-44F9B3D23018}" type="sibTrans" cxnId="{B5AB7F0B-BB41-4807-91ED-5FB8746969BA}">
      <dgm:prSet/>
      <dgm:spPr/>
      <dgm:t>
        <a:bodyPr/>
        <a:lstStyle/>
        <a:p>
          <a:endParaRPr lang="en-AU"/>
        </a:p>
      </dgm:t>
    </dgm:pt>
    <dgm:pt modelId="{C83CEFCE-FCF6-4157-A621-BAE4DEA9E5CC}">
      <dgm:prSet/>
      <dgm:spPr/>
      <dgm:t>
        <a:bodyPr/>
        <a:lstStyle/>
        <a:p>
          <a:r>
            <a:rPr lang="en-AU" dirty="0"/>
            <a:t>Tam, T., </a:t>
          </a:r>
          <a:r>
            <a:rPr lang="en-AU" dirty="0" err="1"/>
            <a:t>Roa</a:t>
          </a:r>
          <a:r>
            <a:rPr lang="en-AU" dirty="0"/>
            <a:t>, A., &amp;. Hall, J., 2021. The good, the bad and the missing: A Narrative review of cyber-security implications for </a:t>
          </a:r>
          <a:r>
            <a:rPr lang="en-AU" dirty="0" err="1"/>
            <a:t>australian</a:t>
          </a:r>
          <a:r>
            <a:rPr lang="en-AU" dirty="0"/>
            <a:t> small businesses. </a:t>
          </a:r>
          <a:r>
            <a:rPr lang="en-AU" i="1" dirty="0"/>
            <a:t>Computers &amp; Security, </a:t>
          </a:r>
          <a:r>
            <a:rPr lang="en-AU" dirty="0"/>
            <a:t>109(10), p. 102385.</a:t>
          </a:r>
        </a:p>
      </dgm:t>
    </dgm:pt>
    <dgm:pt modelId="{DC9A58EF-9B01-43B5-BAE4-F9E516F074B1}" type="parTrans" cxnId="{0C93D503-02BD-439C-B5B1-6D9A03B77BE5}">
      <dgm:prSet/>
      <dgm:spPr/>
      <dgm:t>
        <a:bodyPr/>
        <a:lstStyle/>
        <a:p>
          <a:endParaRPr lang="en-AU"/>
        </a:p>
      </dgm:t>
    </dgm:pt>
    <dgm:pt modelId="{DAE10A99-4CA3-45AE-90FB-85B9C7A66371}" type="sibTrans" cxnId="{0C93D503-02BD-439C-B5B1-6D9A03B77BE5}">
      <dgm:prSet/>
      <dgm:spPr/>
      <dgm:t>
        <a:bodyPr/>
        <a:lstStyle/>
        <a:p>
          <a:endParaRPr lang="en-AU"/>
        </a:p>
      </dgm:t>
    </dgm:pt>
    <dgm:pt modelId="{2A09647A-32CE-41D7-9EE1-E34CC11AFEBE}" type="pres">
      <dgm:prSet presAssocID="{25BCB10C-F522-42C5-BBEB-532B1966BF24}" presName="linear" presStyleCnt="0">
        <dgm:presLayoutVars>
          <dgm:animLvl val="lvl"/>
          <dgm:resizeHandles val="exact"/>
        </dgm:presLayoutVars>
      </dgm:prSet>
      <dgm:spPr/>
    </dgm:pt>
    <dgm:pt modelId="{CC372BD1-3984-4812-8CEB-FA70DF273D45}" type="pres">
      <dgm:prSet presAssocID="{586B9744-89AB-4FBD-AEDA-4E8EA7E8E850}" presName="parentText" presStyleLbl="node1" presStyleIdx="0" presStyleCnt="4">
        <dgm:presLayoutVars>
          <dgm:chMax val="0"/>
          <dgm:bulletEnabled val="1"/>
        </dgm:presLayoutVars>
      </dgm:prSet>
      <dgm:spPr/>
    </dgm:pt>
    <dgm:pt modelId="{33DD047C-29C5-49EE-B38B-A8A7FBD0B9B3}" type="pres">
      <dgm:prSet presAssocID="{9BC5D59B-16E0-4D83-A6F1-11B7E1BDD1C0}" presName="spacer" presStyleCnt="0"/>
      <dgm:spPr/>
    </dgm:pt>
    <dgm:pt modelId="{093282D3-0469-4D99-8C72-CACD6F08D167}" type="pres">
      <dgm:prSet presAssocID="{D40DE8BE-F5E7-40EF-8381-B9C338FBD7B9}" presName="parentText" presStyleLbl="node1" presStyleIdx="1" presStyleCnt="4">
        <dgm:presLayoutVars>
          <dgm:chMax val="0"/>
          <dgm:bulletEnabled val="1"/>
        </dgm:presLayoutVars>
      </dgm:prSet>
      <dgm:spPr/>
    </dgm:pt>
    <dgm:pt modelId="{C9EBE7A6-894E-4CFD-AFAF-9D8D29D8B1E3}" type="pres">
      <dgm:prSet presAssocID="{66E1B85A-4D40-4395-BCBD-276F765157AA}" presName="spacer" presStyleCnt="0"/>
      <dgm:spPr/>
    </dgm:pt>
    <dgm:pt modelId="{90AE4EE1-1889-4C9E-AFA2-AAFB10B84BC3}" type="pres">
      <dgm:prSet presAssocID="{DD1A0F38-0560-4048-9B92-7C7AB85352F8}" presName="parentText" presStyleLbl="node1" presStyleIdx="2" presStyleCnt="4">
        <dgm:presLayoutVars>
          <dgm:chMax val="0"/>
          <dgm:bulletEnabled val="1"/>
        </dgm:presLayoutVars>
      </dgm:prSet>
      <dgm:spPr/>
    </dgm:pt>
    <dgm:pt modelId="{C79128A2-7F2B-4386-B2D0-26A2A2466686}" type="pres">
      <dgm:prSet presAssocID="{02507AFD-C132-4553-A38C-44F9B3D23018}" presName="spacer" presStyleCnt="0"/>
      <dgm:spPr/>
    </dgm:pt>
    <dgm:pt modelId="{52DA7F91-95AE-4E28-A922-9B5A1FA5E026}" type="pres">
      <dgm:prSet presAssocID="{C83CEFCE-FCF6-4157-A621-BAE4DEA9E5CC}" presName="parentText" presStyleLbl="node1" presStyleIdx="3" presStyleCnt="4" custLinFactNeighborY="26997">
        <dgm:presLayoutVars>
          <dgm:chMax val="0"/>
          <dgm:bulletEnabled val="1"/>
        </dgm:presLayoutVars>
      </dgm:prSet>
      <dgm:spPr/>
    </dgm:pt>
  </dgm:ptLst>
  <dgm:cxnLst>
    <dgm:cxn modelId="{0C93D503-02BD-439C-B5B1-6D9A03B77BE5}" srcId="{25BCB10C-F522-42C5-BBEB-532B1966BF24}" destId="{C83CEFCE-FCF6-4157-A621-BAE4DEA9E5CC}" srcOrd="3" destOrd="0" parTransId="{DC9A58EF-9B01-43B5-BAE4-F9E516F074B1}" sibTransId="{DAE10A99-4CA3-45AE-90FB-85B9C7A66371}"/>
    <dgm:cxn modelId="{B5AB7F0B-BB41-4807-91ED-5FB8746969BA}" srcId="{25BCB10C-F522-42C5-BBEB-532B1966BF24}" destId="{DD1A0F38-0560-4048-9B92-7C7AB85352F8}" srcOrd="2" destOrd="0" parTransId="{303C64C3-2825-439A-9AC1-DDF6C948CA8E}" sibTransId="{02507AFD-C132-4553-A38C-44F9B3D23018}"/>
    <dgm:cxn modelId="{DCB6A012-4A98-4671-B8EE-396F825F4DBA}" srcId="{25BCB10C-F522-42C5-BBEB-532B1966BF24}" destId="{586B9744-89AB-4FBD-AEDA-4E8EA7E8E850}" srcOrd="0" destOrd="0" parTransId="{F461F55D-CB9D-4CC6-9237-3C32897C7777}" sibTransId="{9BC5D59B-16E0-4D83-A6F1-11B7E1BDD1C0}"/>
    <dgm:cxn modelId="{73DA4918-E93C-4FC6-913D-71097F06D842}" type="presOf" srcId="{586B9744-89AB-4FBD-AEDA-4E8EA7E8E850}" destId="{CC372BD1-3984-4812-8CEB-FA70DF273D45}" srcOrd="0" destOrd="0" presId="urn:microsoft.com/office/officeart/2005/8/layout/vList2"/>
    <dgm:cxn modelId="{6AC6A518-397A-45BF-874B-502DEA946E17}" type="presOf" srcId="{DD1A0F38-0560-4048-9B92-7C7AB85352F8}" destId="{90AE4EE1-1889-4C9E-AFA2-AAFB10B84BC3}" srcOrd="0" destOrd="0" presId="urn:microsoft.com/office/officeart/2005/8/layout/vList2"/>
    <dgm:cxn modelId="{64071F24-BA66-49CF-8736-90CDD6091CDC}" type="presOf" srcId="{25BCB10C-F522-42C5-BBEB-532B1966BF24}" destId="{2A09647A-32CE-41D7-9EE1-E34CC11AFEBE}" srcOrd="0" destOrd="0" presId="urn:microsoft.com/office/officeart/2005/8/layout/vList2"/>
    <dgm:cxn modelId="{1D888F74-DDEE-42B0-8B5F-E14F626CFCDA}" srcId="{25BCB10C-F522-42C5-BBEB-532B1966BF24}" destId="{D40DE8BE-F5E7-40EF-8381-B9C338FBD7B9}" srcOrd="1" destOrd="0" parTransId="{C72F4561-D4D2-4214-9196-208BC2C4671A}" sibTransId="{66E1B85A-4D40-4395-BCBD-276F765157AA}"/>
    <dgm:cxn modelId="{37E98357-9948-4418-A749-28B30AF7B8F4}" type="presOf" srcId="{D40DE8BE-F5E7-40EF-8381-B9C338FBD7B9}" destId="{093282D3-0469-4D99-8C72-CACD6F08D167}" srcOrd="0" destOrd="0" presId="urn:microsoft.com/office/officeart/2005/8/layout/vList2"/>
    <dgm:cxn modelId="{F0FE28F0-8E28-4220-B6F6-29B8F6529E5D}" type="presOf" srcId="{C83CEFCE-FCF6-4157-A621-BAE4DEA9E5CC}" destId="{52DA7F91-95AE-4E28-A922-9B5A1FA5E026}" srcOrd="0" destOrd="0" presId="urn:microsoft.com/office/officeart/2005/8/layout/vList2"/>
    <dgm:cxn modelId="{268AAA97-BB35-4165-AD82-236CEB9D8D28}" type="presParOf" srcId="{2A09647A-32CE-41D7-9EE1-E34CC11AFEBE}" destId="{CC372BD1-3984-4812-8CEB-FA70DF273D45}" srcOrd="0" destOrd="0" presId="urn:microsoft.com/office/officeart/2005/8/layout/vList2"/>
    <dgm:cxn modelId="{251345A3-CBE7-4DC1-A94B-B030CD1B7EB0}" type="presParOf" srcId="{2A09647A-32CE-41D7-9EE1-E34CC11AFEBE}" destId="{33DD047C-29C5-49EE-B38B-A8A7FBD0B9B3}" srcOrd="1" destOrd="0" presId="urn:microsoft.com/office/officeart/2005/8/layout/vList2"/>
    <dgm:cxn modelId="{2AC85788-C323-4538-9CA9-69DE29624F9A}" type="presParOf" srcId="{2A09647A-32CE-41D7-9EE1-E34CC11AFEBE}" destId="{093282D3-0469-4D99-8C72-CACD6F08D167}" srcOrd="2" destOrd="0" presId="urn:microsoft.com/office/officeart/2005/8/layout/vList2"/>
    <dgm:cxn modelId="{BBB8631B-F5CF-4F44-A8DE-6C9ACEBD82DC}" type="presParOf" srcId="{2A09647A-32CE-41D7-9EE1-E34CC11AFEBE}" destId="{C9EBE7A6-894E-4CFD-AFAF-9D8D29D8B1E3}" srcOrd="3" destOrd="0" presId="urn:microsoft.com/office/officeart/2005/8/layout/vList2"/>
    <dgm:cxn modelId="{DCCB591A-EA7E-4A53-AA2B-765341556FE1}" type="presParOf" srcId="{2A09647A-32CE-41D7-9EE1-E34CC11AFEBE}" destId="{90AE4EE1-1889-4C9E-AFA2-AAFB10B84BC3}" srcOrd="4" destOrd="0" presId="urn:microsoft.com/office/officeart/2005/8/layout/vList2"/>
    <dgm:cxn modelId="{DE24BEEF-1DB1-4B39-9FCE-6F0DD09879C8}" type="presParOf" srcId="{2A09647A-32CE-41D7-9EE1-E34CC11AFEBE}" destId="{C79128A2-7F2B-4386-B2D0-26A2A2466686}" srcOrd="5" destOrd="0" presId="urn:microsoft.com/office/officeart/2005/8/layout/vList2"/>
    <dgm:cxn modelId="{C424AAD2-3172-40EE-9204-46FEE0C4F893}" type="presParOf" srcId="{2A09647A-32CE-41D7-9EE1-E34CC11AFEBE}" destId="{52DA7F91-95AE-4E28-A922-9B5A1FA5E02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3AFFA-887A-45DF-AB8C-0BD4EC29F0CF}">
      <dsp:nvSpPr>
        <dsp:cNvPr id="0" name=""/>
        <dsp:cNvSpPr/>
      </dsp:nvSpPr>
      <dsp:spPr>
        <a:xfrm>
          <a:off x="998912" y="934068"/>
          <a:ext cx="1263273" cy="1263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88F215-DA2E-4590-8402-5ACBC6873842}">
      <dsp:nvSpPr>
        <dsp:cNvPr id="0" name=""/>
        <dsp:cNvSpPr/>
      </dsp:nvSpPr>
      <dsp:spPr>
        <a:xfrm>
          <a:off x="226911"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AU" sz="2600" kern="1200" baseline="0"/>
            <a:t>What is cyber security?</a:t>
          </a:r>
          <a:endParaRPr lang="en-US" sz="2600" kern="1200"/>
        </a:p>
      </dsp:txBody>
      <dsp:txXfrm>
        <a:off x="226911" y="2547409"/>
        <a:ext cx="2807273" cy="720000"/>
      </dsp:txXfrm>
    </dsp:sp>
    <dsp:sp modelId="{80DB71F1-8528-4EB7-B479-D2C5B54CD9F5}">
      <dsp:nvSpPr>
        <dsp:cNvPr id="0" name=""/>
        <dsp:cNvSpPr/>
      </dsp:nvSpPr>
      <dsp:spPr>
        <a:xfrm>
          <a:off x="4297458" y="934068"/>
          <a:ext cx="1263273" cy="1263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740CD9-DD6B-4BF5-A8C0-5A58219239BA}">
      <dsp:nvSpPr>
        <dsp:cNvPr id="0" name=""/>
        <dsp:cNvSpPr/>
      </dsp:nvSpPr>
      <dsp:spPr>
        <a:xfrm>
          <a:off x="3525458"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AU" sz="2600" kern="1200" baseline="0"/>
            <a:t>Is your business vulnerable?</a:t>
          </a:r>
          <a:endParaRPr lang="en-US" sz="2600" kern="1200"/>
        </a:p>
      </dsp:txBody>
      <dsp:txXfrm>
        <a:off x="3525458" y="2547409"/>
        <a:ext cx="2807273" cy="720000"/>
      </dsp:txXfrm>
    </dsp:sp>
    <dsp:sp modelId="{C95ADAF9-A923-4502-B44E-1216FFB405D7}">
      <dsp:nvSpPr>
        <dsp:cNvPr id="0" name=""/>
        <dsp:cNvSpPr/>
      </dsp:nvSpPr>
      <dsp:spPr>
        <a:xfrm>
          <a:off x="7596005" y="934068"/>
          <a:ext cx="1263273" cy="1263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0E9440-4B1A-45E4-A443-7D269EC2418A}">
      <dsp:nvSpPr>
        <dsp:cNvPr id="0" name=""/>
        <dsp:cNvSpPr/>
      </dsp:nvSpPr>
      <dsp:spPr>
        <a:xfrm>
          <a:off x="6824005"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AU" sz="2600" kern="1200" baseline="0"/>
            <a:t>How can you reduce the risk?</a:t>
          </a:r>
          <a:endParaRPr lang="en-US" sz="2600" kern="1200"/>
        </a:p>
      </dsp:txBody>
      <dsp:txXfrm>
        <a:off x="6824005" y="2547409"/>
        <a:ext cx="280727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625CF-9C0D-4414-B36D-53E6A1A3C4C4}">
      <dsp:nvSpPr>
        <dsp:cNvPr id="0" name=""/>
        <dsp:cNvSpPr/>
      </dsp:nvSpPr>
      <dsp:spPr>
        <a:xfrm>
          <a:off x="0" y="0"/>
          <a:ext cx="9858191" cy="0"/>
        </a:xfrm>
        <a:prstGeom prst="line">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BE72C91-7AAE-4E92-A262-65BA4B8A1BF2}">
      <dsp:nvSpPr>
        <dsp:cNvPr id="0" name=""/>
        <dsp:cNvSpPr/>
      </dsp:nvSpPr>
      <dsp:spPr>
        <a:xfrm>
          <a:off x="0" y="0"/>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baseline="0"/>
            <a:t>Cyber-crime costs the Australian economy more than $15 billion per year</a:t>
          </a:r>
          <a:endParaRPr lang="en-US" sz="2900" kern="1200"/>
        </a:p>
      </dsp:txBody>
      <dsp:txXfrm>
        <a:off x="0" y="0"/>
        <a:ext cx="9858191" cy="1050369"/>
      </dsp:txXfrm>
    </dsp:sp>
    <dsp:sp modelId="{674622F7-D698-4401-B48A-2D00B165441F}">
      <dsp:nvSpPr>
        <dsp:cNvPr id="0" name=""/>
        <dsp:cNvSpPr/>
      </dsp:nvSpPr>
      <dsp:spPr>
        <a:xfrm>
          <a:off x="0" y="1050369"/>
          <a:ext cx="9858191" cy="0"/>
        </a:xfrm>
        <a:prstGeom prst="line">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A63CC7A-3F7D-4E2C-A50D-F4AC4A533A6F}">
      <dsp:nvSpPr>
        <dsp:cNvPr id="0" name=""/>
        <dsp:cNvSpPr/>
      </dsp:nvSpPr>
      <dsp:spPr>
        <a:xfrm>
          <a:off x="0" y="1050369"/>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baseline="0"/>
            <a:t>Small businesses are at greater risk</a:t>
          </a:r>
          <a:endParaRPr lang="en-US" sz="2900" kern="1200"/>
        </a:p>
      </dsp:txBody>
      <dsp:txXfrm>
        <a:off x="0" y="1050369"/>
        <a:ext cx="9858191" cy="1050369"/>
      </dsp:txXfrm>
    </dsp:sp>
    <dsp:sp modelId="{DBEC2418-A75B-44BD-9ACD-C6DED21A397E}">
      <dsp:nvSpPr>
        <dsp:cNvPr id="0" name=""/>
        <dsp:cNvSpPr/>
      </dsp:nvSpPr>
      <dsp:spPr>
        <a:xfrm>
          <a:off x="0" y="2100738"/>
          <a:ext cx="9858191" cy="0"/>
        </a:xfrm>
        <a:prstGeom prst="line">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BEF4BF1-8695-406F-A8FA-9B6FFC6A71B1}">
      <dsp:nvSpPr>
        <dsp:cNvPr id="0" name=""/>
        <dsp:cNvSpPr/>
      </dsp:nvSpPr>
      <dsp:spPr>
        <a:xfrm>
          <a:off x="0" y="2100738"/>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baseline="0"/>
            <a:t>Larger organisations usually have systems and personnel to manage risk</a:t>
          </a:r>
          <a:endParaRPr lang="en-US" sz="2900" kern="1200"/>
        </a:p>
      </dsp:txBody>
      <dsp:txXfrm>
        <a:off x="0" y="2100738"/>
        <a:ext cx="9858191" cy="1050369"/>
      </dsp:txXfrm>
    </dsp:sp>
    <dsp:sp modelId="{9C981E88-FA7E-4F49-AB36-E01A9B71546D}">
      <dsp:nvSpPr>
        <dsp:cNvPr id="0" name=""/>
        <dsp:cNvSpPr/>
      </dsp:nvSpPr>
      <dsp:spPr>
        <a:xfrm>
          <a:off x="0" y="3151108"/>
          <a:ext cx="9858191" cy="0"/>
        </a:xfrm>
        <a:prstGeom prst="line">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47006B8-D1C0-4910-B7D9-BA28E9F4C71C}">
      <dsp:nvSpPr>
        <dsp:cNvPr id="0" name=""/>
        <dsp:cNvSpPr/>
      </dsp:nvSpPr>
      <dsp:spPr>
        <a:xfrm>
          <a:off x="0" y="3151108"/>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baseline="0"/>
            <a:t>Everyone is vulnerable to cyber-crime</a:t>
          </a:r>
          <a:endParaRPr lang="en-US" sz="2900" kern="1200"/>
        </a:p>
      </dsp:txBody>
      <dsp:txXfrm>
        <a:off x="0" y="3151108"/>
        <a:ext cx="9858191" cy="1050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245E1-B0E1-475C-A8A0-682E7F6F2EB0}">
      <dsp:nvSpPr>
        <dsp:cNvPr id="0" name=""/>
        <dsp:cNvSpPr/>
      </dsp:nvSpPr>
      <dsp:spPr>
        <a:xfrm>
          <a:off x="0" y="1680"/>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AA8344B-1B70-47B8-B755-562C7CC7C1C2}">
      <dsp:nvSpPr>
        <dsp:cNvPr id="0" name=""/>
        <dsp:cNvSpPr/>
      </dsp:nvSpPr>
      <dsp:spPr>
        <a:xfrm>
          <a:off x="0" y="1680"/>
          <a:ext cx="9858191" cy="1284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AU" sz="3600" kern="1200" baseline="0" dirty="0"/>
            <a:t>Cyber-crime takes many forms and evolves rapidly.</a:t>
          </a:r>
          <a:endParaRPr lang="en-US" sz="3600" kern="1200" dirty="0"/>
        </a:p>
      </dsp:txBody>
      <dsp:txXfrm>
        <a:off x="0" y="1680"/>
        <a:ext cx="9858191" cy="1284983"/>
      </dsp:txXfrm>
    </dsp:sp>
    <dsp:sp modelId="{4F62F879-58A1-46CC-BC99-CA7D89909649}">
      <dsp:nvSpPr>
        <dsp:cNvPr id="0" name=""/>
        <dsp:cNvSpPr/>
      </dsp:nvSpPr>
      <dsp:spPr>
        <a:xfrm>
          <a:off x="0" y="1286663"/>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4911254-2A40-4328-BDA9-E710873AC5A9}">
      <dsp:nvSpPr>
        <dsp:cNvPr id="0" name=""/>
        <dsp:cNvSpPr/>
      </dsp:nvSpPr>
      <dsp:spPr>
        <a:xfrm>
          <a:off x="0" y="1286663"/>
          <a:ext cx="2929355" cy="29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AU" sz="3600" kern="1200" baseline="0" dirty="0"/>
            <a:t>Some of the most common attacks:</a:t>
          </a:r>
          <a:endParaRPr lang="en-US" sz="3600" kern="1200" dirty="0"/>
        </a:p>
      </dsp:txBody>
      <dsp:txXfrm>
        <a:off x="0" y="1286663"/>
        <a:ext cx="2929355" cy="2913134"/>
      </dsp:txXfrm>
    </dsp:sp>
    <dsp:sp modelId="{AF962F03-8838-481C-8C96-61A55FFCE886}">
      <dsp:nvSpPr>
        <dsp:cNvPr id="0" name=""/>
        <dsp:cNvSpPr/>
      </dsp:nvSpPr>
      <dsp:spPr>
        <a:xfrm>
          <a:off x="3059177" y="1320908"/>
          <a:ext cx="6794016" cy="684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AU" sz="3200" kern="1200" baseline="0"/>
            <a:t>Hacking</a:t>
          </a:r>
          <a:endParaRPr lang="en-US" sz="3200" kern="1200"/>
        </a:p>
      </dsp:txBody>
      <dsp:txXfrm>
        <a:off x="3059177" y="1320908"/>
        <a:ext cx="6794016" cy="684899"/>
      </dsp:txXfrm>
    </dsp:sp>
    <dsp:sp modelId="{87BC4FC2-1E39-42D1-9DFD-B04F0CCCD1C3}">
      <dsp:nvSpPr>
        <dsp:cNvPr id="0" name=""/>
        <dsp:cNvSpPr/>
      </dsp:nvSpPr>
      <dsp:spPr>
        <a:xfrm>
          <a:off x="2929355" y="2005808"/>
          <a:ext cx="6923838" cy="0"/>
        </a:xfrm>
        <a:prstGeom prst="line">
          <a:avLst/>
        </a:prstGeom>
        <a:solidFill>
          <a:schemeClr val="accent4">
            <a:hueOff val="0"/>
            <a:satOff val="0"/>
            <a:lumOff val="0"/>
            <a:alphaOff val="0"/>
          </a:schemeClr>
        </a:solidFill>
        <a:ln w="1397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38A7CA0-F78B-489C-AFA3-C66FA9EBC960}">
      <dsp:nvSpPr>
        <dsp:cNvPr id="0" name=""/>
        <dsp:cNvSpPr/>
      </dsp:nvSpPr>
      <dsp:spPr>
        <a:xfrm>
          <a:off x="3059177" y="2040053"/>
          <a:ext cx="6794016" cy="684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AU" sz="3200" kern="1200" baseline="0"/>
            <a:t>Malware</a:t>
          </a:r>
          <a:endParaRPr lang="en-US" sz="3200" kern="1200"/>
        </a:p>
      </dsp:txBody>
      <dsp:txXfrm>
        <a:off x="3059177" y="2040053"/>
        <a:ext cx="6794016" cy="684899"/>
      </dsp:txXfrm>
    </dsp:sp>
    <dsp:sp modelId="{A8FB9C52-47BF-4F19-98FB-0137DC4C9543}">
      <dsp:nvSpPr>
        <dsp:cNvPr id="0" name=""/>
        <dsp:cNvSpPr/>
      </dsp:nvSpPr>
      <dsp:spPr>
        <a:xfrm>
          <a:off x="2929355" y="2724952"/>
          <a:ext cx="6923838" cy="0"/>
        </a:xfrm>
        <a:prstGeom prst="line">
          <a:avLst/>
        </a:prstGeom>
        <a:solidFill>
          <a:schemeClr val="accent4">
            <a:hueOff val="0"/>
            <a:satOff val="0"/>
            <a:lumOff val="0"/>
            <a:alphaOff val="0"/>
          </a:schemeClr>
        </a:solidFill>
        <a:ln w="1397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F9EF926-BB3B-4D56-80CF-C63F16697879}">
      <dsp:nvSpPr>
        <dsp:cNvPr id="0" name=""/>
        <dsp:cNvSpPr/>
      </dsp:nvSpPr>
      <dsp:spPr>
        <a:xfrm>
          <a:off x="3059177" y="2759197"/>
          <a:ext cx="6794016" cy="684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AU" sz="3200" kern="1200" baseline="0"/>
            <a:t>Phishing</a:t>
          </a:r>
          <a:endParaRPr lang="en-US" sz="3200" kern="1200"/>
        </a:p>
      </dsp:txBody>
      <dsp:txXfrm>
        <a:off x="3059177" y="2759197"/>
        <a:ext cx="6794016" cy="684899"/>
      </dsp:txXfrm>
    </dsp:sp>
    <dsp:sp modelId="{961DDA50-23F4-463C-8080-CF62BEFCAA50}">
      <dsp:nvSpPr>
        <dsp:cNvPr id="0" name=""/>
        <dsp:cNvSpPr/>
      </dsp:nvSpPr>
      <dsp:spPr>
        <a:xfrm>
          <a:off x="2929355" y="3444096"/>
          <a:ext cx="6923838" cy="0"/>
        </a:xfrm>
        <a:prstGeom prst="line">
          <a:avLst/>
        </a:prstGeom>
        <a:solidFill>
          <a:schemeClr val="accent4">
            <a:hueOff val="0"/>
            <a:satOff val="0"/>
            <a:lumOff val="0"/>
            <a:alphaOff val="0"/>
          </a:schemeClr>
        </a:solidFill>
        <a:ln w="1397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7DC1147-0F4D-436C-923B-E0887F69F8D5}">
      <dsp:nvSpPr>
        <dsp:cNvPr id="0" name=""/>
        <dsp:cNvSpPr/>
      </dsp:nvSpPr>
      <dsp:spPr>
        <a:xfrm>
          <a:off x="3059177" y="3478341"/>
          <a:ext cx="6794016" cy="684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AU" sz="3200" kern="1200" baseline="0"/>
            <a:t>Scams</a:t>
          </a:r>
          <a:endParaRPr lang="en-US" sz="3200" kern="1200"/>
        </a:p>
      </dsp:txBody>
      <dsp:txXfrm>
        <a:off x="3059177" y="3478341"/>
        <a:ext cx="6794016" cy="684899"/>
      </dsp:txXfrm>
    </dsp:sp>
    <dsp:sp modelId="{D8564DC6-2E00-4E15-8A48-62207CCA690A}">
      <dsp:nvSpPr>
        <dsp:cNvPr id="0" name=""/>
        <dsp:cNvSpPr/>
      </dsp:nvSpPr>
      <dsp:spPr>
        <a:xfrm>
          <a:off x="2929355" y="4163241"/>
          <a:ext cx="6923838" cy="0"/>
        </a:xfrm>
        <a:prstGeom prst="line">
          <a:avLst/>
        </a:prstGeom>
        <a:solidFill>
          <a:schemeClr val="accent4">
            <a:hueOff val="0"/>
            <a:satOff val="0"/>
            <a:lumOff val="0"/>
            <a:alphaOff val="0"/>
          </a:schemeClr>
        </a:solidFill>
        <a:ln w="1397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3443F-72E2-4AC6-A2AB-8B12902AD6DD}">
      <dsp:nvSpPr>
        <dsp:cNvPr id="0" name=""/>
        <dsp:cNvSpPr/>
      </dsp:nvSpPr>
      <dsp:spPr>
        <a:xfrm>
          <a:off x="1537694" y="1300"/>
          <a:ext cx="3229905" cy="1937943"/>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AU" sz="3000" kern="1200" baseline="0"/>
            <a:t>Everyone is vulnerable</a:t>
          </a:r>
          <a:endParaRPr lang="en-US" sz="3000" kern="1200"/>
        </a:p>
      </dsp:txBody>
      <dsp:txXfrm>
        <a:off x="1537694" y="1300"/>
        <a:ext cx="3229905" cy="1937943"/>
      </dsp:txXfrm>
    </dsp:sp>
    <dsp:sp modelId="{7C1BD507-155B-4BE5-8D5E-6BE333F76A1B}">
      <dsp:nvSpPr>
        <dsp:cNvPr id="0" name=""/>
        <dsp:cNvSpPr/>
      </dsp:nvSpPr>
      <dsp:spPr>
        <a:xfrm>
          <a:off x="5090590" y="1300"/>
          <a:ext cx="3229905" cy="1937943"/>
        </a:xfrm>
        <a:prstGeom prst="rect">
          <a:avLst/>
        </a:prstGeom>
        <a:solidFill>
          <a:schemeClr val="accent2">
            <a:hueOff val="953895"/>
            <a:satOff val="-21764"/>
            <a:lumOff val="8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AU" sz="3000" kern="1200" baseline="0"/>
            <a:t>Cyber-criminals don’t discriminate</a:t>
          </a:r>
          <a:endParaRPr lang="en-US" sz="3000" kern="1200"/>
        </a:p>
      </dsp:txBody>
      <dsp:txXfrm>
        <a:off x="5090590" y="1300"/>
        <a:ext cx="3229905" cy="1937943"/>
      </dsp:txXfrm>
    </dsp:sp>
    <dsp:sp modelId="{8202C79D-6378-46EE-9AAE-8469F163C590}">
      <dsp:nvSpPr>
        <dsp:cNvPr id="0" name=""/>
        <dsp:cNvSpPr/>
      </dsp:nvSpPr>
      <dsp:spPr>
        <a:xfrm>
          <a:off x="3314142" y="2262234"/>
          <a:ext cx="3229905" cy="1937943"/>
        </a:xfrm>
        <a:prstGeom prst="rect">
          <a:avLst/>
        </a:prstGeom>
        <a:solidFill>
          <a:schemeClr val="accent2">
            <a:hueOff val="1907789"/>
            <a:satOff val="-43528"/>
            <a:lumOff val="16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AU" sz="3000" kern="1200" baseline="0"/>
            <a:t>Small businesses are an attractive target</a:t>
          </a:r>
          <a:endParaRPr lang="en-US" sz="3000" kern="1200"/>
        </a:p>
      </dsp:txBody>
      <dsp:txXfrm>
        <a:off x="3314142" y="2262234"/>
        <a:ext cx="3229905" cy="1937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F7254-AC81-4C93-B355-B0DE1D8FB2D3}">
      <dsp:nvSpPr>
        <dsp:cNvPr id="0" name=""/>
        <dsp:cNvSpPr/>
      </dsp:nvSpPr>
      <dsp:spPr>
        <a:xfrm>
          <a:off x="0" y="512"/>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8EB8BFA-E967-4A7E-A270-B9E1EC413943}">
      <dsp:nvSpPr>
        <dsp:cNvPr id="0" name=""/>
        <dsp:cNvSpPr/>
      </dsp:nvSpPr>
      <dsp:spPr>
        <a:xfrm>
          <a:off x="0" y="512"/>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baseline="0" dirty="0"/>
            <a:t>Australian Cyber Security Centre (</a:t>
          </a:r>
          <a:r>
            <a:rPr lang="en-AU" sz="2400" kern="1200" baseline="0" dirty="0">
              <a:hlinkClick xmlns:r="http://schemas.openxmlformats.org/officeDocument/2006/relationships" r:id="rId1"/>
            </a:rPr>
            <a:t>www.cyber.gov.au</a:t>
          </a:r>
          <a:r>
            <a:rPr lang="en-AU" sz="2400" kern="1200" baseline="0" dirty="0"/>
            <a:t>) recommends:</a:t>
          </a:r>
          <a:endParaRPr lang="en-US" sz="2400" kern="1200" dirty="0"/>
        </a:p>
      </dsp:txBody>
      <dsp:txXfrm>
        <a:off x="0" y="512"/>
        <a:ext cx="9858191" cy="600064"/>
      </dsp:txXfrm>
    </dsp:sp>
    <dsp:sp modelId="{01C27030-5694-4DD5-9842-83FE98E21D92}">
      <dsp:nvSpPr>
        <dsp:cNvPr id="0" name=""/>
        <dsp:cNvSpPr/>
      </dsp:nvSpPr>
      <dsp:spPr>
        <a:xfrm>
          <a:off x="0" y="600577"/>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C3A3061-989C-4701-91F3-21ADDBCC4D77}">
      <dsp:nvSpPr>
        <dsp:cNvPr id="0" name=""/>
        <dsp:cNvSpPr/>
      </dsp:nvSpPr>
      <dsp:spPr>
        <a:xfrm>
          <a:off x="0" y="600577"/>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baseline="0" dirty="0"/>
            <a:t>Don’t open messages or attachments from unfamiliar sources</a:t>
          </a:r>
          <a:endParaRPr lang="en-US" sz="2400" kern="1200" dirty="0"/>
        </a:p>
      </dsp:txBody>
      <dsp:txXfrm>
        <a:off x="0" y="600577"/>
        <a:ext cx="9858191" cy="600064"/>
      </dsp:txXfrm>
    </dsp:sp>
    <dsp:sp modelId="{F083DA32-9201-40C8-9E3A-67FF27547ACF}">
      <dsp:nvSpPr>
        <dsp:cNvPr id="0" name=""/>
        <dsp:cNvSpPr/>
      </dsp:nvSpPr>
      <dsp:spPr>
        <a:xfrm>
          <a:off x="0" y="1200642"/>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2C077AB-C614-44E1-B393-00CD1F6302AF}">
      <dsp:nvSpPr>
        <dsp:cNvPr id="0" name=""/>
        <dsp:cNvSpPr/>
      </dsp:nvSpPr>
      <dsp:spPr>
        <a:xfrm>
          <a:off x="0" y="1200642"/>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 SPAM filters</a:t>
          </a:r>
        </a:p>
      </dsp:txBody>
      <dsp:txXfrm>
        <a:off x="0" y="1200642"/>
        <a:ext cx="9858191" cy="600064"/>
      </dsp:txXfrm>
    </dsp:sp>
    <dsp:sp modelId="{E6AB6DF0-379C-4198-8F4B-059394E6498D}">
      <dsp:nvSpPr>
        <dsp:cNvPr id="0" name=""/>
        <dsp:cNvSpPr/>
      </dsp:nvSpPr>
      <dsp:spPr>
        <a:xfrm>
          <a:off x="0" y="1800706"/>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DFB3B0F-20A1-4FD3-A7FA-95CAA07606EE}">
      <dsp:nvSpPr>
        <dsp:cNvPr id="0" name=""/>
        <dsp:cNvSpPr/>
      </dsp:nvSpPr>
      <dsp:spPr>
        <a:xfrm>
          <a:off x="0" y="1800706"/>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Don’t give anyone remote access</a:t>
          </a:r>
        </a:p>
      </dsp:txBody>
      <dsp:txXfrm>
        <a:off x="0" y="1800706"/>
        <a:ext cx="9858191" cy="600064"/>
      </dsp:txXfrm>
    </dsp:sp>
    <dsp:sp modelId="{A1AA2603-7919-48FE-875F-91106E06553E}">
      <dsp:nvSpPr>
        <dsp:cNvPr id="0" name=""/>
        <dsp:cNvSpPr/>
      </dsp:nvSpPr>
      <dsp:spPr>
        <a:xfrm>
          <a:off x="0" y="2400771"/>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1121B4-1EE3-44A0-A14E-E1AD025160AC}">
      <dsp:nvSpPr>
        <dsp:cNvPr id="0" name=""/>
        <dsp:cNvSpPr/>
      </dsp:nvSpPr>
      <dsp:spPr>
        <a:xfrm>
          <a:off x="0" y="2400771"/>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Keep software up to date</a:t>
          </a:r>
        </a:p>
      </dsp:txBody>
      <dsp:txXfrm>
        <a:off x="0" y="2400771"/>
        <a:ext cx="9858191" cy="600064"/>
      </dsp:txXfrm>
    </dsp:sp>
    <dsp:sp modelId="{F1322981-98F4-483F-8E2C-BA9DF5307121}">
      <dsp:nvSpPr>
        <dsp:cNvPr id="0" name=""/>
        <dsp:cNvSpPr/>
      </dsp:nvSpPr>
      <dsp:spPr>
        <a:xfrm>
          <a:off x="0" y="3000835"/>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9CD8554-3BAD-4487-941D-10BB02831445}">
      <dsp:nvSpPr>
        <dsp:cNvPr id="0" name=""/>
        <dsp:cNvSpPr/>
      </dsp:nvSpPr>
      <dsp:spPr>
        <a:xfrm>
          <a:off x="0" y="3000835"/>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 strong passphrases</a:t>
          </a:r>
        </a:p>
      </dsp:txBody>
      <dsp:txXfrm>
        <a:off x="0" y="3000835"/>
        <a:ext cx="9858191" cy="600064"/>
      </dsp:txXfrm>
    </dsp:sp>
    <dsp:sp modelId="{FFF4CBD0-1706-4605-939F-2C2D675279DB}">
      <dsp:nvSpPr>
        <dsp:cNvPr id="0" name=""/>
        <dsp:cNvSpPr/>
      </dsp:nvSpPr>
      <dsp:spPr>
        <a:xfrm>
          <a:off x="0" y="3600900"/>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07C206C-CA25-48AE-A57D-1406D29348B1}">
      <dsp:nvSpPr>
        <dsp:cNvPr id="0" name=""/>
        <dsp:cNvSpPr/>
      </dsp:nvSpPr>
      <dsp:spPr>
        <a:xfrm>
          <a:off x="0" y="3600900"/>
          <a:ext cx="9858191" cy="60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Enable multi-factor authentication</a:t>
          </a:r>
        </a:p>
      </dsp:txBody>
      <dsp:txXfrm>
        <a:off x="0" y="3600900"/>
        <a:ext cx="9858191" cy="6000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D0EF6-5975-47C0-9CE6-075644AEDA55}">
      <dsp:nvSpPr>
        <dsp:cNvPr id="0" name=""/>
        <dsp:cNvSpPr/>
      </dsp:nvSpPr>
      <dsp:spPr>
        <a:xfrm>
          <a:off x="0" y="0"/>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D9F2612-CDC0-4176-A492-7DBC0118CAB7}">
      <dsp:nvSpPr>
        <dsp:cNvPr id="0" name=""/>
        <dsp:cNvSpPr/>
      </dsp:nvSpPr>
      <dsp:spPr>
        <a:xfrm>
          <a:off x="0" y="0"/>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baseline="0"/>
            <a:t>Assess the risk to your business</a:t>
          </a:r>
          <a:endParaRPr lang="en-US" sz="4500" kern="1200"/>
        </a:p>
      </dsp:txBody>
      <dsp:txXfrm>
        <a:off x="0" y="0"/>
        <a:ext cx="9858191" cy="1050369"/>
      </dsp:txXfrm>
    </dsp:sp>
    <dsp:sp modelId="{2BA5DAB0-2B54-4837-B1BE-A16DA633AEE8}">
      <dsp:nvSpPr>
        <dsp:cNvPr id="0" name=""/>
        <dsp:cNvSpPr/>
      </dsp:nvSpPr>
      <dsp:spPr>
        <a:xfrm>
          <a:off x="0" y="1050369"/>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917A17F-B6DB-4F55-8078-1B7E821A9A40}">
      <dsp:nvSpPr>
        <dsp:cNvPr id="0" name=""/>
        <dsp:cNvSpPr/>
      </dsp:nvSpPr>
      <dsp:spPr>
        <a:xfrm>
          <a:off x="0" y="1050369"/>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baseline="0"/>
            <a:t>Implement a management strategy</a:t>
          </a:r>
          <a:endParaRPr lang="en-US" sz="4500" kern="1200"/>
        </a:p>
      </dsp:txBody>
      <dsp:txXfrm>
        <a:off x="0" y="1050369"/>
        <a:ext cx="9858191" cy="1050369"/>
      </dsp:txXfrm>
    </dsp:sp>
    <dsp:sp modelId="{08828DBC-F25F-4A2D-A186-5EF3E1599998}">
      <dsp:nvSpPr>
        <dsp:cNvPr id="0" name=""/>
        <dsp:cNvSpPr/>
      </dsp:nvSpPr>
      <dsp:spPr>
        <a:xfrm>
          <a:off x="0" y="2100738"/>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A609732-80A1-48C2-83C3-25303BAB613F}">
      <dsp:nvSpPr>
        <dsp:cNvPr id="0" name=""/>
        <dsp:cNvSpPr/>
      </dsp:nvSpPr>
      <dsp:spPr>
        <a:xfrm>
          <a:off x="0" y="2100738"/>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baseline="0"/>
            <a:t>Seek professional advice</a:t>
          </a:r>
          <a:endParaRPr lang="en-US" sz="4500" kern="1200"/>
        </a:p>
      </dsp:txBody>
      <dsp:txXfrm>
        <a:off x="0" y="2100738"/>
        <a:ext cx="9858191" cy="1050369"/>
      </dsp:txXfrm>
    </dsp:sp>
    <dsp:sp modelId="{1CCB487F-9EA8-43DC-B865-903E94660B02}">
      <dsp:nvSpPr>
        <dsp:cNvPr id="0" name=""/>
        <dsp:cNvSpPr/>
      </dsp:nvSpPr>
      <dsp:spPr>
        <a:xfrm>
          <a:off x="0" y="3151108"/>
          <a:ext cx="9858191" cy="0"/>
        </a:xfrm>
        <a:prstGeom prst="line">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C316930-2B81-4035-B1E5-C39CB38B0E3B}">
      <dsp:nvSpPr>
        <dsp:cNvPr id="0" name=""/>
        <dsp:cNvSpPr/>
      </dsp:nvSpPr>
      <dsp:spPr>
        <a:xfrm>
          <a:off x="0" y="3151108"/>
          <a:ext cx="9858191" cy="10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baseline="0"/>
            <a:t>Look into Cyber Insurance</a:t>
          </a:r>
          <a:endParaRPr lang="en-US" sz="4500" kern="1200"/>
        </a:p>
      </dsp:txBody>
      <dsp:txXfrm>
        <a:off x="0" y="3151108"/>
        <a:ext cx="9858191" cy="1050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A35D-140C-4639-9A53-C3C78ECBEDBB}">
      <dsp:nvSpPr>
        <dsp:cNvPr id="0" name=""/>
        <dsp:cNvSpPr/>
      </dsp:nvSpPr>
      <dsp:spPr>
        <a:xfrm>
          <a:off x="0" y="567153"/>
          <a:ext cx="9858191" cy="97439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baseline="0"/>
            <a:t>Cyber-crime costs Australian businesses billions.</a:t>
          </a:r>
          <a:endParaRPr lang="en-US" sz="2500" kern="1200"/>
        </a:p>
      </dsp:txBody>
      <dsp:txXfrm>
        <a:off x="47566" y="614719"/>
        <a:ext cx="9763059" cy="879258"/>
      </dsp:txXfrm>
    </dsp:sp>
    <dsp:sp modelId="{7D8EEC6D-7BC7-4CDD-B912-09B15EB2FABC}">
      <dsp:nvSpPr>
        <dsp:cNvPr id="0" name=""/>
        <dsp:cNvSpPr/>
      </dsp:nvSpPr>
      <dsp:spPr>
        <a:xfrm>
          <a:off x="0" y="1613543"/>
          <a:ext cx="9858191" cy="974390"/>
        </a:xfrm>
        <a:prstGeom prst="roundRect">
          <a:avLst/>
        </a:prstGeom>
        <a:solidFill>
          <a:schemeClr val="accent2">
            <a:hueOff val="953895"/>
            <a:satOff val="-21764"/>
            <a:lumOff val="8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baseline="0"/>
            <a:t>Small businesses need to prioritize cyber-security for their business.  </a:t>
          </a:r>
          <a:endParaRPr lang="en-US" sz="2500" kern="1200"/>
        </a:p>
      </dsp:txBody>
      <dsp:txXfrm>
        <a:off x="47566" y="1661109"/>
        <a:ext cx="9763059" cy="879258"/>
      </dsp:txXfrm>
    </dsp:sp>
    <dsp:sp modelId="{7D1911A7-DEEB-4ABA-8EBF-5BF055B4BF3E}">
      <dsp:nvSpPr>
        <dsp:cNvPr id="0" name=""/>
        <dsp:cNvSpPr/>
      </dsp:nvSpPr>
      <dsp:spPr>
        <a:xfrm>
          <a:off x="0" y="2659934"/>
          <a:ext cx="9858191" cy="974390"/>
        </a:xfrm>
        <a:prstGeom prst="roundRect">
          <a:avLst/>
        </a:prstGeom>
        <a:solidFill>
          <a:schemeClr val="accent2">
            <a:hueOff val="1907789"/>
            <a:satOff val="-43528"/>
            <a:lumOff val="16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baseline="0"/>
            <a:t>The Australian Cyber Security Centre has resources developed especially for small businesses to help reduce the threat.</a:t>
          </a:r>
          <a:endParaRPr lang="en-US" sz="2500" kern="1200"/>
        </a:p>
      </dsp:txBody>
      <dsp:txXfrm>
        <a:off x="47566" y="2707500"/>
        <a:ext cx="9763059" cy="879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72BD1-3984-4812-8CEB-FA70DF273D45}">
      <dsp:nvSpPr>
        <dsp:cNvPr id="0" name=""/>
        <dsp:cNvSpPr/>
      </dsp:nvSpPr>
      <dsp:spPr>
        <a:xfrm>
          <a:off x="0" y="74658"/>
          <a:ext cx="9858191" cy="98280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kern="1200"/>
            <a:t>Australian Cyber Security Centre, 2020. </a:t>
          </a:r>
          <a:r>
            <a:rPr lang="en-AU" sz="1400" i="1" kern="1200"/>
            <a:t>COVID-19: Protecting your small business. </a:t>
          </a:r>
          <a:r>
            <a:rPr lang="en-AU" sz="1400" kern="1200"/>
            <a:t>[Online] </a:t>
          </a:r>
          <a:br>
            <a:rPr lang="en-AU" sz="1400" kern="1200"/>
          </a:br>
          <a:r>
            <a:rPr lang="en-AU" sz="1400" kern="1200"/>
            <a:t>Available at: </a:t>
          </a:r>
          <a:r>
            <a:rPr lang="en-AU" sz="1400" u="sng" kern="1200"/>
            <a:t>https://www.cyber.gov.au/sites/default/files/2020-04/COVID-19%20%E2%80%93%20Protecting%20Your%20Small%20Business%20%28April%202020%29_1.pdf</a:t>
          </a:r>
          <a:br>
            <a:rPr lang="en-AU" sz="1400" kern="1200"/>
          </a:br>
          <a:r>
            <a:rPr lang="en-AU" sz="1400" kern="1200"/>
            <a:t>[Accessed 28 April 2022].</a:t>
          </a:r>
          <a:endParaRPr lang="en-US" sz="1400" kern="1200" dirty="0"/>
        </a:p>
      </dsp:txBody>
      <dsp:txXfrm>
        <a:off x="47976" y="122634"/>
        <a:ext cx="9762239" cy="886848"/>
      </dsp:txXfrm>
    </dsp:sp>
    <dsp:sp modelId="{093282D3-0469-4D99-8C72-CACD6F08D167}">
      <dsp:nvSpPr>
        <dsp:cNvPr id="0" name=""/>
        <dsp:cNvSpPr/>
      </dsp:nvSpPr>
      <dsp:spPr>
        <a:xfrm>
          <a:off x="0" y="1097779"/>
          <a:ext cx="9858191" cy="982800"/>
        </a:xfrm>
        <a:prstGeom prst="roundRect">
          <a:avLst/>
        </a:prstGeom>
        <a:solidFill>
          <a:schemeClr val="accent2">
            <a:hueOff val="635930"/>
            <a:satOff val="-14509"/>
            <a:lumOff val="536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kern="1200"/>
            <a:t>Australian Cyber Security Centre, 2021. </a:t>
          </a:r>
          <a:r>
            <a:rPr lang="en-AU" sz="1400" i="1" kern="1200"/>
            <a:t>Small Business Cyber Security Guide. </a:t>
          </a:r>
          <a:r>
            <a:rPr lang="en-AU" sz="1400" kern="1200"/>
            <a:t>[Online] </a:t>
          </a:r>
          <a:br>
            <a:rPr lang="en-AU" sz="1400" kern="1200"/>
          </a:br>
          <a:r>
            <a:rPr lang="en-AU" sz="1400" kern="1200"/>
            <a:t>Available at: </a:t>
          </a:r>
          <a:r>
            <a:rPr lang="en-AU" sz="1400" u="sng" kern="1200"/>
            <a:t>https://www.cyber.gov.au/sites/default/files/2021-11/ACSC_Small_Business_Cyber_Security_Guide_V6.pdf</a:t>
          </a:r>
          <a:br>
            <a:rPr lang="en-AU" sz="1400" kern="1200"/>
          </a:br>
          <a:r>
            <a:rPr lang="en-AU" sz="1400" kern="1200"/>
            <a:t>[Accessed 28 April 2022].</a:t>
          </a:r>
        </a:p>
      </dsp:txBody>
      <dsp:txXfrm>
        <a:off x="47976" y="1145755"/>
        <a:ext cx="9762239" cy="886848"/>
      </dsp:txXfrm>
    </dsp:sp>
    <dsp:sp modelId="{90AE4EE1-1889-4C9E-AFA2-AAFB10B84BC3}">
      <dsp:nvSpPr>
        <dsp:cNvPr id="0" name=""/>
        <dsp:cNvSpPr/>
      </dsp:nvSpPr>
      <dsp:spPr>
        <a:xfrm>
          <a:off x="0" y="2120898"/>
          <a:ext cx="9858191" cy="982800"/>
        </a:xfrm>
        <a:prstGeom prst="roundRect">
          <a:avLst/>
        </a:prstGeom>
        <a:solidFill>
          <a:schemeClr val="accent2">
            <a:hueOff val="1271860"/>
            <a:satOff val="-29019"/>
            <a:lumOff val="10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kern="1200"/>
            <a:t>Business Queensland, 2020. </a:t>
          </a:r>
          <a:r>
            <a:rPr lang="en-AU" sz="1400" i="1" kern="1200"/>
            <a:t>Cyber security for your business. </a:t>
          </a:r>
          <a:r>
            <a:rPr lang="en-AU" sz="1400" kern="1200"/>
            <a:t>[Online] </a:t>
          </a:r>
          <a:br>
            <a:rPr lang="en-AU" sz="1400" kern="1200"/>
          </a:br>
          <a:r>
            <a:rPr lang="en-AU" sz="1400" kern="1200"/>
            <a:t>Available at: </a:t>
          </a:r>
          <a:r>
            <a:rPr lang="en-AU" sz="1400" u="sng" kern="1200"/>
            <a:t>https://www.business.qld.gov.au/running-business/protecting-business/risk-management/cybersecurity</a:t>
          </a:r>
          <a:br>
            <a:rPr lang="en-AU" sz="1400" kern="1200"/>
          </a:br>
          <a:r>
            <a:rPr lang="en-AU" sz="1400" kern="1200"/>
            <a:t>[Accessed 28 April 2022].</a:t>
          </a:r>
        </a:p>
      </dsp:txBody>
      <dsp:txXfrm>
        <a:off x="47976" y="2168874"/>
        <a:ext cx="9762239" cy="886848"/>
      </dsp:txXfrm>
    </dsp:sp>
    <dsp:sp modelId="{52DA7F91-95AE-4E28-A922-9B5A1FA5E026}">
      <dsp:nvSpPr>
        <dsp:cNvPr id="0" name=""/>
        <dsp:cNvSpPr/>
      </dsp:nvSpPr>
      <dsp:spPr>
        <a:xfrm>
          <a:off x="0" y="3154904"/>
          <a:ext cx="9858191" cy="982800"/>
        </a:xfrm>
        <a:prstGeom prst="roundRect">
          <a:avLst/>
        </a:prstGeom>
        <a:solidFill>
          <a:schemeClr val="accent2">
            <a:hueOff val="1907789"/>
            <a:satOff val="-43528"/>
            <a:lumOff val="16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kern="1200" dirty="0"/>
            <a:t>Tam, T., </a:t>
          </a:r>
          <a:r>
            <a:rPr lang="en-AU" sz="1400" kern="1200" dirty="0" err="1"/>
            <a:t>Roa</a:t>
          </a:r>
          <a:r>
            <a:rPr lang="en-AU" sz="1400" kern="1200" dirty="0"/>
            <a:t>, A., &amp;. Hall, J., 2021. The good, the bad and the missing: A Narrative review of cyber-security implications for </a:t>
          </a:r>
          <a:r>
            <a:rPr lang="en-AU" sz="1400" kern="1200" dirty="0" err="1"/>
            <a:t>australian</a:t>
          </a:r>
          <a:r>
            <a:rPr lang="en-AU" sz="1400" kern="1200" dirty="0"/>
            <a:t> small businesses. </a:t>
          </a:r>
          <a:r>
            <a:rPr lang="en-AU" sz="1400" i="1" kern="1200" dirty="0"/>
            <a:t>Computers &amp; Security, </a:t>
          </a:r>
          <a:r>
            <a:rPr lang="en-AU" sz="1400" kern="1200" dirty="0"/>
            <a:t>109(10), p. 102385.</a:t>
          </a:r>
        </a:p>
      </dsp:txBody>
      <dsp:txXfrm>
        <a:off x="47976" y="3202880"/>
        <a:ext cx="9762239" cy="8868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0C7A5-02E9-4869-8A7B-DFA1A05F3880}" type="datetimeFigureOut">
              <a:rPr lang="en-AU" smtClean="0"/>
              <a:t>28/04/2022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A800B-6984-438A-A89E-56B708C4241C}" type="slidenum">
              <a:rPr lang="en-AU" smtClean="0"/>
              <a:t>‹#›</a:t>
            </a:fld>
            <a:endParaRPr lang="en-AU"/>
          </a:p>
        </p:txBody>
      </p:sp>
    </p:spTree>
    <p:extLst>
      <p:ext uri="{BB962C8B-B14F-4D97-AF65-F5344CB8AC3E}">
        <p14:creationId xmlns:p14="http://schemas.microsoft.com/office/powerpoint/2010/main" val="318688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The Australian Government estimates that cyber crime costs the Australian economy more than $15 billion per year and is a cost that many small businesses simply cannot afford.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Small businesses are especially susceptible to attacks from cyber criminals because they are often an attractive target.  Unfortunately, due to the size and resources of a small business, they often </a:t>
            </a:r>
            <a:r>
              <a:rPr lang="en-AU" sz="1800" i="1" dirty="0">
                <a:effectLst/>
                <a:latin typeface="Calibri" panose="020F0502020204030204" pitchFamily="34" charset="0"/>
                <a:ea typeface="Calibri" panose="020F0502020204030204" pitchFamily="34" charset="0"/>
                <a:cs typeface="Times New Roman" panose="02020603050405020304" pitchFamily="18" charset="0"/>
              </a:rPr>
              <a:t>“struggle to implement cyber security measures that large businesses routinely deploy”. </a:t>
            </a:r>
            <a:r>
              <a:rPr lang="en-AU" sz="1800" dirty="0">
                <a:effectLst/>
                <a:latin typeface="Calibri" panose="020F0502020204030204" pitchFamily="34" charset="0"/>
                <a:ea typeface="Calibri" panose="020F0502020204030204" pitchFamily="34" charset="0"/>
                <a:cs typeface="Times New Roman" panose="02020603050405020304" pitchFamily="18" charset="0"/>
              </a:rPr>
              <a:t>(Tam, Rao &amp; Hall, 2021).</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Large businesses and government bodies generally have in place IT systems and personnel that can help to manage their cyber security but that is not the same for small businesses.</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Everyone is vulnerable to cyber-crime.  I received scam messages via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sms</a:t>
            </a:r>
            <a:r>
              <a:rPr lang="en-AU" sz="1800" dirty="0">
                <a:effectLst/>
                <a:latin typeface="Calibri" panose="020F0502020204030204" pitchFamily="34" charset="0"/>
                <a:ea typeface="Calibri" panose="020F0502020204030204" pitchFamily="34" charset="0"/>
                <a:cs typeface="Times New Roman" panose="02020603050405020304" pitchFamily="18" charset="0"/>
              </a:rPr>
              <a:t> or email while putting this presentation together.</a:t>
            </a:r>
          </a:p>
          <a:p>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6A800B-6984-438A-A89E-56B708C4241C}" type="slidenum">
              <a:rPr lang="en-AU" smtClean="0"/>
              <a:t>3</a:t>
            </a:fld>
            <a:endParaRPr lang="en-AU"/>
          </a:p>
        </p:txBody>
      </p:sp>
    </p:spTree>
    <p:extLst>
      <p:ext uri="{BB962C8B-B14F-4D97-AF65-F5344CB8AC3E}">
        <p14:creationId xmlns:p14="http://schemas.microsoft.com/office/powerpoint/2010/main" val="17502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Cyber-crime can take many forms, and unfortunately cyber-criminals are developing new ways to attack business all the time.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Common attacks include:</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Hacking – where a cyber-criminal gains unauthorised access of a system or network;</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Malware – where cyber-criminals deploy malicious software to the business’s system.  This includes ransomware, viruses, spyware and trojans and the purpose of malware for cyber-criminals is to provide them with a way to access information such as bank or credit card numbers and passwords, or to take control of or spy on a user’s computer.  This can lead to fraud, identity theft, disruption, theft of intellectual property or siphoning resources. (Australian Cyber Security Centre, 2021);</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Phishing – where cyber-criminals send fraudulent email messages called lures in order to steal confidential information;</a:t>
            </a:r>
          </a:p>
          <a:p>
            <a:pPr marL="342900" lvl="0" indent="-342900">
              <a:lnSpc>
                <a:spcPct val="107000"/>
              </a:lnSpc>
              <a:spcAft>
                <a:spcPts val="800"/>
              </a:spcAft>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Scams – where cyber-criminals use sophisticated messages to appear as though the are coming from a business you already deal with, making it difficult to know what is real and what is fake.</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There are many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many</a:t>
            </a:r>
            <a:r>
              <a:rPr lang="en-AU" sz="1800" dirty="0">
                <a:effectLst/>
                <a:latin typeface="Calibri" panose="020F0502020204030204" pitchFamily="34" charset="0"/>
                <a:ea typeface="Calibri" panose="020F0502020204030204" pitchFamily="34" charset="0"/>
                <a:cs typeface="Times New Roman" panose="02020603050405020304" pitchFamily="18" charset="0"/>
              </a:rPr>
              <a:t> more -- businesses need to educate themselves in cyber security.</a:t>
            </a:r>
          </a:p>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4</a:t>
            </a:fld>
            <a:endParaRPr lang="en-AU"/>
          </a:p>
        </p:txBody>
      </p:sp>
    </p:spTree>
    <p:extLst>
      <p:ext uri="{BB962C8B-B14F-4D97-AF65-F5344CB8AC3E}">
        <p14:creationId xmlns:p14="http://schemas.microsoft.com/office/powerpoint/2010/main" val="3714000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I want to share a story from an cyber attack that took place on a business I was working at.  I was working as a HR and Compliance Manager for a small not-for-profit disability service provider.  Part of my role included management of IT assets (though I was at that time in no way skilled or qualified in any IT aspects).  There were no dedicated IT personnel and very little structured framework but we used Microsoft 365 for our email handling, document storage on OneDrive, and using the teams and groups functions for internal communication.  Around quarter to 5 one afternoon our operations manager came to me and said “I think I’ve been hacked”.  I asked for some more information and essentially she had received a message to say that someone in her contacts had received an email that they felt was a scam and when she checked her sent items there was a pile of emails to all her contacts that had originated from her email account.  I can’t recall the actual words in the email but there was a pdf file attached and the email basically asked the recipient to open the file.</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In a bit of a panic, I immediately suspended her email account, used the system controls with in Microsoft 365’s admin control centre to force a log out of her account from all devices, I manually changed her password and told her to enjoy a quiet night with no email access while I try to figure out what had happened.   After a long night for me, researching, checking, learning lots about hackers in a very short amount of time we were able to track the log on to somewhere in the US.  A hacker (or possibly a computer program setup by a hacker) had successfully determined her password and was able to access her account.  While we were investigating, we found that there had been other unsuccessful attempts to access multiple staff member accounts from all around the world.  Fortunately for us, we had been able to respond quite quickly, we established that the email sent from her account was the only thing done by the cyber-criminal and were able to put steps in place quickly to prevent it from happening again, implementing two-factor authentication right away, and forcing regular password changes, but things could have been so much worse!</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Cyber-criminals don’t discriminate.  They will target anyone, and unfortunately for small businesses, they are an attractive target. </a:t>
            </a:r>
          </a:p>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5</a:t>
            </a:fld>
            <a:endParaRPr lang="en-AU"/>
          </a:p>
        </p:txBody>
      </p:sp>
    </p:spTree>
    <p:extLst>
      <p:ext uri="{BB962C8B-B14F-4D97-AF65-F5344CB8AC3E}">
        <p14:creationId xmlns:p14="http://schemas.microsoft.com/office/powerpoint/2010/main" val="339385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The Australian Cyber Security Centre has developed and released the Information Security Manual which outlines a cyber security framework.  The manual is designed for use by IT professionals and managers, but the centre has also released a guide specifically for small businesses, called the Small Business Cyber Security Guide.</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Some recommendations include:</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Don’t open messages or attachments from unfamiliar senders</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Use SPAM filters if they are provided by your email provider.</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Don’t allow anyone remote access to your computer</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Keep your software up to date</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Use strong and unique passwords and don’t store them in your web browser.</a:t>
            </a:r>
          </a:p>
          <a:p>
            <a:pPr marL="342900" lvl="0" indent="-342900">
              <a:lnSpc>
                <a:spcPct val="107000"/>
              </a:lnSpc>
              <a:spcAft>
                <a:spcPts val="800"/>
              </a:spcAft>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Enable multi-factor authentication wherever possible.</a:t>
            </a:r>
          </a:p>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6</a:t>
            </a:fld>
            <a:endParaRPr lang="en-AU"/>
          </a:p>
        </p:txBody>
      </p:sp>
    </p:spTree>
    <p:extLst>
      <p:ext uri="{BB962C8B-B14F-4D97-AF65-F5344CB8AC3E}">
        <p14:creationId xmlns:p14="http://schemas.microsoft.com/office/powerpoint/2010/main" val="39117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Fortunately, both federal and state governments have dedicated teams working to develop tools and advice for organisations and individuals.  The Australian Cyber Security Centre has developed and released the Information Security Manual which outlines a cyber security framework.  The manual is designed for use by IT professionals and managers, but the centre has also released a guide specifically for small businesses, called the Small Business Cyber Security Guide.</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Some recommendations include:</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Complete a risk assessment of cyber risk for your business</a:t>
            </a:r>
          </a:p>
          <a:p>
            <a:pPr marL="342900" lvl="0" indent="-342900">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Implement a management strategy for the risks, which could include things like software, obtaining professional advice and IT management and system design.</a:t>
            </a:r>
          </a:p>
          <a:p>
            <a:pPr marL="342900" lvl="0" indent="-342900">
              <a:lnSpc>
                <a:spcPct val="107000"/>
              </a:lnSpc>
              <a:spcAft>
                <a:spcPts val="800"/>
              </a:spcAft>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Investigate Cyber Insurance through a reputable insurer so that if the worst was to happen at least you have some financial coverage. </a:t>
            </a:r>
          </a:p>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7</a:t>
            </a:fld>
            <a:endParaRPr lang="en-AU"/>
          </a:p>
        </p:txBody>
      </p:sp>
    </p:spTree>
    <p:extLst>
      <p:ext uri="{BB962C8B-B14F-4D97-AF65-F5344CB8AC3E}">
        <p14:creationId xmlns:p14="http://schemas.microsoft.com/office/powerpoint/2010/main" val="72934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Cyber-crime can cost your business a lot!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Small businesses need to prioritize cyber-security for their business to manage the risk of threats and minimise the financial burden of cyber-crime on their business.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There are significant resources available to Australian businesses through the Australian Cyber Security Centre.   </a:t>
            </a:r>
          </a:p>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8</a:t>
            </a:fld>
            <a:endParaRPr lang="en-AU"/>
          </a:p>
        </p:txBody>
      </p:sp>
    </p:spTree>
    <p:extLst>
      <p:ext uri="{BB962C8B-B14F-4D97-AF65-F5344CB8AC3E}">
        <p14:creationId xmlns:p14="http://schemas.microsoft.com/office/powerpoint/2010/main" val="3011708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76A800B-6984-438A-A89E-56B708C4241C}" type="slidenum">
              <a:rPr lang="en-AU" smtClean="0"/>
              <a:t>9</a:t>
            </a:fld>
            <a:endParaRPr lang="en-AU"/>
          </a:p>
        </p:txBody>
      </p:sp>
    </p:spTree>
    <p:extLst>
      <p:ext uri="{BB962C8B-B14F-4D97-AF65-F5344CB8AC3E}">
        <p14:creationId xmlns:p14="http://schemas.microsoft.com/office/powerpoint/2010/main" val="39324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AB02C0FE-927C-43A4-9FC5-909B7762F620}" type="datetimeFigureOut">
              <a:rPr lang="en-AU" smtClean="0"/>
              <a:t>28/04/2022</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3D1FED36-4616-41F1-A336-C367E56DACB2}" type="slidenum">
              <a:rPr lang="en-AU" smtClean="0"/>
              <a:t>‹#›</a:t>
            </a:fld>
            <a:endParaRPr lang="en-AU"/>
          </a:p>
        </p:txBody>
      </p:sp>
    </p:spTree>
    <p:extLst>
      <p:ext uri="{BB962C8B-B14F-4D97-AF65-F5344CB8AC3E}">
        <p14:creationId xmlns:p14="http://schemas.microsoft.com/office/powerpoint/2010/main" val="949243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2C0FE-927C-43A4-9FC5-909B7762F620}"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1FED36-4616-41F1-A336-C367E56DACB2}" type="slidenum">
              <a:rPr lang="en-AU" smtClean="0"/>
              <a:t>‹#›</a:t>
            </a:fld>
            <a:endParaRPr lang="en-AU"/>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124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2C0FE-927C-43A4-9FC5-909B7762F620}"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1FED36-4616-41F1-A336-C367E56DACB2}" type="slidenum">
              <a:rPr lang="en-AU" smtClean="0"/>
              <a:t>‹#›</a:t>
            </a:fld>
            <a:endParaRPr lang="en-AU"/>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918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2C0FE-927C-43A4-9FC5-909B7762F620}"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1FED36-4616-41F1-A336-C367E56DACB2}" type="slidenum">
              <a:rPr lang="en-AU" smtClean="0"/>
              <a:t>‹#›</a:t>
            </a:fld>
            <a:endParaRPr lang="en-AU"/>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421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2C0FE-927C-43A4-9FC5-909B7762F620}"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1FED36-4616-41F1-A336-C367E56DACB2}" type="slidenum">
              <a:rPr lang="en-AU" smtClean="0"/>
              <a:t>‹#›</a:t>
            </a:fld>
            <a:endParaRPr lang="en-AU"/>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065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2C0FE-927C-43A4-9FC5-909B7762F620}" type="datetimeFigureOut">
              <a:rPr lang="en-AU" smtClean="0"/>
              <a:t>28/04/2022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1FED36-4616-41F1-A336-C367E56DACB2}" type="slidenum">
              <a:rPr lang="en-AU" smtClean="0"/>
              <a:t>‹#›</a:t>
            </a:fld>
            <a:endParaRPr lang="en-AU"/>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86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02C0FE-927C-43A4-9FC5-909B7762F620}" type="datetimeFigureOut">
              <a:rPr lang="en-AU" smtClean="0"/>
              <a:t>28/04/2022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D1FED36-4616-41F1-A336-C367E56DACB2}" type="slidenum">
              <a:rPr lang="en-AU" smtClean="0"/>
              <a:t>‹#›</a:t>
            </a:fld>
            <a:endParaRPr lang="en-AU"/>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037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02C0FE-927C-43A4-9FC5-909B7762F620}" type="datetimeFigureOut">
              <a:rPr lang="en-AU" smtClean="0"/>
              <a:t>28/04/2022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D1FED36-4616-41F1-A336-C367E56DACB2}" type="slidenum">
              <a:rPr lang="en-AU" smtClean="0"/>
              <a:t>‹#›</a:t>
            </a:fld>
            <a:endParaRPr lang="en-AU"/>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84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2C0FE-927C-43A4-9FC5-909B7762F620}" type="datetimeFigureOut">
              <a:rPr lang="en-AU" smtClean="0"/>
              <a:t>28/04/2022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D1FED36-4616-41F1-A336-C367E56DACB2}" type="slidenum">
              <a:rPr lang="en-AU" smtClean="0"/>
              <a:t>‹#›</a:t>
            </a:fld>
            <a:endParaRPr lang="en-AU"/>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013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2C0FE-927C-43A4-9FC5-909B7762F620}" type="datetimeFigureOut">
              <a:rPr lang="en-AU" smtClean="0"/>
              <a:t>28/04/2022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1FED36-4616-41F1-A336-C367E56DACB2}" type="slidenum">
              <a:rPr lang="en-AU" smtClean="0"/>
              <a:t>‹#›</a:t>
            </a:fld>
            <a:endParaRPr lang="en-AU"/>
          </a:p>
        </p:txBody>
      </p:sp>
    </p:spTree>
    <p:extLst>
      <p:ext uri="{BB962C8B-B14F-4D97-AF65-F5344CB8AC3E}">
        <p14:creationId xmlns:p14="http://schemas.microsoft.com/office/powerpoint/2010/main" val="195804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2C0FE-927C-43A4-9FC5-909B7762F620}" type="datetimeFigureOut">
              <a:rPr lang="en-AU" smtClean="0"/>
              <a:t>28/04/2022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1FED36-4616-41F1-A336-C367E56DACB2}" type="slidenum">
              <a:rPr lang="en-AU" smtClean="0"/>
              <a:t>‹#›</a:t>
            </a:fld>
            <a:endParaRPr lang="en-AU"/>
          </a:p>
        </p:txBody>
      </p:sp>
    </p:spTree>
    <p:extLst>
      <p:ext uri="{BB962C8B-B14F-4D97-AF65-F5344CB8AC3E}">
        <p14:creationId xmlns:p14="http://schemas.microsoft.com/office/powerpoint/2010/main" val="134464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B02C0FE-927C-43A4-9FC5-909B7762F620}" type="datetimeFigureOut">
              <a:rPr lang="en-AU" smtClean="0"/>
              <a:t>28/04/2022</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D1FED36-4616-41F1-A336-C367E56DACB2}" type="slidenum">
              <a:rPr lang="en-AU" smtClean="0"/>
              <a:t>‹#›</a:t>
            </a:fld>
            <a:endParaRPr lang="en-AU"/>
          </a:p>
        </p:txBody>
      </p:sp>
    </p:spTree>
    <p:extLst>
      <p:ext uri="{BB962C8B-B14F-4D97-AF65-F5344CB8AC3E}">
        <p14:creationId xmlns:p14="http://schemas.microsoft.com/office/powerpoint/2010/main" val="31376664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9F2E-D4C3-4118-B85B-5552A70324E6}"/>
              </a:ext>
            </a:extLst>
          </p:cNvPr>
          <p:cNvSpPr>
            <a:spLocks noGrp="1"/>
          </p:cNvSpPr>
          <p:nvPr>
            <p:ph type="ctrTitle"/>
          </p:nvPr>
        </p:nvSpPr>
        <p:spPr/>
        <p:txBody>
          <a:bodyPr/>
          <a:lstStyle/>
          <a:p>
            <a:r>
              <a:rPr lang="en-AU" dirty="0"/>
              <a:t>Cyber Security Issues for Small Business</a:t>
            </a:r>
          </a:p>
        </p:txBody>
      </p:sp>
      <p:sp>
        <p:nvSpPr>
          <p:cNvPr id="3" name="Subtitle 2">
            <a:extLst>
              <a:ext uri="{FF2B5EF4-FFF2-40B4-BE49-F238E27FC236}">
                <a16:creationId xmlns:a16="http://schemas.microsoft.com/office/drawing/2014/main" id="{9617DC95-DFF5-47DC-B389-12A5476BBB42}"/>
              </a:ext>
            </a:extLst>
          </p:cNvPr>
          <p:cNvSpPr>
            <a:spLocks noGrp="1"/>
          </p:cNvSpPr>
          <p:nvPr>
            <p:ph type="subTitle" idx="1"/>
          </p:nvPr>
        </p:nvSpPr>
        <p:spPr/>
        <p:txBody>
          <a:bodyPr/>
          <a:lstStyle/>
          <a:p>
            <a:r>
              <a:rPr lang="en-AU" dirty="0"/>
              <a:t>Therisa Mews</a:t>
            </a:r>
          </a:p>
          <a:p>
            <a:r>
              <a:rPr lang="en-AU" dirty="0"/>
              <a:t>Student 12190349</a:t>
            </a:r>
          </a:p>
        </p:txBody>
      </p:sp>
    </p:spTree>
    <p:extLst>
      <p:ext uri="{BB962C8B-B14F-4D97-AF65-F5344CB8AC3E}">
        <p14:creationId xmlns:p14="http://schemas.microsoft.com/office/powerpoint/2010/main" val="386595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C46C-AA47-4CE2-96A6-14E66D4E2432}"/>
              </a:ext>
            </a:extLst>
          </p:cNvPr>
          <p:cNvSpPr>
            <a:spLocks noGrp="1"/>
          </p:cNvSpPr>
          <p:nvPr>
            <p:ph type="title"/>
          </p:nvPr>
        </p:nvSpPr>
        <p:spPr>
          <a:xfrm>
            <a:off x="1261871" y="365760"/>
            <a:ext cx="9858383" cy="1325562"/>
          </a:xfrm>
        </p:spPr>
        <p:txBody>
          <a:bodyPr>
            <a:normAutofit/>
          </a:bodyPr>
          <a:lstStyle/>
          <a:p>
            <a:r>
              <a:rPr lang="en-AU" dirty="0"/>
              <a:t>Agenda</a:t>
            </a:r>
          </a:p>
        </p:txBody>
      </p:sp>
      <p:graphicFrame>
        <p:nvGraphicFramePr>
          <p:cNvPr id="5" name="Content Placeholder 2">
            <a:extLst>
              <a:ext uri="{FF2B5EF4-FFF2-40B4-BE49-F238E27FC236}">
                <a16:creationId xmlns:a16="http://schemas.microsoft.com/office/drawing/2014/main" id="{61F594E7-1078-BC07-5B84-E4D99EC88EE3}"/>
              </a:ext>
            </a:extLst>
          </p:cNvPr>
          <p:cNvGraphicFramePr>
            <a:graphicFrameLocks noGrp="1"/>
          </p:cNvGraphicFramePr>
          <p:nvPr>
            <p:ph idx="1"/>
            <p:extLst>
              <p:ext uri="{D42A27DB-BD31-4B8C-83A1-F6EECF244321}">
                <p14:modId xmlns:p14="http://schemas.microsoft.com/office/powerpoint/2010/main" val="261594148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20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FA0B-D67D-4BB7-B261-DDDE451F3520}"/>
              </a:ext>
            </a:extLst>
          </p:cNvPr>
          <p:cNvSpPr>
            <a:spLocks noGrp="1"/>
          </p:cNvSpPr>
          <p:nvPr>
            <p:ph type="title"/>
          </p:nvPr>
        </p:nvSpPr>
        <p:spPr>
          <a:xfrm>
            <a:off x="1261871" y="365760"/>
            <a:ext cx="9858383" cy="1325562"/>
          </a:xfrm>
        </p:spPr>
        <p:txBody>
          <a:bodyPr>
            <a:normAutofit/>
          </a:bodyPr>
          <a:lstStyle/>
          <a:p>
            <a:r>
              <a:rPr lang="en-AU"/>
              <a:t>Introduction</a:t>
            </a:r>
          </a:p>
        </p:txBody>
      </p:sp>
      <p:graphicFrame>
        <p:nvGraphicFramePr>
          <p:cNvPr id="14" name="Content Placeholder 2">
            <a:extLst>
              <a:ext uri="{FF2B5EF4-FFF2-40B4-BE49-F238E27FC236}">
                <a16:creationId xmlns:a16="http://schemas.microsoft.com/office/drawing/2014/main" id="{39AE64EE-A934-E4B4-B010-F4188BBFCDB6}"/>
              </a:ext>
            </a:extLst>
          </p:cNvPr>
          <p:cNvGraphicFramePr>
            <a:graphicFrameLocks noGrp="1"/>
          </p:cNvGraphicFramePr>
          <p:nvPr>
            <p:ph idx="1"/>
            <p:extLst>
              <p:ext uri="{D42A27DB-BD31-4B8C-83A1-F6EECF244321}">
                <p14:modId xmlns:p14="http://schemas.microsoft.com/office/powerpoint/2010/main" val="157165639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88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B588-D1D2-4535-8116-6D99080918ED}"/>
              </a:ext>
            </a:extLst>
          </p:cNvPr>
          <p:cNvSpPr>
            <a:spLocks noGrp="1"/>
          </p:cNvSpPr>
          <p:nvPr>
            <p:ph type="title"/>
          </p:nvPr>
        </p:nvSpPr>
        <p:spPr>
          <a:xfrm>
            <a:off x="1261871" y="365760"/>
            <a:ext cx="9858383" cy="1325562"/>
          </a:xfrm>
        </p:spPr>
        <p:txBody>
          <a:bodyPr>
            <a:normAutofit/>
          </a:bodyPr>
          <a:lstStyle/>
          <a:p>
            <a:r>
              <a:rPr lang="en-AU"/>
              <a:t>What is cyber security?</a:t>
            </a:r>
          </a:p>
        </p:txBody>
      </p:sp>
      <p:graphicFrame>
        <p:nvGraphicFramePr>
          <p:cNvPr id="14" name="Content Placeholder 2">
            <a:extLst>
              <a:ext uri="{FF2B5EF4-FFF2-40B4-BE49-F238E27FC236}">
                <a16:creationId xmlns:a16="http://schemas.microsoft.com/office/drawing/2014/main" id="{6873B2AC-B829-CF69-CAFE-97D085C8EAE8}"/>
              </a:ext>
            </a:extLst>
          </p:cNvPr>
          <p:cNvGraphicFramePr>
            <a:graphicFrameLocks noGrp="1"/>
          </p:cNvGraphicFramePr>
          <p:nvPr>
            <p:ph idx="1"/>
            <p:extLst>
              <p:ext uri="{D42A27DB-BD31-4B8C-83A1-F6EECF244321}">
                <p14:modId xmlns:p14="http://schemas.microsoft.com/office/powerpoint/2010/main" val="3030530754"/>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626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60B0-8C67-4BBE-BEFD-D3D266F46B67}"/>
              </a:ext>
            </a:extLst>
          </p:cNvPr>
          <p:cNvSpPr>
            <a:spLocks noGrp="1"/>
          </p:cNvSpPr>
          <p:nvPr>
            <p:ph type="title"/>
          </p:nvPr>
        </p:nvSpPr>
        <p:spPr>
          <a:xfrm>
            <a:off x="1261871" y="365760"/>
            <a:ext cx="9858383" cy="1325562"/>
          </a:xfrm>
        </p:spPr>
        <p:txBody>
          <a:bodyPr>
            <a:normAutofit/>
          </a:bodyPr>
          <a:lstStyle/>
          <a:p>
            <a:r>
              <a:rPr lang="en-AU" dirty="0"/>
              <a:t>Is your business vulnerable?</a:t>
            </a:r>
          </a:p>
        </p:txBody>
      </p:sp>
      <p:graphicFrame>
        <p:nvGraphicFramePr>
          <p:cNvPr id="5" name="Content Placeholder 2">
            <a:extLst>
              <a:ext uri="{FF2B5EF4-FFF2-40B4-BE49-F238E27FC236}">
                <a16:creationId xmlns:a16="http://schemas.microsoft.com/office/drawing/2014/main" id="{28C6DA30-E477-F049-08B2-5580CC6C08AA}"/>
              </a:ext>
            </a:extLst>
          </p:cNvPr>
          <p:cNvGraphicFramePr>
            <a:graphicFrameLocks noGrp="1"/>
          </p:cNvGraphicFramePr>
          <p:nvPr>
            <p:ph idx="1"/>
            <p:extLst>
              <p:ext uri="{D42A27DB-BD31-4B8C-83A1-F6EECF244321}">
                <p14:modId xmlns:p14="http://schemas.microsoft.com/office/powerpoint/2010/main" val="429304831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39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BDEE-5294-4583-BD81-B0BD645F0E94}"/>
              </a:ext>
            </a:extLst>
          </p:cNvPr>
          <p:cNvSpPr>
            <a:spLocks noGrp="1"/>
          </p:cNvSpPr>
          <p:nvPr>
            <p:ph type="title"/>
          </p:nvPr>
        </p:nvSpPr>
        <p:spPr>
          <a:xfrm>
            <a:off x="1261871" y="365760"/>
            <a:ext cx="9858383" cy="1325562"/>
          </a:xfrm>
        </p:spPr>
        <p:txBody>
          <a:bodyPr>
            <a:normAutofit/>
          </a:bodyPr>
          <a:lstStyle/>
          <a:p>
            <a:r>
              <a:rPr lang="en-AU" dirty="0"/>
              <a:t>How can you reduce the risk?</a:t>
            </a:r>
          </a:p>
        </p:txBody>
      </p:sp>
      <p:graphicFrame>
        <p:nvGraphicFramePr>
          <p:cNvPr id="5" name="Content Placeholder 2">
            <a:extLst>
              <a:ext uri="{FF2B5EF4-FFF2-40B4-BE49-F238E27FC236}">
                <a16:creationId xmlns:a16="http://schemas.microsoft.com/office/drawing/2014/main" id="{D603EEDE-C470-72B9-182D-AD28A49F58B5}"/>
              </a:ext>
            </a:extLst>
          </p:cNvPr>
          <p:cNvGraphicFramePr>
            <a:graphicFrameLocks noGrp="1"/>
          </p:cNvGraphicFramePr>
          <p:nvPr>
            <p:ph idx="1"/>
            <p:extLst>
              <p:ext uri="{D42A27DB-BD31-4B8C-83A1-F6EECF244321}">
                <p14:modId xmlns:p14="http://schemas.microsoft.com/office/powerpoint/2010/main" val="39735755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picture containing text&#10;&#10;Description automatically generated">
            <a:extLst>
              <a:ext uri="{FF2B5EF4-FFF2-40B4-BE49-F238E27FC236}">
                <a16:creationId xmlns:a16="http://schemas.microsoft.com/office/drawing/2014/main" id="{AB81E525-B699-4A18-BE56-927AD9D03A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259343">
            <a:off x="9297291" y="2849007"/>
            <a:ext cx="3265291" cy="4632705"/>
          </a:xfrm>
          <a:prstGeom prst="rect">
            <a:avLst/>
          </a:prstGeom>
        </p:spPr>
      </p:pic>
    </p:spTree>
    <p:extLst>
      <p:ext uri="{BB962C8B-B14F-4D97-AF65-F5344CB8AC3E}">
        <p14:creationId xmlns:p14="http://schemas.microsoft.com/office/powerpoint/2010/main" val="139050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BDEE-5294-4583-BD81-B0BD645F0E94}"/>
              </a:ext>
            </a:extLst>
          </p:cNvPr>
          <p:cNvSpPr>
            <a:spLocks noGrp="1"/>
          </p:cNvSpPr>
          <p:nvPr>
            <p:ph type="title"/>
          </p:nvPr>
        </p:nvSpPr>
        <p:spPr>
          <a:xfrm>
            <a:off x="1261871" y="365760"/>
            <a:ext cx="9858383" cy="1325562"/>
          </a:xfrm>
        </p:spPr>
        <p:txBody>
          <a:bodyPr>
            <a:normAutofit/>
          </a:bodyPr>
          <a:lstStyle/>
          <a:p>
            <a:r>
              <a:rPr lang="en-AU" dirty="0"/>
              <a:t>More recommendations include:</a:t>
            </a:r>
          </a:p>
        </p:txBody>
      </p:sp>
      <p:graphicFrame>
        <p:nvGraphicFramePr>
          <p:cNvPr id="5" name="Content Placeholder 2">
            <a:extLst>
              <a:ext uri="{FF2B5EF4-FFF2-40B4-BE49-F238E27FC236}">
                <a16:creationId xmlns:a16="http://schemas.microsoft.com/office/drawing/2014/main" id="{D603EEDE-C470-72B9-182D-AD28A49F58B5}"/>
              </a:ext>
            </a:extLst>
          </p:cNvPr>
          <p:cNvGraphicFramePr>
            <a:graphicFrameLocks noGrp="1"/>
          </p:cNvGraphicFramePr>
          <p:nvPr>
            <p:ph idx="1"/>
            <p:extLst>
              <p:ext uri="{D42A27DB-BD31-4B8C-83A1-F6EECF244321}">
                <p14:modId xmlns:p14="http://schemas.microsoft.com/office/powerpoint/2010/main" val="104264759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545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F1DF-6039-47AB-AEEA-BF8D7CF2EA2B}"/>
              </a:ext>
            </a:extLst>
          </p:cNvPr>
          <p:cNvSpPr>
            <a:spLocks noGrp="1"/>
          </p:cNvSpPr>
          <p:nvPr>
            <p:ph type="title"/>
          </p:nvPr>
        </p:nvSpPr>
        <p:spPr>
          <a:xfrm>
            <a:off x="1261871" y="365760"/>
            <a:ext cx="9858383" cy="1325562"/>
          </a:xfrm>
        </p:spPr>
        <p:txBody>
          <a:bodyPr>
            <a:normAutofit/>
          </a:bodyPr>
          <a:lstStyle/>
          <a:p>
            <a:r>
              <a:rPr lang="en-AU" dirty="0"/>
              <a:t>Summary</a:t>
            </a:r>
          </a:p>
        </p:txBody>
      </p:sp>
      <p:graphicFrame>
        <p:nvGraphicFramePr>
          <p:cNvPr id="5" name="Content Placeholder 2">
            <a:extLst>
              <a:ext uri="{FF2B5EF4-FFF2-40B4-BE49-F238E27FC236}">
                <a16:creationId xmlns:a16="http://schemas.microsoft.com/office/drawing/2014/main" id="{61AEECE1-DFCD-68BE-2587-64822C0B944F}"/>
              </a:ext>
            </a:extLst>
          </p:cNvPr>
          <p:cNvGraphicFramePr>
            <a:graphicFrameLocks noGrp="1"/>
          </p:cNvGraphicFramePr>
          <p:nvPr>
            <p:ph idx="1"/>
            <p:extLst>
              <p:ext uri="{D42A27DB-BD31-4B8C-83A1-F6EECF244321}">
                <p14:modId xmlns:p14="http://schemas.microsoft.com/office/powerpoint/2010/main" val="265023467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82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4DB1-0C09-49E2-A1B8-DADD4685135B}"/>
              </a:ext>
            </a:extLst>
          </p:cNvPr>
          <p:cNvSpPr>
            <a:spLocks noGrp="1"/>
          </p:cNvSpPr>
          <p:nvPr>
            <p:ph type="title"/>
          </p:nvPr>
        </p:nvSpPr>
        <p:spPr>
          <a:xfrm>
            <a:off x="1261871" y="365760"/>
            <a:ext cx="9858383" cy="1325562"/>
          </a:xfrm>
        </p:spPr>
        <p:txBody>
          <a:bodyPr>
            <a:normAutofit/>
          </a:bodyPr>
          <a:lstStyle/>
          <a:p>
            <a:r>
              <a:rPr lang="en-AU" dirty="0"/>
              <a:t>References</a:t>
            </a:r>
          </a:p>
        </p:txBody>
      </p:sp>
      <p:graphicFrame>
        <p:nvGraphicFramePr>
          <p:cNvPr id="5" name="Content Placeholder 2">
            <a:extLst>
              <a:ext uri="{FF2B5EF4-FFF2-40B4-BE49-F238E27FC236}">
                <a16:creationId xmlns:a16="http://schemas.microsoft.com/office/drawing/2014/main" id="{191F5FA0-025F-CD6A-BA38-6AC7E89AD406}"/>
              </a:ext>
            </a:extLst>
          </p:cNvPr>
          <p:cNvGraphicFramePr>
            <a:graphicFrameLocks noGrp="1"/>
          </p:cNvGraphicFramePr>
          <p:nvPr>
            <p:ph idx="1"/>
            <p:extLst>
              <p:ext uri="{D42A27DB-BD31-4B8C-83A1-F6EECF244321}">
                <p14:modId xmlns:p14="http://schemas.microsoft.com/office/powerpoint/2010/main" val="323966074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54001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231</TotalTime>
  <Words>1496</Words>
  <Application>Microsoft Office PowerPoint</Application>
  <PresentationFormat>Widescreen</PresentationFormat>
  <Paragraphs>82</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Symbol</vt:lpstr>
      <vt:lpstr>Wingdings 2</vt:lpstr>
      <vt:lpstr>View</vt:lpstr>
      <vt:lpstr>Cyber Security Issues for Small Business</vt:lpstr>
      <vt:lpstr>Agenda</vt:lpstr>
      <vt:lpstr>Introduction</vt:lpstr>
      <vt:lpstr>What is cyber security?</vt:lpstr>
      <vt:lpstr>Is your business vulnerable?</vt:lpstr>
      <vt:lpstr>How can you reduce the risk?</vt:lpstr>
      <vt:lpstr>More recommendations include: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Issues for Small Business</dc:title>
  <dc:creator>Therisa Mews</dc:creator>
  <cp:lastModifiedBy>Therisa Mews</cp:lastModifiedBy>
  <cp:revision>2</cp:revision>
  <dcterms:created xsi:type="dcterms:W3CDTF">2022-04-28T03:30:32Z</dcterms:created>
  <dcterms:modified xsi:type="dcterms:W3CDTF">2022-04-28T07:21:47Z</dcterms:modified>
</cp:coreProperties>
</file>