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0565E-C138-4104-9A31-8EB46664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A7786FC-97B5-4A86-8670-6F4A9C25D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043F5D-67A7-4D4F-9CE7-AC061A03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126489-8FB1-43AC-ACDF-C1A3A425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BC436B-9DB8-443C-827C-496A5E2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1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332A9-FD50-47D7-8ADA-51AFD48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C677BF-9738-4381-AF4A-F16ACFB47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6BCF39-9077-4C46-B4E2-C2A99058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58D7B5-7B8E-4297-8A9B-3195BF7A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AAB8DE-FA30-4062-BEC4-B1AFC4E5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92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6089142-E2F9-4117-82F0-2F890B9F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B222AB-E2A2-4D2A-88A2-ACC91A74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BE4A8D-32A0-4472-8F0D-42C24818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0CA004-A3EE-46F5-AB9F-971936D6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33B554-A42E-462C-BF9C-87EAC40E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8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19E80-E864-43FD-9623-684A88B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161BB4-3AC2-486F-BB22-7380189B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0A3F11-05B1-4673-95B0-542D6E24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14BCC5-E8FC-4F6A-9DBD-5919D61D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4A4B1B-E90D-4947-BD4A-F6EABE1E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115E3-FB55-47D4-A725-CAC7D60B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CE7786-E3FE-49EE-A118-B9D0B66D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75BCE3-2EDB-47B9-AD71-2561ABBC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C30E75-BED3-4543-9841-6B8ED756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99E424-029F-4D36-BC14-BF26D6A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79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0361F-A587-4A9A-92E9-ACECE577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4245A-F587-4480-ACFD-0794F7CB9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F362BFC-4883-4AD1-ABA7-245FF945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020BC13-1BA8-4DB2-923F-B62CCC8C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D39254-83F1-40BD-A05B-649E4318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F37672-D137-4FB3-A0D6-9D5868E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1E23-0AEF-49B0-A931-DF427E09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F206C6-CE60-4138-B443-0C664799B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EC80A9-B832-4E4A-966D-F9CC7EBD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4460318-E8EF-4533-ADE0-BBC55A23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69C1FCD-7172-4A4B-B733-8D5D530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6681003-BA3B-4EEE-8CD8-98E79F1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24DDEF9-4841-4C03-8E0C-F75C63FD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AEB85F9-6D26-4E16-A87B-47DC199F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6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236A6-DC61-4B8D-A028-EE7F9951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CE5C9BC-F1E2-43B4-99FD-04A3B48A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6DBE8BA-5248-49AC-A110-E76CECFE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715964-19BD-4312-A23D-0A6C72B9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0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A16068F-A969-45FD-88C2-44F87F1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7A504FD-0747-4877-A375-285E3085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65E8C2E-2321-4351-8726-DC2576C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93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FCCE9-5BCD-4451-B2D2-943B2586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E56B12-981B-4BE9-907E-A4018298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856049-6E61-4EA7-88A1-E99071319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987D12-BA73-4FDF-8C4D-EC2E4B95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195CBE-D0FC-4266-A58B-16AC7C03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39CD245-281C-4EC4-ADAB-9635F363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5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36209-1B6D-4967-8A6E-C79A4C94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27D875F-B9D7-4F58-8411-12B3F2CCD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77A10E-9428-4830-8E90-60410F94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7D9681F-C383-4521-8249-6547900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8DB63B-5E9C-4487-B501-AC2F200A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09C12A-0302-40F2-A496-79B7F3D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3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F55620C-6F3D-44CC-992F-5F4C8C12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510ED0-D053-4D17-90B0-533304B8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2C45B7-9A47-4752-9A48-35F56435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47A0-F4D5-46CF-9539-FBC0C0C94AEB}" type="datetimeFigureOut">
              <a:rPr lang="da-DK" smtClean="0"/>
              <a:t>21-09-2020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3448A5-04AD-4183-B63D-DB8E63F5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7936EE-462F-44DF-811E-73550511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3403-B79C-4AC2-9984-465259CDD6F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8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E640E-54AB-4EB0-A337-401AFBC35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i Java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8428496-94F5-4FAD-806D-43BC52872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21.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78322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403EE-DFE7-4B4A-8BCF-8C5BD954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Aritmetiske operatorer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F1E81E-310A-497A-B111-EB90EBF3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+	plus</a:t>
            </a:r>
          </a:p>
          <a:p>
            <a:pPr marL="0" indent="0">
              <a:buNone/>
            </a:pPr>
            <a:r>
              <a:rPr lang="da-DK" dirty="0"/>
              <a:t>	-	minus</a:t>
            </a:r>
          </a:p>
          <a:p>
            <a:pPr marL="0" indent="0">
              <a:buNone/>
            </a:pPr>
            <a:r>
              <a:rPr lang="da-DK" dirty="0"/>
              <a:t>	*	gange</a:t>
            </a:r>
          </a:p>
          <a:p>
            <a:pPr marL="0" indent="0">
              <a:buNone/>
            </a:pPr>
            <a:r>
              <a:rPr lang="da-DK" dirty="0"/>
              <a:t>	/	heltalsdivision		(7 / 2 er lig med 3)</a:t>
            </a:r>
          </a:p>
          <a:p>
            <a:pPr marL="0" indent="0">
              <a:buNone/>
            </a:pPr>
            <a:r>
              <a:rPr lang="da-DK" dirty="0"/>
              <a:t>	%	rest ved heltalsdivision	(7 % 2 er lig med 1) </a:t>
            </a:r>
          </a:p>
        </p:txBody>
      </p:sp>
    </p:spTree>
    <p:extLst>
      <p:ext uri="{BB962C8B-B14F-4D97-AF65-F5344CB8AC3E}">
        <p14:creationId xmlns:p14="http://schemas.microsoft.com/office/powerpoint/2010/main" val="329644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C18F8-C984-470A-8788-4DCA3EE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Sammenlignende operatorer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EDAE0E-4EE9-498C-A306-28B21987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==	er lig med</a:t>
            </a:r>
          </a:p>
          <a:p>
            <a:pPr marL="0" indent="0">
              <a:buNone/>
            </a:pPr>
            <a:r>
              <a:rPr lang="da-DK" dirty="0"/>
              <a:t>	&gt;	større end</a:t>
            </a:r>
          </a:p>
          <a:p>
            <a:pPr marL="0" indent="0">
              <a:buNone/>
            </a:pPr>
            <a:r>
              <a:rPr lang="da-DK" dirty="0"/>
              <a:t>	&lt; 	mindre end</a:t>
            </a:r>
          </a:p>
          <a:p>
            <a:pPr marL="0" indent="0">
              <a:buNone/>
            </a:pPr>
            <a:r>
              <a:rPr lang="da-DK" dirty="0"/>
              <a:t>	&gt;=	større end eller lig med</a:t>
            </a:r>
          </a:p>
          <a:p>
            <a:pPr marL="0" indent="0">
              <a:buNone/>
            </a:pPr>
            <a:r>
              <a:rPr lang="da-DK" dirty="0"/>
              <a:t>	&lt;=	mindre end eller lig med</a:t>
            </a:r>
          </a:p>
          <a:p>
            <a:pPr marL="0" indent="0">
              <a:buNone/>
            </a:pPr>
            <a:r>
              <a:rPr lang="da-DK" dirty="0"/>
              <a:t>	!	negation</a:t>
            </a:r>
          </a:p>
          <a:p>
            <a:pPr marL="0" indent="0">
              <a:buNone/>
            </a:pPr>
            <a:r>
              <a:rPr lang="da-DK" dirty="0"/>
              <a:t>	!=	forskellig fra</a:t>
            </a:r>
          </a:p>
        </p:txBody>
      </p:sp>
    </p:spTree>
    <p:extLst>
      <p:ext uri="{BB962C8B-B14F-4D97-AF65-F5344CB8AC3E}">
        <p14:creationId xmlns:p14="http://schemas.microsoft.com/office/powerpoint/2010/main" val="13079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6C8B7-8152-459E-AACE-8850E5D1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Logiske operatorer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134C61-2D94-47FC-9E0E-111755EE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&amp;&amp;		og (and)</a:t>
            </a:r>
          </a:p>
          <a:p>
            <a:pPr marL="0" indent="0">
              <a:buNone/>
            </a:pPr>
            <a:r>
              <a:rPr lang="da-DK" dirty="0"/>
              <a:t>	||		eller (or)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Undgå meget sammensatte logiske udtryk – </a:t>
            </a:r>
            <a:r>
              <a:rPr lang="da-DK" dirty="0" err="1"/>
              <a:t>keep</a:t>
            </a:r>
            <a:r>
              <a:rPr lang="da-DK" dirty="0"/>
              <a:t> it simple.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1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DED27-6374-4611-B0B4-EBE0FB59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Assignments</a:t>
            </a:r>
            <a:r>
              <a:rPr lang="da-DK" dirty="0"/>
              <a:t> – tildeling af værdi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B20162-BE97-41B7-853D-D36A3B7B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875" cy="435133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=	(a=b; variablen a tildeles variablen b’s værdi – b er uændret)</a:t>
            </a:r>
          </a:p>
          <a:p>
            <a:pPr marL="0" indent="0">
              <a:buNone/>
            </a:pPr>
            <a:r>
              <a:rPr lang="da-DK" dirty="0"/>
              <a:t>	+=	(a+=b; b’s værdi lægges til a; samme som a = a + b;)</a:t>
            </a:r>
          </a:p>
          <a:p>
            <a:pPr marL="0" indent="0">
              <a:buNone/>
            </a:pPr>
            <a:r>
              <a:rPr lang="da-DK" dirty="0"/>
              <a:t>	-=	(a-=b; b’s værdi trækkes fra a; samme som a = a – b;)</a:t>
            </a:r>
          </a:p>
          <a:p>
            <a:pPr marL="0" indent="0">
              <a:buNone/>
            </a:pPr>
            <a:r>
              <a:rPr lang="da-DK" dirty="0"/>
              <a:t>	*=	(a*=b; a’s værdi ganges med b; samme som a = a * b;)</a:t>
            </a:r>
          </a:p>
          <a:p>
            <a:pPr marL="0" indent="0">
              <a:buNone/>
            </a:pPr>
            <a:r>
              <a:rPr lang="da-DK" dirty="0"/>
              <a:t>	/=	(a/=b; a’s værdi divideres med b; samme som a = a / b;)</a:t>
            </a:r>
          </a:p>
          <a:p>
            <a:pPr marL="0" indent="0">
              <a:buNone/>
            </a:pPr>
            <a:r>
              <a:rPr lang="da-DK" dirty="0"/>
              <a:t>	++	(</a:t>
            </a:r>
            <a:r>
              <a:rPr lang="da-DK" dirty="0" err="1"/>
              <a:t>increment</a:t>
            </a:r>
            <a:r>
              <a:rPr lang="da-DK" dirty="0"/>
              <a:t>; c++; det samme som c = c + 1; eller c += 1;)</a:t>
            </a:r>
          </a:p>
          <a:p>
            <a:pPr marL="0" indent="0">
              <a:buNone/>
            </a:pPr>
            <a:r>
              <a:rPr lang="da-DK" dirty="0"/>
              <a:t>	--	(</a:t>
            </a:r>
            <a:r>
              <a:rPr lang="da-DK" dirty="0" err="1"/>
              <a:t>decrement</a:t>
            </a:r>
            <a:r>
              <a:rPr lang="da-DK" dirty="0"/>
              <a:t>; c--; det samme som c = c – 1; eller c -= 1;)</a:t>
            </a:r>
          </a:p>
        </p:txBody>
      </p:sp>
    </p:spTree>
    <p:extLst>
      <p:ext uri="{BB962C8B-B14F-4D97-AF65-F5344CB8AC3E}">
        <p14:creationId xmlns:p14="http://schemas.microsoft.com/office/powerpoint/2010/main" val="11719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23E47-F8AD-4722-9CF0-A57C532D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Attributter – simple eller primitive datatyper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921E67-DE69-4F3C-874A-0DE8427F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int</a:t>
            </a:r>
            <a:r>
              <a:rPr lang="da-DK" dirty="0"/>
              <a:t>		heltal, 32 bits inkl. fortegn</a:t>
            </a:r>
          </a:p>
          <a:p>
            <a:pPr marL="0" indent="0">
              <a:buNone/>
            </a:pPr>
            <a:r>
              <a:rPr lang="da-DK" dirty="0"/>
              <a:t>	long		heltal, 64 bits inkl. fortegn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float</a:t>
            </a:r>
            <a:r>
              <a:rPr lang="da-DK" dirty="0"/>
              <a:t>		decimaltal, 32 bits inkl. fortegn</a:t>
            </a:r>
          </a:p>
          <a:p>
            <a:pPr marL="0" indent="0">
              <a:buNone/>
            </a:pPr>
            <a:r>
              <a:rPr lang="da-DK" dirty="0"/>
              <a:t>	double	decimaltal, 64 bits inkl. fortegn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char</a:t>
            </a:r>
            <a:r>
              <a:rPr lang="da-DK" dirty="0"/>
              <a:t>		en enkelt karakter, fx et bogstav eller et ciffer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bool</a:t>
            </a:r>
            <a:r>
              <a:rPr lang="da-DK" dirty="0"/>
              <a:t>		</a:t>
            </a:r>
            <a:r>
              <a:rPr lang="da-DK" dirty="0" err="1"/>
              <a:t>boolean</a:t>
            </a:r>
            <a:r>
              <a:rPr lang="da-DK" dirty="0"/>
              <a:t>, true eller false</a:t>
            </a:r>
          </a:p>
        </p:txBody>
      </p:sp>
    </p:spTree>
    <p:extLst>
      <p:ext uri="{BB962C8B-B14F-4D97-AF65-F5344CB8AC3E}">
        <p14:creationId xmlns:p14="http://schemas.microsoft.com/office/powerpoint/2010/main" val="1854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D3AAA-CFC2-4DC5-9132-55662416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Begreber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DA175B-8E2C-4609-99E2-67EFD716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En klasse er en skabelon for objekter.</a:t>
            </a:r>
          </a:p>
          <a:p>
            <a:r>
              <a:rPr lang="da-DK" dirty="0"/>
              <a:t>Et objekt er en forekomst eller en instans af en klasse.</a:t>
            </a:r>
          </a:p>
          <a:p>
            <a:r>
              <a:rPr lang="da-DK" dirty="0"/>
              <a:t>Et objekt har identitet (navn), tilstand og adfærd.</a:t>
            </a:r>
          </a:p>
          <a:p>
            <a:r>
              <a:rPr lang="da-DK" dirty="0"/>
              <a:t>Tilstanden er værdien af attributterne.</a:t>
            </a:r>
          </a:p>
          <a:p>
            <a:r>
              <a:rPr lang="da-DK" dirty="0"/>
              <a:t>Adfærden er metoderne – dvs. det, objektet kan foretage sig.</a:t>
            </a:r>
          </a:p>
          <a:p>
            <a:r>
              <a:rPr lang="da-DK" dirty="0"/>
              <a:t>Et </a:t>
            </a:r>
            <a:r>
              <a:rPr lang="da-DK" dirty="0" err="1"/>
              <a:t>konstruktor</a:t>
            </a:r>
            <a:r>
              <a:rPr lang="da-DK" dirty="0"/>
              <a:t> er en metode, som skaber et nyt objekt af klassen.</a:t>
            </a:r>
          </a:p>
          <a:p>
            <a:r>
              <a:rPr lang="da-DK" dirty="0" err="1"/>
              <a:t>Konstruktoren</a:t>
            </a:r>
            <a:r>
              <a:rPr lang="da-DK" dirty="0"/>
              <a:t> hedder det samme som klassen.</a:t>
            </a:r>
          </a:p>
          <a:p>
            <a:r>
              <a:rPr lang="da-DK" dirty="0"/>
              <a:t>Der kan være flere </a:t>
            </a:r>
            <a:r>
              <a:rPr lang="da-DK" dirty="0" err="1"/>
              <a:t>konstruktorer</a:t>
            </a:r>
            <a:r>
              <a:rPr lang="da-DK" dirty="0"/>
              <a:t> i den samme klasse.</a:t>
            </a:r>
          </a:p>
          <a:p>
            <a:r>
              <a:rPr lang="da-DK" dirty="0"/>
              <a:t>Metoder kan hedde det samme, hvis de har forskellige parameterlister,</a:t>
            </a:r>
          </a:p>
        </p:txBody>
      </p:sp>
    </p:spTree>
    <p:extLst>
      <p:ext uri="{BB962C8B-B14F-4D97-AF65-F5344CB8AC3E}">
        <p14:creationId xmlns:p14="http://schemas.microsoft.com/office/powerpoint/2010/main" val="39257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07638-CFFD-4C7C-A701-688EAB5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Diverse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B1DE52-0229-4EEC-B678-75A5B50E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Java er case-sensitiv, dvs. forskel på små og store bogstaver.</a:t>
            </a:r>
          </a:p>
          <a:p>
            <a:r>
              <a:rPr lang="da-DK" dirty="0"/>
              <a:t>Klasser bør altid begynde med et stort bogstav.</a:t>
            </a:r>
          </a:p>
          <a:p>
            <a:r>
              <a:rPr lang="da-DK" dirty="0"/>
              <a:t>Attributter og metoder bør altid begynde med lille bogstav og have sigende navne.</a:t>
            </a:r>
          </a:p>
          <a:p>
            <a:r>
              <a:rPr lang="da-DK" dirty="0"/>
              <a:t>Undgå æ, ø og å.</a:t>
            </a:r>
          </a:p>
          <a:p>
            <a:r>
              <a:rPr lang="da-DK" dirty="0"/>
              <a:t>En metode har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modifier</a:t>
            </a:r>
            <a:r>
              <a:rPr lang="da-DK" dirty="0"/>
              <a:t>, returværdi, navn og parameterliste. 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da-DK" dirty="0">
                <a:cs typeface="Courier New" panose="02070309020205020404" pitchFamily="49" charset="0"/>
              </a:rPr>
              <a:t>Acces </a:t>
            </a:r>
            <a:r>
              <a:rPr lang="da-DK" dirty="0" err="1">
                <a:cs typeface="Courier New" panose="02070309020205020404" pitchFamily="49" charset="0"/>
              </a:rPr>
              <a:t>modifier</a:t>
            </a:r>
            <a:r>
              <a:rPr lang="da-DK" dirty="0">
                <a:cs typeface="Courier New" panose="02070309020205020404" pitchFamily="49" charset="0"/>
              </a:rPr>
              <a:t> kan være private, public eller </a:t>
            </a:r>
            <a:r>
              <a:rPr lang="da-DK" dirty="0" err="1">
                <a:cs typeface="Courier New" panose="02070309020205020404" pitchFamily="49" charset="0"/>
              </a:rPr>
              <a:t>protected</a:t>
            </a:r>
            <a:r>
              <a:rPr lang="da-DK" dirty="0">
                <a:cs typeface="Courier New" panose="02070309020205020404" pitchFamily="49" charset="0"/>
              </a:rPr>
              <a:t>.</a:t>
            </a:r>
          </a:p>
          <a:p>
            <a:r>
              <a:rPr lang="da-DK" dirty="0">
                <a:cs typeface="Courier New" panose="02070309020205020404" pitchFamily="49" charset="0"/>
              </a:rPr>
              <a:t>Attributter skal altid være private.</a:t>
            </a:r>
          </a:p>
          <a:p>
            <a:r>
              <a:rPr lang="da-DK" dirty="0">
                <a:cs typeface="Courier New" panose="02070309020205020404" pitchFamily="49" charset="0"/>
              </a:rPr>
              <a:t>En </a:t>
            </a:r>
            <a:r>
              <a:rPr lang="da-DK" dirty="0" err="1">
                <a:cs typeface="Courier New" panose="02070309020205020404" pitchFamily="49" charset="0"/>
              </a:rPr>
              <a:t>char</a:t>
            </a:r>
            <a:r>
              <a:rPr lang="da-DK" dirty="0">
                <a:cs typeface="Courier New" panose="02070309020205020404" pitchFamily="49" charset="0"/>
              </a:rPr>
              <a:t> angives i enkelt anførselstegn, fx ‘k’.</a:t>
            </a:r>
          </a:p>
          <a:p>
            <a:r>
              <a:rPr lang="da-DK" dirty="0" err="1">
                <a:cs typeface="Courier New" panose="02070309020205020404" pitchFamily="49" charset="0"/>
              </a:rPr>
              <a:t>Strings</a:t>
            </a:r>
            <a:r>
              <a:rPr lang="da-DK" dirty="0">
                <a:cs typeface="Courier New" panose="02070309020205020404" pitchFamily="49" charset="0"/>
              </a:rPr>
              <a:t> angives i dobbelt anførselstegn, fx ”Poul”.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Programmering i Java</vt:lpstr>
      <vt:lpstr>Aritmetiske operatorer</vt:lpstr>
      <vt:lpstr>Sammenlignende operatorer</vt:lpstr>
      <vt:lpstr>Logiske operatorer</vt:lpstr>
      <vt:lpstr>Assignments – tildeling af værdi </vt:lpstr>
      <vt:lpstr>Attributter – simple eller primitive datatyper</vt:lpstr>
      <vt:lpstr>Begreber </vt:lpstr>
      <vt:lpstr>Diverse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i Java</dc:title>
  <dc:creator>Ole Dolriis</dc:creator>
  <cp:lastModifiedBy>Ole Dolriis</cp:lastModifiedBy>
  <cp:revision>12</cp:revision>
  <dcterms:created xsi:type="dcterms:W3CDTF">2020-09-21T07:10:31Z</dcterms:created>
  <dcterms:modified xsi:type="dcterms:W3CDTF">2020-09-21T09:22:41Z</dcterms:modified>
</cp:coreProperties>
</file>