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3" r:id="rId2"/>
    <p:sldId id="311" r:id="rId3"/>
    <p:sldId id="322" r:id="rId4"/>
    <p:sldId id="318" r:id="rId5"/>
    <p:sldId id="324" r:id="rId6"/>
    <p:sldId id="320" r:id="rId7"/>
    <p:sldId id="321" r:id="rId8"/>
    <p:sldId id="323" r:id="rId9"/>
    <p:sldId id="319" r:id="rId10"/>
    <p:sldId id="284" r:id="rId11"/>
    <p:sldId id="312" r:id="rId12"/>
    <p:sldId id="314" r:id="rId13"/>
    <p:sldId id="313" r:id="rId14"/>
    <p:sldId id="315" r:id="rId15"/>
    <p:sldId id="316" r:id="rId16"/>
  </p:sldIdLst>
  <p:sldSz cx="18288000" cy="10287000"/>
  <p:notesSz cx="6858000" cy="8891588"/>
  <p:custShowLst>
    <p:custShow name="Custom Show 1" id="0">
      <p:sldLst/>
    </p:custShow>
  </p:custShowLst>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Doohen" initials="JD" lastIdx="2" clrIdx="0">
    <p:extLst>
      <p:ext uri="{19B8F6BF-5375-455C-9EA6-DF929625EA0E}">
        <p15:presenceInfo xmlns:p15="http://schemas.microsoft.com/office/powerpoint/2012/main" userId="3be641716a0205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35485D"/>
    <a:srgbClr val="000000"/>
    <a:srgbClr val="027E21"/>
    <a:srgbClr val="FAB301"/>
    <a:srgbClr val="C00000"/>
    <a:srgbClr val="00602B"/>
    <a:srgbClr val="E9B32A"/>
    <a:srgbClr val="A37501"/>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8" autoAdjust="0"/>
    <p:restoredTop sz="96517" autoAdjust="0"/>
  </p:normalViewPr>
  <p:slideViewPr>
    <p:cSldViewPr snapToGrid="0">
      <p:cViewPr varScale="1">
        <p:scale>
          <a:sx n="52" d="100"/>
          <a:sy n="52" d="100"/>
        </p:scale>
        <p:origin x="782"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61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46124"/>
          </a:xfrm>
          <a:prstGeom prst="rect">
            <a:avLst/>
          </a:prstGeom>
        </p:spPr>
        <p:txBody>
          <a:bodyPr vert="horz" lIns="91440" tIns="45720" rIns="91440" bIns="45720" rtlCol="0"/>
          <a:lstStyle>
            <a:lvl1pPr algn="r">
              <a:defRPr sz="1200"/>
            </a:lvl1pPr>
          </a:lstStyle>
          <a:p>
            <a:fld id="{EDB36F8C-373E-462E-A1B1-FEB055506373}" type="datetimeFigureOut">
              <a:rPr lang="en-US" smtClean="0"/>
              <a:t>2/25/2024</a:t>
            </a:fld>
            <a:endParaRPr lang="en-US" dirty="0"/>
          </a:p>
        </p:txBody>
      </p:sp>
      <p:sp>
        <p:nvSpPr>
          <p:cNvPr id="4" name="Slide Image Placeholder 3"/>
          <p:cNvSpPr>
            <a:spLocks noGrp="1" noRot="1" noChangeAspect="1"/>
          </p:cNvSpPr>
          <p:nvPr>
            <p:ph type="sldImg" idx="2"/>
          </p:nvPr>
        </p:nvSpPr>
        <p:spPr>
          <a:xfrm>
            <a:off x="762000" y="1111250"/>
            <a:ext cx="5334000" cy="30003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279077"/>
            <a:ext cx="5486400" cy="3501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445466"/>
            <a:ext cx="2971800" cy="44612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445466"/>
            <a:ext cx="2971800" cy="446123"/>
          </a:xfrm>
          <a:prstGeom prst="rect">
            <a:avLst/>
          </a:prstGeom>
        </p:spPr>
        <p:txBody>
          <a:bodyPr vert="horz" lIns="91440" tIns="45720" rIns="91440" bIns="45720" rtlCol="0" anchor="b"/>
          <a:lstStyle>
            <a:lvl1pPr algn="r">
              <a:defRPr sz="1200"/>
            </a:lvl1pPr>
          </a:lstStyle>
          <a:p>
            <a:fld id="{7678D4F5-5B32-4B17-933F-AAAA58D32A2B}" type="slidenum">
              <a:rPr lang="en-US" smtClean="0"/>
              <a:t>‹#›</a:t>
            </a:fld>
            <a:endParaRPr lang="en-US" dirty="0"/>
          </a:p>
        </p:txBody>
      </p:sp>
    </p:spTree>
    <p:extLst>
      <p:ext uri="{BB962C8B-B14F-4D97-AF65-F5344CB8AC3E}">
        <p14:creationId xmlns:p14="http://schemas.microsoft.com/office/powerpoint/2010/main" val="3615465065"/>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43655" y="3367245"/>
            <a:ext cx="13400694" cy="3655848"/>
          </a:xfrm>
        </p:spPr>
        <p:txBody>
          <a:bodyPr tIns="45720" bIns="45720" anchor="ctr">
            <a:normAutofit/>
          </a:bodyPr>
          <a:lstStyle>
            <a:lvl1pPr algn="ctr">
              <a:lnSpc>
                <a:spcPct val="83000"/>
              </a:lnSpc>
              <a:defRPr lang="en-US" sz="10200" b="0" kern="1200" cap="all" spc="-15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2443652" y="7023094"/>
            <a:ext cx="13405269" cy="685802"/>
          </a:xfrm>
        </p:spPr>
        <p:txBody>
          <a:bodyPr>
            <a:normAutofit/>
          </a:bodyPr>
          <a:lstStyle>
            <a:lvl1pPr marL="0" indent="0" algn="ctr">
              <a:spcBef>
                <a:spcPts val="0"/>
              </a:spcBef>
              <a:buNone/>
              <a:defRPr sz="2700" spc="120" baseline="0">
                <a:solidFill>
                  <a:schemeClr val="tx1">
                    <a:lumMod val="95000"/>
                    <a:lumOff val="5000"/>
                  </a:schemeClr>
                </a:solidFill>
              </a:defRPr>
            </a:lvl1pPr>
            <a:lvl2pPr marL="685800" indent="0" algn="ctr">
              <a:buNone/>
              <a:defRPr sz="2400"/>
            </a:lvl2pPr>
            <a:lvl3pPr marL="1371600" indent="0" algn="ctr">
              <a:buNone/>
              <a:defRPr sz="24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Tree>
    <p:extLst>
      <p:ext uri="{BB962C8B-B14F-4D97-AF65-F5344CB8AC3E}">
        <p14:creationId xmlns:p14="http://schemas.microsoft.com/office/powerpoint/2010/main" val="40981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_Titl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42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G_Pic_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3AA793D-D4A5-D42E-5E85-BCE4A3BB3E84}"/>
              </a:ext>
            </a:extLst>
          </p:cNvPr>
          <p:cNvSpPr>
            <a:spLocks noGrp="1"/>
          </p:cNvSpPr>
          <p:nvPr>
            <p:ph type="pic" sz="quarter" idx="10"/>
          </p:nvPr>
        </p:nvSpPr>
        <p:spPr>
          <a:xfrm>
            <a:off x="3449639" y="2763838"/>
            <a:ext cx="13175528" cy="6816725"/>
          </a:xfrm>
          <a:custGeom>
            <a:avLst/>
            <a:gdLst>
              <a:gd name="connsiteX0" fmla="*/ 0 w 8936037"/>
              <a:gd name="connsiteY0" fmla="*/ 0 h 6816725"/>
              <a:gd name="connsiteX1" fmla="*/ 7799893 w 8936037"/>
              <a:gd name="connsiteY1" fmla="*/ 0 h 6816725"/>
              <a:gd name="connsiteX2" fmla="*/ 8936037 w 8936037"/>
              <a:gd name="connsiteY2" fmla="*/ 1136144 h 6816725"/>
              <a:gd name="connsiteX3" fmla="*/ 8936037 w 8936037"/>
              <a:gd name="connsiteY3" fmla="*/ 6816725 h 6816725"/>
              <a:gd name="connsiteX4" fmla="*/ 0 w 8936037"/>
              <a:gd name="connsiteY4" fmla="*/ 6816725 h 6816725"/>
              <a:gd name="connsiteX5" fmla="*/ 0 w 8936037"/>
              <a:gd name="connsiteY5" fmla="*/ 0 h 6816725"/>
              <a:gd name="connsiteX6" fmla="*/ 0 w 8936037"/>
              <a:gd name="connsiteY6" fmla="*/ 0 h 6816725"/>
              <a:gd name="connsiteX0" fmla="*/ 0 w 13175528"/>
              <a:gd name="connsiteY0" fmla="*/ 0 h 6816725"/>
              <a:gd name="connsiteX1" fmla="*/ 7799893 w 13175528"/>
              <a:gd name="connsiteY1" fmla="*/ 0 h 6816725"/>
              <a:gd name="connsiteX2" fmla="*/ 13175528 w 13175528"/>
              <a:gd name="connsiteY2" fmla="*/ 4294980 h 6816725"/>
              <a:gd name="connsiteX3" fmla="*/ 8936037 w 13175528"/>
              <a:gd name="connsiteY3" fmla="*/ 6816725 h 6816725"/>
              <a:gd name="connsiteX4" fmla="*/ 0 w 13175528"/>
              <a:gd name="connsiteY4" fmla="*/ 6816725 h 6816725"/>
              <a:gd name="connsiteX5" fmla="*/ 0 w 13175528"/>
              <a:gd name="connsiteY5" fmla="*/ 0 h 6816725"/>
              <a:gd name="connsiteX6" fmla="*/ 0 w 13175528"/>
              <a:gd name="connsiteY6" fmla="*/ 0 h 6816725"/>
              <a:gd name="connsiteX0" fmla="*/ 0 w 13175528"/>
              <a:gd name="connsiteY0" fmla="*/ 0 h 6816725"/>
              <a:gd name="connsiteX1" fmla="*/ 7799893 w 13175528"/>
              <a:gd name="connsiteY1" fmla="*/ 0 h 6816725"/>
              <a:gd name="connsiteX2" fmla="*/ 13175528 w 13175528"/>
              <a:gd name="connsiteY2" fmla="*/ 4294980 h 6816725"/>
              <a:gd name="connsiteX3" fmla="*/ 13154746 w 13175528"/>
              <a:gd name="connsiteY3" fmla="*/ 6816725 h 6816725"/>
              <a:gd name="connsiteX4" fmla="*/ 0 w 13175528"/>
              <a:gd name="connsiteY4" fmla="*/ 6816725 h 6816725"/>
              <a:gd name="connsiteX5" fmla="*/ 0 w 13175528"/>
              <a:gd name="connsiteY5" fmla="*/ 0 h 6816725"/>
              <a:gd name="connsiteX6" fmla="*/ 0 w 13175528"/>
              <a:gd name="connsiteY6" fmla="*/ 0 h 6816725"/>
              <a:gd name="connsiteX0" fmla="*/ 0 w 13175528"/>
              <a:gd name="connsiteY0" fmla="*/ 0 h 6816725"/>
              <a:gd name="connsiteX1" fmla="*/ 8901329 w 13175528"/>
              <a:gd name="connsiteY1" fmla="*/ 0 h 6816725"/>
              <a:gd name="connsiteX2" fmla="*/ 13175528 w 13175528"/>
              <a:gd name="connsiteY2" fmla="*/ 4294980 h 6816725"/>
              <a:gd name="connsiteX3" fmla="*/ 13154746 w 13175528"/>
              <a:gd name="connsiteY3" fmla="*/ 6816725 h 6816725"/>
              <a:gd name="connsiteX4" fmla="*/ 0 w 13175528"/>
              <a:gd name="connsiteY4" fmla="*/ 6816725 h 6816725"/>
              <a:gd name="connsiteX5" fmla="*/ 0 w 13175528"/>
              <a:gd name="connsiteY5" fmla="*/ 0 h 6816725"/>
              <a:gd name="connsiteX6" fmla="*/ 0 w 13175528"/>
              <a:gd name="connsiteY6" fmla="*/ 0 h 68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75528" h="6816725">
                <a:moveTo>
                  <a:pt x="0" y="0"/>
                </a:moveTo>
                <a:lnTo>
                  <a:pt x="8901329" y="0"/>
                </a:lnTo>
                <a:lnTo>
                  <a:pt x="13175528" y="4294980"/>
                </a:lnTo>
                <a:lnTo>
                  <a:pt x="13154746" y="6816725"/>
                </a:lnTo>
                <a:lnTo>
                  <a:pt x="0" y="6816725"/>
                </a:lnTo>
                <a:lnTo>
                  <a:pt x="0" y="0"/>
                </a:lnTo>
                <a:lnTo>
                  <a:pt x="0" y="0"/>
                </a:lnTo>
                <a:close/>
              </a:path>
            </a:pathLst>
          </a:custGeom>
        </p:spPr>
        <p:txBody>
          <a:bodyPr/>
          <a:lstStyle/>
          <a:p>
            <a:endParaRPr lang="en-US" dirty="0"/>
          </a:p>
        </p:txBody>
      </p:sp>
    </p:spTree>
    <p:extLst>
      <p:ext uri="{BB962C8B-B14F-4D97-AF65-F5344CB8AC3E}">
        <p14:creationId xmlns:p14="http://schemas.microsoft.com/office/powerpoint/2010/main" val="257507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icture_Layout">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0B302BE-849A-146B-80D7-CB5F28B27B3E}"/>
              </a:ext>
            </a:extLst>
          </p:cNvPr>
          <p:cNvSpPr>
            <a:spLocks noGrp="1"/>
          </p:cNvSpPr>
          <p:nvPr>
            <p:ph type="pic" sz="quarter" idx="10"/>
          </p:nvPr>
        </p:nvSpPr>
        <p:spPr>
          <a:xfrm>
            <a:off x="1447969" y="1378599"/>
            <a:ext cx="2111368" cy="2111366"/>
          </a:xfrm>
          <a:prstGeom prst="diamond">
            <a:avLst/>
          </a:prstGeom>
        </p:spPr>
        <p:txBody>
          <a:bodyPr/>
          <a:lstStyle/>
          <a:p>
            <a:endParaRPr lang="en-US" dirty="0"/>
          </a:p>
        </p:txBody>
      </p:sp>
      <p:sp>
        <p:nvSpPr>
          <p:cNvPr id="11" name="Picture Placeholder 9">
            <a:extLst>
              <a:ext uri="{FF2B5EF4-FFF2-40B4-BE49-F238E27FC236}">
                <a16:creationId xmlns:a16="http://schemas.microsoft.com/office/drawing/2014/main" id="{9897D9A6-1271-0FB9-61E3-86EFC27B1DA8}"/>
              </a:ext>
            </a:extLst>
          </p:cNvPr>
          <p:cNvSpPr>
            <a:spLocks noGrp="1"/>
          </p:cNvSpPr>
          <p:nvPr>
            <p:ph type="pic" sz="quarter" idx="11"/>
          </p:nvPr>
        </p:nvSpPr>
        <p:spPr>
          <a:xfrm>
            <a:off x="1447970" y="5721812"/>
            <a:ext cx="2111368" cy="2111366"/>
          </a:xfrm>
          <a:prstGeom prst="diamond">
            <a:avLst/>
          </a:prstGeom>
        </p:spPr>
        <p:txBody>
          <a:bodyPr/>
          <a:lstStyle/>
          <a:p>
            <a:endParaRPr lang="en-US" dirty="0"/>
          </a:p>
        </p:txBody>
      </p:sp>
      <p:sp>
        <p:nvSpPr>
          <p:cNvPr id="12" name="Picture Placeholder 9">
            <a:extLst>
              <a:ext uri="{FF2B5EF4-FFF2-40B4-BE49-F238E27FC236}">
                <a16:creationId xmlns:a16="http://schemas.microsoft.com/office/drawing/2014/main" id="{B2581571-6EBC-F98B-F0A0-5A1FA5F874F9}"/>
              </a:ext>
            </a:extLst>
          </p:cNvPr>
          <p:cNvSpPr>
            <a:spLocks noGrp="1"/>
          </p:cNvSpPr>
          <p:nvPr>
            <p:ph type="pic" sz="quarter" idx="12"/>
          </p:nvPr>
        </p:nvSpPr>
        <p:spPr>
          <a:xfrm>
            <a:off x="5390412" y="1374809"/>
            <a:ext cx="2111368" cy="2111366"/>
          </a:xfrm>
          <a:prstGeom prst="diamond">
            <a:avLst/>
          </a:prstGeom>
        </p:spPr>
        <p:txBody>
          <a:bodyPr/>
          <a:lstStyle/>
          <a:p>
            <a:endParaRPr lang="en-US" dirty="0"/>
          </a:p>
        </p:txBody>
      </p:sp>
      <p:sp>
        <p:nvSpPr>
          <p:cNvPr id="15" name="Picture Placeholder 9">
            <a:extLst>
              <a:ext uri="{FF2B5EF4-FFF2-40B4-BE49-F238E27FC236}">
                <a16:creationId xmlns:a16="http://schemas.microsoft.com/office/drawing/2014/main" id="{3B257CB2-2CEF-FC48-DFB4-945784E519AB}"/>
              </a:ext>
            </a:extLst>
          </p:cNvPr>
          <p:cNvSpPr>
            <a:spLocks noGrp="1"/>
          </p:cNvSpPr>
          <p:nvPr>
            <p:ph type="pic" sz="quarter" idx="13"/>
          </p:nvPr>
        </p:nvSpPr>
        <p:spPr>
          <a:xfrm>
            <a:off x="5387187" y="5712071"/>
            <a:ext cx="2111368" cy="2111366"/>
          </a:xfrm>
          <a:prstGeom prst="diamond">
            <a:avLst/>
          </a:prstGeom>
        </p:spPr>
        <p:txBody>
          <a:bodyPr/>
          <a:lstStyle/>
          <a:p>
            <a:endParaRPr lang="en-US" dirty="0"/>
          </a:p>
        </p:txBody>
      </p:sp>
    </p:spTree>
    <p:extLst>
      <p:ext uri="{BB962C8B-B14F-4D97-AF65-F5344CB8AC3E}">
        <p14:creationId xmlns:p14="http://schemas.microsoft.com/office/powerpoint/2010/main" val="43752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_BG_1 Picture Display">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274BE8-801D-4A0C-B3F6-A2BE4AAFB99B}"/>
              </a:ext>
            </a:extLst>
          </p:cNvPr>
          <p:cNvSpPr>
            <a:spLocks noGrp="1"/>
          </p:cNvSpPr>
          <p:nvPr>
            <p:ph type="pic" sz="quarter" idx="10"/>
          </p:nvPr>
        </p:nvSpPr>
        <p:spPr>
          <a:xfrm>
            <a:off x="0" y="0"/>
            <a:ext cx="18288000" cy="10287000"/>
          </a:xfrm>
        </p:spPr>
        <p:txBody>
          <a:bodyPr/>
          <a:lstStyle/>
          <a:p>
            <a:endParaRPr lang="en-US" dirty="0"/>
          </a:p>
        </p:txBody>
      </p:sp>
    </p:spTree>
    <p:extLst>
      <p:ext uri="{BB962C8B-B14F-4D97-AF65-F5344CB8AC3E}">
        <p14:creationId xmlns:p14="http://schemas.microsoft.com/office/powerpoint/2010/main" val="25001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88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mparison pic layout">
    <p:bg>
      <p:bgPr>
        <a:solidFill>
          <a:schemeClr val="bg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D733F56A-C3EF-4721-93B6-E1CBFC089D56}"/>
              </a:ext>
            </a:extLst>
          </p:cNvPr>
          <p:cNvSpPr>
            <a:spLocks noGrp="1"/>
          </p:cNvSpPr>
          <p:nvPr>
            <p:ph type="pic" sz="quarter" idx="12"/>
          </p:nvPr>
        </p:nvSpPr>
        <p:spPr>
          <a:xfrm>
            <a:off x="2231329" y="4010273"/>
            <a:ext cx="5103922" cy="3162202"/>
          </a:xfrm>
          <a:prstGeom prst="roundRect">
            <a:avLst>
              <a:gd name="adj" fmla="val 4560"/>
            </a:avLst>
          </a:prstGeom>
        </p:spPr>
        <p:txBody>
          <a:bodyPr/>
          <a:lstStyle/>
          <a:p>
            <a:endParaRPr lang="en-US" dirty="0"/>
          </a:p>
        </p:txBody>
      </p:sp>
      <p:sp>
        <p:nvSpPr>
          <p:cNvPr id="8" name="Picture Placeholder 7">
            <a:extLst>
              <a:ext uri="{FF2B5EF4-FFF2-40B4-BE49-F238E27FC236}">
                <a16:creationId xmlns:a16="http://schemas.microsoft.com/office/drawing/2014/main" id="{766BE92C-510E-4F12-BA44-9026149D39A6}"/>
              </a:ext>
            </a:extLst>
          </p:cNvPr>
          <p:cNvSpPr>
            <a:spLocks noGrp="1"/>
          </p:cNvSpPr>
          <p:nvPr>
            <p:ph type="pic" sz="quarter" idx="13"/>
          </p:nvPr>
        </p:nvSpPr>
        <p:spPr>
          <a:xfrm>
            <a:off x="10935179" y="4010273"/>
            <a:ext cx="5103922" cy="3162202"/>
          </a:xfrm>
          <a:prstGeom prst="roundRect">
            <a:avLst>
              <a:gd name="adj" fmla="val 4560"/>
            </a:avLst>
          </a:prstGeom>
        </p:spPr>
        <p:txBody>
          <a:bodyPr/>
          <a:lstStyle/>
          <a:p>
            <a:endParaRPr lang="en-US" dirty="0"/>
          </a:p>
        </p:txBody>
      </p:sp>
    </p:spTree>
    <p:extLst>
      <p:ext uri="{BB962C8B-B14F-4D97-AF65-F5344CB8AC3E}">
        <p14:creationId xmlns:p14="http://schemas.microsoft.com/office/powerpoint/2010/main" val="24307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 name="Title Placeholder 1"/>
          <p:cNvSpPr>
            <a:spLocks noGrp="1"/>
          </p:cNvSpPr>
          <p:nvPr>
            <p:ph type="title"/>
          </p:nvPr>
        </p:nvSpPr>
        <p:spPr>
          <a:xfrm>
            <a:off x="1600200" y="963891"/>
            <a:ext cx="15087600" cy="2057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00200" y="3154680"/>
            <a:ext cx="15087600" cy="577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85192" y="9052560"/>
            <a:ext cx="4339568" cy="548640"/>
          </a:xfrm>
          <a:prstGeom prst="rect">
            <a:avLst/>
          </a:prstGeom>
        </p:spPr>
        <p:txBody>
          <a:bodyPr vert="horz" lIns="91440" tIns="45720" rIns="91440" bIns="45720" rtlCol="0" anchor="b"/>
          <a:lstStyle>
            <a:lvl1pPr algn="r">
              <a:defRPr sz="1500">
                <a:solidFill>
                  <a:schemeClr val="tx1">
                    <a:lumMod val="75000"/>
                    <a:lumOff val="25000"/>
                  </a:schemeClr>
                </a:solidFill>
              </a:defRPr>
            </a:lvl1pPr>
          </a:lstStyle>
          <a:p>
            <a:fld id="{F6FA2B21-3FCD-4721-B95C-427943F61125}" type="datetime1">
              <a:rPr lang="en-US" smtClean="0"/>
              <a:t>2/25/2024</a:t>
            </a:fld>
            <a:endParaRPr lang="en-US" dirty="0"/>
          </a:p>
        </p:txBody>
      </p:sp>
      <p:sp>
        <p:nvSpPr>
          <p:cNvPr id="5" name="Footer Placeholder 4"/>
          <p:cNvSpPr>
            <a:spLocks noGrp="1"/>
          </p:cNvSpPr>
          <p:nvPr>
            <p:ph type="ftr" sz="quarter" idx="3"/>
          </p:nvPr>
        </p:nvSpPr>
        <p:spPr>
          <a:xfrm>
            <a:off x="1600200" y="9052560"/>
            <a:ext cx="8724900" cy="548640"/>
          </a:xfrm>
          <a:prstGeom prst="rect">
            <a:avLst/>
          </a:prstGeom>
        </p:spPr>
        <p:txBody>
          <a:bodyPr vert="horz" lIns="91440" tIns="45720" rIns="91440" bIns="45720" rtlCol="0" anchor="b"/>
          <a:lstStyle>
            <a:lvl1pPr algn="l">
              <a:defRPr sz="15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5430500" y="9052560"/>
            <a:ext cx="1257300" cy="548640"/>
          </a:xfrm>
          <a:prstGeom prst="rect">
            <a:avLst/>
          </a:prstGeom>
        </p:spPr>
        <p:txBody>
          <a:bodyPr vert="horz" lIns="91440" tIns="45720" rIns="91440" bIns="45720" rtlCol="0" anchor="b"/>
          <a:lstStyle>
            <a:lvl1pPr algn="r">
              <a:defRPr sz="15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66016809"/>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90" r:id="rId3"/>
    <p:sldLayoutId id="2147483689" r:id="rId4"/>
    <p:sldLayoutId id="2147483688" r:id="rId5"/>
    <p:sldLayoutId id="2147483681" r:id="rId6"/>
    <p:sldLayoutId id="2147483685" r:id="rId7"/>
  </p:sldLayoutIdLst>
  <p:hf sldNum="0" hdr="0" ftr="0" dt="0"/>
  <p:txStyles>
    <p:titleStyle>
      <a:lvl1pPr algn="l" defTabSz="1371600" rtl="0" eaLnBrk="1" latinLnBrk="0" hangingPunct="1">
        <a:lnSpc>
          <a:spcPct val="90000"/>
        </a:lnSpc>
        <a:spcBef>
          <a:spcPct val="0"/>
        </a:spcBef>
        <a:buNone/>
        <a:defRPr lang="en-US" sz="6300" b="1" i="0" kern="1200" cap="none" spc="0" baseline="0" dirty="0">
          <a:solidFill>
            <a:schemeClr val="tx1">
              <a:lumMod val="85000"/>
              <a:lumOff val="15000"/>
            </a:schemeClr>
          </a:solidFill>
          <a:effectLst/>
          <a:latin typeface="+mj-lt"/>
          <a:ea typeface="+mn-ea"/>
          <a:cs typeface="+mn-cs"/>
        </a:defRPr>
      </a:lvl1pPr>
    </p:titleStyle>
    <p:bodyStyle>
      <a:lvl1pPr marL="274320" indent="-274320" algn="l" defTabSz="1371600" rtl="0" eaLnBrk="1" latinLnBrk="0" hangingPunct="1">
        <a:lnSpc>
          <a:spcPct val="110000"/>
        </a:lnSpc>
        <a:spcBef>
          <a:spcPts val="1350"/>
        </a:spcBef>
        <a:spcAft>
          <a:spcPts val="0"/>
        </a:spcAft>
        <a:buClr>
          <a:schemeClr val="tx1">
            <a:lumMod val="85000"/>
            <a:lumOff val="15000"/>
          </a:schemeClr>
        </a:buClr>
        <a:buFont typeface="Garamond" pitchFamily="18" charset="0"/>
        <a:buChar char="◦"/>
        <a:defRPr sz="2250" kern="1200">
          <a:solidFill>
            <a:schemeClr val="tx1"/>
          </a:solidFill>
          <a:latin typeface="+mn-lt"/>
          <a:ea typeface="+mn-ea"/>
          <a:cs typeface="+mn-cs"/>
        </a:defRPr>
      </a:lvl1pPr>
      <a:lvl2pPr marL="68580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1950" kern="1200">
          <a:solidFill>
            <a:schemeClr val="tx1"/>
          </a:solidFill>
          <a:latin typeface="+mn-lt"/>
          <a:ea typeface="+mn-ea"/>
          <a:cs typeface="+mn-cs"/>
        </a:defRPr>
      </a:lvl2pPr>
      <a:lvl3pPr marL="109728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1800" kern="1200">
          <a:solidFill>
            <a:schemeClr val="tx1"/>
          </a:solidFill>
          <a:latin typeface="+mn-lt"/>
          <a:ea typeface="+mn-ea"/>
          <a:cs typeface="+mn-cs"/>
        </a:defRPr>
      </a:lvl3pPr>
      <a:lvl4pPr marL="150876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1800" kern="1200">
          <a:solidFill>
            <a:schemeClr val="tx1"/>
          </a:solidFill>
          <a:latin typeface="+mn-lt"/>
          <a:ea typeface="+mn-ea"/>
          <a:cs typeface="+mn-cs"/>
        </a:defRPr>
      </a:lvl4pPr>
      <a:lvl5pPr marL="192024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1800" kern="1200">
          <a:solidFill>
            <a:schemeClr val="tx1"/>
          </a:solidFill>
          <a:latin typeface="+mn-lt"/>
          <a:ea typeface="+mn-ea"/>
          <a:cs typeface="+mn-cs"/>
        </a:defRPr>
      </a:lvl5pPr>
      <a:lvl6pPr marL="240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6pPr>
      <a:lvl7pPr marL="285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7pPr>
      <a:lvl8pPr marL="330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8pPr>
      <a:lvl9pPr marL="375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76C09305-F8AA-F128-0CDE-FC2AD110577D}"/>
              </a:ext>
            </a:extLst>
          </p:cNvPr>
          <p:cNvSpPr/>
          <p:nvPr/>
        </p:nvSpPr>
        <p:spPr>
          <a:xfrm>
            <a:off x="0" y="2550695"/>
            <a:ext cx="18288000" cy="524576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105">
            <a:extLst>
              <a:ext uri="{FF2B5EF4-FFF2-40B4-BE49-F238E27FC236}">
                <a16:creationId xmlns:a16="http://schemas.microsoft.com/office/drawing/2014/main" id="{209C0627-272C-A114-90B3-61BFEB1B20EB}"/>
              </a:ext>
            </a:extLst>
          </p:cNvPr>
          <p:cNvSpPr>
            <a:spLocks noEditPoints="1"/>
          </p:cNvSpPr>
          <p:nvPr/>
        </p:nvSpPr>
        <p:spPr bwMode="auto">
          <a:xfrm>
            <a:off x="0" y="0"/>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3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821E3D52-6FDF-E5CF-B55B-F976A0CA659C}"/>
              </a:ext>
            </a:extLst>
          </p:cNvPr>
          <p:cNvSpPr/>
          <p:nvPr/>
        </p:nvSpPr>
        <p:spPr>
          <a:xfrm>
            <a:off x="0" y="2092549"/>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105">
            <a:extLst>
              <a:ext uri="{FF2B5EF4-FFF2-40B4-BE49-F238E27FC236}">
                <a16:creationId xmlns:a16="http://schemas.microsoft.com/office/drawing/2014/main" id="{9E6C7EE4-74CC-9DD9-3832-2E490AB0D1F6}"/>
              </a:ext>
            </a:extLst>
          </p:cNvPr>
          <p:cNvSpPr>
            <a:spLocks noEditPoints="1"/>
          </p:cNvSpPr>
          <p:nvPr/>
        </p:nvSpPr>
        <p:spPr bwMode="auto">
          <a:xfrm>
            <a:off x="0" y="7746999"/>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3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id="{16D875A9-6442-BCAD-DA14-97BF87B34E33}"/>
              </a:ext>
            </a:extLst>
          </p:cNvPr>
          <p:cNvSpPr/>
          <p:nvPr/>
        </p:nvSpPr>
        <p:spPr>
          <a:xfrm>
            <a:off x="0" y="7715307"/>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Title 1">
            <a:extLst>
              <a:ext uri="{FF2B5EF4-FFF2-40B4-BE49-F238E27FC236}">
                <a16:creationId xmlns:a16="http://schemas.microsoft.com/office/drawing/2014/main" id="{0C08DCBB-BC92-D509-8B6A-5F3921A28758}"/>
              </a:ext>
            </a:extLst>
          </p:cNvPr>
          <p:cNvSpPr txBox="1">
            <a:spLocks/>
          </p:cNvSpPr>
          <p:nvPr/>
        </p:nvSpPr>
        <p:spPr>
          <a:xfrm>
            <a:off x="2013208" y="4354166"/>
            <a:ext cx="14261584" cy="2012003"/>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10000" b="1" spc="200" dirty="0">
                <a:solidFill>
                  <a:schemeClr val="tx1">
                    <a:lumMod val="95000"/>
                  </a:schemeClr>
                </a:solidFill>
                <a:latin typeface="Trebuchet MS" panose="020B0603020202020204" pitchFamily="34" charset="0"/>
                <a:cs typeface="Poppins" panose="00000500000000000000" pitchFamily="2" charset="0"/>
              </a:rPr>
              <a:t>Thermal Imaging</a:t>
            </a:r>
            <a:endParaRPr lang="en-US" sz="10000" spc="200" dirty="0">
              <a:solidFill>
                <a:schemeClr val="accent2"/>
              </a:solidFill>
              <a:latin typeface="Trebuchet MS" panose="020B0603020202020204" pitchFamily="34" charset="0"/>
              <a:cs typeface="Poppins" panose="00000500000000000000" pitchFamily="2" charset="0"/>
            </a:endParaRPr>
          </a:p>
        </p:txBody>
      </p:sp>
      <p:sp>
        <p:nvSpPr>
          <p:cNvPr id="134" name="Title 1">
            <a:extLst>
              <a:ext uri="{FF2B5EF4-FFF2-40B4-BE49-F238E27FC236}">
                <a16:creationId xmlns:a16="http://schemas.microsoft.com/office/drawing/2014/main" id="{583ADDB0-30A5-7B0C-19DB-7D06BFB12A64}"/>
              </a:ext>
            </a:extLst>
          </p:cNvPr>
          <p:cNvSpPr txBox="1">
            <a:spLocks/>
          </p:cNvSpPr>
          <p:nvPr/>
        </p:nvSpPr>
        <p:spPr>
          <a:xfrm>
            <a:off x="2636883" y="5991726"/>
            <a:ext cx="13014233" cy="1184569"/>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5500" spc="200" dirty="0">
                <a:solidFill>
                  <a:schemeClr val="accent3"/>
                </a:solidFill>
                <a:latin typeface="Avenir Next LT Pro" panose="020B0504020202020204" pitchFamily="34" charset="0"/>
                <a:cs typeface="Poppins" panose="00000500000000000000" pitchFamily="2" charset="0"/>
              </a:rPr>
              <a:t>YOUR SUBTEXT</a:t>
            </a:r>
          </a:p>
        </p:txBody>
      </p:sp>
      <p:sp>
        <p:nvSpPr>
          <p:cNvPr id="142" name="Freeform: Shape 141">
            <a:extLst>
              <a:ext uri="{FF2B5EF4-FFF2-40B4-BE49-F238E27FC236}">
                <a16:creationId xmlns:a16="http://schemas.microsoft.com/office/drawing/2014/main" id="{B2454C1C-A855-96D7-47BD-EADE5E66A218}"/>
              </a:ext>
            </a:extLst>
          </p:cNvPr>
          <p:cNvSpPr/>
          <p:nvPr/>
        </p:nvSpPr>
        <p:spPr>
          <a:xfrm>
            <a:off x="8124510" y="3081721"/>
            <a:ext cx="2038981" cy="1459014"/>
          </a:xfrm>
          <a:custGeom>
            <a:avLst/>
            <a:gdLst>
              <a:gd name="connsiteX0" fmla="*/ 1305735 w 3146156"/>
              <a:gd name="connsiteY0" fmla="*/ 0 h 2251266"/>
              <a:gd name="connsiteX1" fmla="*/ 1840422 w 3146156"/>
              <a:gd name="connsiteY1" fmla="*/ 0 h 2251266"/>
              <a:gd name="connsiteX2" fmla="*/ 3146156 w 3146156"/>
              <a:gd name="connsiteY2" fmla="*/ 2251266 h 2251266"/>
              <a:gd name="connsiteX3" fmla="*/ 2613826 w 3146156"/>
              <a:gd name="connsiteY3" fmla="*/ 2251266 h 2251266"/>
              <a:gd name="connsiteX4" fmla="*/ 1569602 w 3146156"/>
              <a:gd name="connsiteY4" fmla="*/ 450881 h 2251266"/>
              <a:gd name="connsiteX5" fmla="*/ 525379 w 3146156"/>
              <a:gd name="connsiteY5" fmla="*/ 2251266 h 2251266"/>
              <a:gd name="connsiteX6" fmla="*/ 0 w 3146156"/>
              <a:gd name="connsiteY6" fmla="*/ 2251266 h 22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156" h="2251266">
                <a:moveTo>
                  <a:pt x="1305735" y="0"/>
                </a:moveTo>
                <a:lnTo>
                  <a:pt x="1840422" y="0"/>
                </a:lnTo>
                <a:lnTo>
                  <a:pt x="3146156" y="2251266"/>
                </a:lnTo>
                <a:lnTo>
                  <a:pt x="2613826" y="2251266"/>
                </a:lnTo>
                <a:lnTo>
                  <a:pt x="1569602" y="450881"/>
                </a:lnTo>
                <a:lnTo>
                  <a:pt x="525379" y="2251266"/>
                </a:lnTo>
                <a:lnTo>
                  <a:pt x="0" y="22512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 name="Isosceles Triangle 142">
            <a:extLst>
              <a:ext uri="{FF2B5EF4-FFF2-40B4-BE49-F238E27FC236}">
                <a16:creationId xmlns:a16="http://schemas.microsoft.com/office/drawing/2014/main" id="{C572C05C-7B06-F2EE-037F-BF7F331B5BBA}"/>
              </a:ext>
            </a:extLst>
          </p:cNvPr>
          <p:cNvSpPr/>
          <p:nvPr/>
        </p:nvSpPr>
        <p:spPr>
          <a:xfrm rot="10800000">
            <a:off x="8860842" y="4071549"/>
            <a:ext cx="554696" cy="4781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044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30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7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800"/>
                                        <p:tgtEl>
                                          <p:spTgt spid="135"/>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600"/>
                                        <p:tgtEl>
                                          <p:spTgt spid="133"/>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34"/>
                                        </p:tgtEl>
                                        <p:attrNameLst>
                                          <p:attrName>style.visibility</p:attrName>
                                        </p:attrNameLst>
                                      </p:cBhvr>
                                      <p:to>
                                        <p:strVal val="visible"/>
                                      </p:to>
                                    </p:set>
                                    <p:animEffect transition="in" filter="fade">
                                      <p:cBhvr>
                                        <p:cTn id="19" dur="600"/>
                                        <p:tgtEl>
                                          <p:spTgt spid="134"/>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130"/>
                                        </p:tgtEl>
                                        <p:attrNameLst>
                                          <p:attrName>style.visibility</p:attrName>
                                        </p:attrNameLst>
                                      </p:cBhvr>
                                      <p:to>
                                        <p:strVal val="visible"/>
                                      </p:to>
                                    </p:set>
                                    <p:animEffect transition="in" filter="fade">
                                      <p:cBhvr>
                                        <p:cTn id="22" dur="500"/>
                                        <p:tgtEl>
                                          <p:spTgt spid="130"/>
                                        </p:tgtEl>
                                      </p:cBhvr>
                                    </p:animEffect>
                                  </p:childTnLst>
                                </p:cTn>
                              </p:par>
                              <p:par>
                                <p:cTn id="23" presetID="10" presetClass="entr" presetSubtype="0" fill="hold" grpId="0" nodeType="withEffect">
                                  <p:stCondLst>
                                    <p:cond delay="1400"/>
                                  </p:stCondLst>
                                  <p:childTnLst>
                                    <p:set>
                                      <p:cBhvr>
                                        <p:cTn id="24" dur="1" fill="hold">
                                          <p:stCondLst>
                                            <p:cond delay="0"/>
                                          </p:stCondLst>
                                        </p:cTn>
                                        <p:tgtEl>
                                          <p:spTgt spid="132"/>
                                        </p:tgtEl>
                                        <p:attrNameLst>
                                          <p:attrName>style.visibility</p:attrName>
                                        </p:attrNameLst>
                                      </p:cBhvr>
                                      <p:to>
                                        <p:strVal val="visible"/>
                                      </p:to>
                                    </p:set>
                                    <p:animEffect transition="in" filter="fade">
                                      <p:cBhvr>
                                        <p:cTn id="25" dur="500"/>
                                        <p:tgtEl>
                                          <p:spTgt spid="132"/>
                                        </p:tgtEl>
                                      </p:cBhvr>
                                    </p:animEffect>
                                  </p:childTnLst>
                                </p:cTn>
                              </p:par>
                              <p:par>
                                <p:cTn id="26" presetID="31" presetClass="entr" presetSubtype="0" fill="hold" grpId="0" nodeType="withEffect">
                                  <p:stCondLst>
                                    <p:cond delay="1200"/>
                                  </p:stCondLst>
                                  <p:childTnLst>
                                    <p:set>
                                      <p:cBhvr>
                                        <p:cTn id="27" dur="1" fill="hold">
                                          <p:stCondLst>
                                            <p:cond delay="0"/>
                                          </p:stCondLst>
                                        </p:cTn>
                                        <p:tgtEl>
                                          <p:spTgt spid="142"/>
                                        </p:tgtEl>
                                        <p:attrNameLst>
                                          <p:attrName>style.visibility</p:attrName>
                                        </p:attrNameLst>
                                      </p:cBhvr>
                                      <p:to>
                                        <p:strVal val="visible"/>
                                      </p:to>
                                    </p:set>
                                    <p:anim calcmode="lin" valueType="num">
                                      <p:cBhvr>
                                        <p:cTn id="28" dur="800" fill="hold"/>
                                        <p:tgtEl>
                                          <p:spTgt spid="142"/>
                                        </p:tgtEl>
                                        <p:attrNameLst>
                                          <p:attrName>ppt_w</p:attrName>
                                        </p:attrNameLst>
                                      </p:cBhvr>
                                      <p:tavLst>
                                        <p:tav tm="0">
                                          <p:val>
                                            <p:fltVal val="0"/>
                                          </p:val>
                                        </p:tav>
                                        <p:tav tm="100000">
                                          <p:val>
                                            <p:strVal val="#ppt_w"/>
                                          </p:val>
                                        </p:tav>
                                      </p:tavLst>
                                    </p:anim>
                                    <p:anim calcmode="lin" valueType="num">
                                      <p:cBhvr>
                                        <p:cTn id="29" dur="800" fill="hold"/>
                                        <p:tgtEl>
                                          <p:spTgt spid="142"/>
                                        </p:tgtEl>
                                        <p:attrNameLst>
                                          <p:attrName>ppt_h</p:attrName>
                                        </p:attrNameLst>
                                      </p:cBhvr>
                                      <p:tavLst>
                                        <p:tav tm="0">
                                          <p:val>
                                            <p:fltVal val="0"/>
                                          </p:val>
                                        </p:tav>
                                        <p:tav tm="100000">
                                          <p:val>
                                            <p:strVal val="#ppt_h"/>
                                          </p:val>
                                        </p:tav>
                                      </p:tavLst>
                                    </p:anim>
                                    <p:anim calcmode="lin" valueType="num">
                                      <p:cBhvr>
                                        <p:cTn id="30" dur="800" fill="hold"/>
                                        <p:tgtEl>
                                          <p:spTgt spid="142"/>
                                        </p:tgtEl>
                                        <p:attrNameLst>
                                          <p:attrName>style.rotation</p:attrName>
                                        </p:attrNameLst>
                                      </p:cBhvr>
                                      <p:tavLst>
                                        <p:tav tm="0">
                                          <p:val>
                                            <p:fltVal val="90"/>
                                          </p:val>
                                        </p:tav>
                                        <p:tav tm="100000">
                                          <p:val>
                                            <p:fltVal val="0"/>
                                          </p:val>
                                        </p:tav>
                                      </p:tavLst>
                                    </p:anim>
                                    <p:animEffect transition="in" filter="fade">
                                      <p:cBhvr>
                                        <p:cTn id="31" dur="800"/>
                                        <p:tgtEl>
                                          <p:spTgt spid="142"/>
                                        </p:tgtEl>
                                      </p:cBhvr>
                                    </p:animEffect>
                                  </p:childTnLst>
                                </p:cTn>
                              </p:par>
                              <p:par>
                                <p:cTn id="32" presetID="53" presetClass="entr" presetSubtype="16" fill="hold" grpId="0" nodeType="withEffect">
                                  <p:stCondLst>
                                    <p:cond delay="1400"/>
                                  </p:stCondLst>
                                  <p:childTnLst>
                                    <p:set>
                                      <p:cBhvr>
                                        <p:cTn id="33" dur="1" fill="hold">
                                          <p:stCondLst>
                                            <p:cond delay="0"/>
                                          </p:stCondLst>
                                        </p:cTn>
                                        <p:tgtEl>
                                          <p:spTgt spid="143"/>
                                        </p:tgtEl>
                                        <p:attrNameLst>
                                          <p:attrName>style.visibility</p:attrName>
                                        </p:attrNameLst>
                                      </p:cBhvr>
                                      <p:to>
                                        <p:strVal val="visible"/>
                                      </p:to>
                                    </p:set>
                                    <p:anim calcmode="lin" valueType="num">
                                      <p:cBhvr>
                                        <p:cTn id="34" dur="500" fill="hold"/>
                                        <p:tgtEl>
                                          <p:spTgt spid="143"/>
                                        </p:tgtEl>
                                        <p:attrNameLst>
                                          <p:attrName>ppt_w</p:attrName>
                                        </p:attrNameLst>
                                      </p:cBhvr>
                                      <p:tavLst>
                                        <p:tav tm="0">
                                          <p:val>
                                            <p:fltVal val="0"/>
                                          </p:val>
                                        </p:tav>
                                        <p:tav tm="100000">
                                          <p:val>
                                            <p:strVal val="#ppt_w"/>
                                          </p:val>
                                        </p:tav>
                                      </p:tavLst>
                                    </p:anim>
                                    <p:anim calcmode="lin" valueType="num">
                                      <p:cBhvr>
                                        <p:cTn id="35" dur="500" fill="hold"/>
                                        <p:tgtEl>
                                          <p:spTgt spid="143"/>
                                        </p:tgtEl>
                                        <p:attrNameLst>
                                          <p:attrName>ppt_h</p:attrName>
                                        </p:attrNameLst>
                                      </p:cBhvr>
                                      <p:tavLst>
                                        <p:tav tm="0">
                                          <p:val>
                                            <p:fltVal val="0"/>
                                          </p:val>
                                        </p:tav>
                                        <p:tav tm="100000">
                                          <p:val>
                                            <p:strVal val="#ppt_h"/>
                                          </p:val>
                                        </p:tav>
                                      </p:tavLst>
                                    </p:anim>
                                    <p:animEffect transition="in" filter="fade">
                                      <p:cBhvr>
                                        <p:cTn id="36"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0" grpId="0" animBg="1"/>
      <p:bldP spid="16" grpId="0" animBg="1"/>
      <p:bldP spid="132" grpId="0" animBg="1"/>
      <p:bldP spid="15" grpId="0" animBg="1"/>
      <p:bldP spid="133" grpId="0"/>
      <p:bldP spid="134" grpId="0"/>
      <p:bldP spid="142" grpId="0" animBg="1"/>
      <p:bldP spid="14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1"/>
            </a:gs>
            <a:gs pos="100000">
              <a:schemeClr val="tx1">
                <a:lumMod val="95000"/>
              </a:schemeClr>
            </a:gs>
          </a:gsLst>
          <a:lin ang="5400000" scaled="1"/>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92D391-3576-325C-1B6C-F2AC4E681266}"/>
              </a:ext>
            </a:extLst>
          </p:cNvPr>
          <p:cNvSpPr/>
          <p:nvPr/>
        </p:nvSpPr>
        <p:spPr>
          <a:xfrm>
            <a:off x="0" y="8503828"/>
            <a:ext cx="18288000" cy="108284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9CAD6C5-7997-243A-E66F-6CEDA57ADEB3}"/>
              </a:ext>
            </a:extLst>
          </p:cNvPr>
          <p:cNvSpPr/>
          <p:nvPr/>
        </p:nvSpPr>
        <p:spPr>
          <a:xfrm>
            <a:off x="0" y="7437028"/>
            <a:ext cx="18288000" cy="1082842"/>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FEFCA2E9-EBD3-6107-E97A-101009FEDA82}"/>
              </a:ext>
            </a:extLst>
          </p:cNvPr>
          <p:cNvGrpSpPr/>
          <p:nvPr/>
        </p:nvGrpSpPr>
        <p:grpSpPr>
          <a:xfrm>
            <a:off x="1563733" y="1051556"/>
            <a:ext cx="13233282" cy="6000555"/>
            <a:chOff x="3232655" y="2510724"/>
            <a:chExt cx="9964911" cy="4518531"/>
          </a:xfrm>
        </p:grpSpPr>
        <p:sp>
          <p:nvSpPr>
            <p:cNvPr id="29" name="Freeform: Shape 28">
              <a:extLst>
                <a:ext uri="{FF2B5EF4-FFF2-40B4-BE49-F238E27FC236}">
                  <a16:creationId xmlns:a16="http://schemas.microsoft.com/office/drawing/2014/main" id="{E85E59C0-A5DD-820C-0BDC-425E9985C349}"/>
                </a:ext>
              </a:extLst>
            </p:cNvPr>
            <p:cNvSpPr/>
            <p:nvPr/>
          </p:nvSpPr>
          <p:spPr>
            <a:xfrm>
              <a:off x="3514210" y="2762807"/>
              <a:ext cx="7759482" cy="4071983"/>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9482" h="4071983">
                  <a:moveTo>
                    <a:pt x="7759482" y="0"/>
                  </a:moveTo>
                  <a:lnTo>
                    <a:pt x="7759482" y="1757240"/>
                  </a:lnTo>
                  <a:lnTo>
                    <a:pt x="5450446" y="4071983"/>
                  </a:lnTo>
                  <a:lnTo>
                    <a:pt x="0" y="4069151"/>
                  </a:lnTo>
                  <a:lnTo>
                    <a:pt x="0" y="2475"/>
                  </a:lnTo>
                  <a:lnTo>
                    <a:pt x="775948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ECE2322-E507-D6EA-8AAA-61D00D16487C}"/>
                </a:ext>
              </a:extLst>
            </p:cNvPr>
            <p:cNvSpPr/>
            <p:nvPr/>
          </p:nvSpPr>
          <p:spPr>
            <a:xfrm flipV="1">
              <a:off x="3232655" y="2510724"/>
              <a:ext cx="9964911" cy="4518531"/>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1214235 w 8973717"/>
                <a:gd name="connsiteY4" fmla="*/ 2475 h 4071983"/>
                <a:gd name="connsiteX5" fmla="*/ 8973717 w 8973717"/>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27915 w 8973717"/>
                <a:gd name="connsiteY4" fmla="*/ 2475 h 4071983"/>
                <a:gd name="connsiteX5" fmla="*/ 8973717 w 8973717"/>
                <a:gd name="connsiteY5" fmla="*/ 0 h 407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73717" h="4071983">
                  <a:moveTo>
                    <a:pt x="8973717" y="0"/>
                  </a:moveTo>
                  <a:lnTo>
                    <a:pt x="8973717" y="1757240"/>
                  </a:lnTo>
                  <a:lnTo>
                    <a:pt x="6664681" y="4071983"/>
                  </a:lnTo>
                  <a:lnTo>
                    <a:pt x="0" y="4069152"/>
                  </a:lnTo>
                  <a:lnTo>
                    <a:pt x="27915" y="2475"/>
                  </a:lnTo>
                  <a:lnTo>
                    <a:pt x="8973717" y="0"/>
                  </a:lnTo>
                  <a:close/>
                </a:path>
              </a:pathLst>
            </a:custGeom>
            <a:noFill/>
            <a:ln w="60325" cmpd="thinThick">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7" name="Group 36">
            <a:extLst>
              <a:ext uri="{FF2B5EF4-FFF2-40B4-BE49-F238E27FC236}">
                <a16:creationId xmlns:a16="http://schemas.microsoft.com/office/drawing/2014/main" id="{34AD7F73-64F2-5403-3925-025025681080}"/>
              </a:ext>
            </a:extLst>
          </p:cNvPr>
          <p:cNvGrpSpPr/>
          <p:nvPr/>
        </p:nvGrpSpPr>
        <p:grpSpPr>
          <a:xfrm>
            <a:off x="2277163" y="4084227"/>
            <a:ext cx="1506498" cy="1084640"/>
            <a:chOff x="2047272" y="2853017"/>
            <a:chExt cx="2522877" cy="1816408"/>
          </a:xfrm>
        </p:grpSpPr>
        <p:sp>
          <p:nvSpPr>
            <p:cNvPr id="40" name="Freeform: Shape 39">
              <a:extLst>
                <a:ext uri="{FF2B5EF4-FFF2-40B4-BE49-F238E27FC236}">
                  <a16:creationId xmlns:a16="http://schemas.microsoft.com/office/drawing/2014/main" id="{007ED880-9B00-3CCA-376B-B0C41BBFB950}"/>
                </a:ext>
              </a:extLst>
            </p:cNvPr>
            <p:cNvSpPr/>
            <p:nvPr/>
          </p:nvSpPr>
          <p:spPr>
            <a:xfrm>
              <a:off x="2047272" y="2853017"/>
              <a:ext cx="2522877" cy="1805272"/>
            </a:xfrm>
            <a:custGeom>
              <a:avLst/>
              <a:gdLst>
                <a:gd name="connsiteX0" fmla="*/ 1305735 w 3146156"/>
                <a:gd name="connsiteY0" fmla="*/ 0 h 2251266"/>
                <a:gd name="connsiteX1" fmla="*/ 1840422 w 3146156"/>
                <a:gd name="connsiteY1" fmla="*/ 0 h 2251266"/>
                <a:gd name="connsiteX2" fmla="*/ 3146156 w 3146156"/>
                <a:gd name="connsiteY2" fmla="*/ 2251266 h 2251266"/>
                <a:gd name="connsiteX3" fmla="*/ 2613826 w 3146156"/>
                <a:gd name="connsiteY3" fmla="*/ 2251266 h 2251266"/>
                <a:gd name="connsiteX4" fmla="*/ 1569602 w 3146156"/>
                <a:gd name="connsiteY4" fmla="*/ 450881 h 2251266"/>
                <a:gd name="connsiteX5" fmla="*/ 525379 w 3146156"/>
                <a:gd name="connsiteY5" fmla="*/ 2251266 h 2251266"/>
                <a:gd name="connsiteX6" fmla="*/ 0 w 3146156"/>
                <a:gd name="connsiteY6" fmla="*/ 2251266 h 22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156" h="2251266">
                  <a:moveTo>
                    <a:pt x="1305735" y="0"/>
                  </a:moveTo>
                  <a:lnTo>
                    <a:pt x="1840422" y="0"/>
                  </a:lnTo>
                  <a:lnTo>
                    <a:pt x="3146156" y="2251266"/>
                  </a:lnTo>
                  <a:lnTo>
                    <a:pt x="2613826" y="2251266"/>
                  </a:lnTo>
                  <a:lnTo>
                    <a:pt x="1569602" y="450881"/>
                  </a:lnTo>
                  <a:lnTo>
                    <a:pt x="525379" y="2251266"/>
                  </a:lnTo>
                  <a:lnTo>
                    <a:pt x="0" y="2251266"/>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3A9D14D9-4874-D60E-6452-E74EAEDACEF0}"/>
                </a:ext>
              </a:extLst>
            </p:cNvPr>
            <p:cNvSpPr/>
            <p:nvPr/>
          </p:nvSpPr>
          <p:spPr>
            <a:xfrm rot="10800000">
              <a:off x="2958352" y="4077754"/>
              <a:ext cx="686338" cy="591671"/>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id="{61BB58BA-CF20-9ED3-8B3F-C9386241DCB8}"/>
              </a:ext>
            </a:extLst>
          </p:cNvPr>
          <p:cNvSpPr/>
          <p:nvPr/>
        </p:nvSpPr>
        <p:spPr>
          <a:xfrm>
            <a:off x="2069433" y="1509471"/>
            <a:ext cx="6545179" cy="1082842"/>
          </a:xfrm>
          <a:prstGeom prst="rect">
            <a:avLst/>
          </a:prstGeom>
          <a:solidFill>
            <a:schemeClr val="bg1">
              <a:lumMod val="85000"/>
              <a:lumOff val="15000"/>
            </a:schemeClr>
          </a:solidFill>
          <a:ln>
            <a:noFill/>
          </a:ln>
          <a:effectLst>
            <a:outerShdw dist="1397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itle 1">
            <a:extLst>
              <a:ext uri="{FF2B5EF4-FFF2-40B4-BE49-F238E27FC236}">
                <a16:creationId xmlns:a16="http://schemas.microsoft.com/office/drawing/2014/main" id="{FE1D1D84-E6BB-44C3-95A9-CC8446E6B7CE}"/>
              </a:ext>
            </a:extLst>
          </p:cNvPr>
          <p:cNvSpPr txBox="1">
            <a:spLocks/>
          </p:cNvSpPr>
          <p:nvPr/>
        </p:nvSpPr>
        <p:spPr>
          <a:xfrm>
            <a:off x="2101769" y="1316964"/>
            <a:ext cx="4948736" cy="1127544"/>
          </a:xfrm>
          <a:prstGeom prst="rect">
            <a:avLst/>
          </a:prstGeom>
        </p:spPr>
        <p:txBody>
          <a:bodyPr vert="horz" lIns="91440" tIns="45720" rIns="91440" bIns="45720" rtlCol="0" anchor="b">
            <a:normAutofit fontScale="55000" lnSpcReduction="20000"/>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10000" b="1" spc="-100" dirty="0">
                <a:solidFill>
                  <a:schemeClr val="tx1">
                    <a:lumMod val="95000"/>
                  </a:schemeClr>
                </a:solidFill>
                <a:latin typeface="Trebuchet MS" panose="020B0603020202020204" pitchFamily="34" charset="0"/>
                <a:cs typeface="Poppins" panose="00000500000000000000" pitchFamily="2" charset="0"/>
              </a:rPr>
              <a:t>CallINg</a:t>
            </a:r>
            <a:r>
              <a:rPr lang="en-US" sz="10000" spc="-100" dirty="0">
                <a:solidFill>
                  <a:schemeClr val="tx1">
                    <a:lumMod val="95000"/>
                  </a:schemeClr>
                </a:solidFill>
                <a:latin typeface="Trebuchet MS" panose="020B0603020202020204" pitchFamily="34" charset="0"/>
                <a:cs typeface="Poppins" panose="00000500000000000000" pitchFamily="2" charset="0"/>
              </a:rPr>
              <a:t>-NAME</a:t>
            </a:r>
          </a:p>
        </p:txBody>
      </p:sp>
      <p:sp>
        <p:nvSpPr>
          <p:cNvPr id="42" name="TextBox 41">
            <a:extLst>
              <a:ext uri="{FF2B5EF4-FFF2-40B4-BE49-F238E27FC236}">
                <a16:creationId xmlns:a16="http://schemas.microsoft.com/office/drawing/2014/main" id="{6DEEA58D-8AEA-E048-AFE8-E9BBABAE5E7F}"/>
              </a:ext>
            </a:extLst>
          </p:cNvPr>
          <p:cNvSpPr txBox="1"/>
          <p:nvPr/>
        </p:nvSpPr>
        <p:spPr>
          <a:xfrm>
            <a:off x="1814523" y="7549324"/>
            <a:ext cx="9230465"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STATEMENT/STAT RIGHT HERE </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WORDS ARE OF IMPORTANCE</a:t>
            </a:r>
          </a:p>
        </p:txBody>
      </p:sp>
      <p:sp>
        <p:nvSpPr>
          <p:cNvPr id="43" name="TextBox 42">
            <a:extLst>
              <a:ext uri="{FF2B5EF4-FFF2-40B4-BE49-F238E27FC236}">
                <a16:creationId xmlns:a16="http://schemas.microsoft.com/office/drawing/2014/main" id="{F501A336-474A-5283-5C94-4D62128A14A1}"/>
              </a:ext>
            </a:extLst>
          </p:cNvPr>
          <p:cNvSpPr txBox="1"/>
          <p:nvPr/>
        </p:nvSpPr>
        <p:spPr>
          <a:xfrm>
            <a:off x="10172459" y="7546194"/>
            <a:ext cx="9230465"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STATEMENT/STAT RIGHT HERE </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WORDS ARE OF IMPORTANCE</a:t>
            </a:r>
          </a:p>
        </p:txBody>
      </p:sp>
      <p:sp>
        <p:nvSpPr>
          <p:cNvPr id="44" name="TextBox 43">
            <a:extLst>
              <a:ext uri="{FF2B5EF4-FFF2-40B4-BE49-F238E27FC236}">
                <a16:creationId xmlns:a16="http://schemas.microsoft.com/office/drawing/2014/main" id="{ECF07B9F-6978-CF9E-ECBA-39FAA2FB5D75}"/>
              </a:ext>
            </a:extLst>
          </p:cNvPr>
          <p:cNvSpPr txBox="1"/>
          <p:nvPr/>
        </p:nvSpPr>
        <p:spPr>
          <a:xfrm>
            <a:off x="1822544" y="8616125"/>
            <a:ext cx="9230465"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+1  582 466 7996</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TELE IS IN THIS LOCATION</a:t>
            </a:r>
          </a:p>
        </p:txBody>
      </p:sp>
      <p:sp>
        <p:nvSpPr>
          <p:cNvPr id="45" name="TextBox 44">
            <a:extLst>
              <a:ext uri="{FF2B5EF4-FFF2-40B4-BE49-F238E27FC236}">
                <a16:creationId xmlns:a16="http://schemas.microsoft.com/office/drawing/2014/main" id="{D11BB3BF-13AD-A7BB-A62C-D2FA21D62530}"/>
              </a:ext>
            </a:extLst>
          </p:cNvPr>
          <p:cNvSpPr txBox="1"/>
          <p:nvPr/>
        </p:nvSpPr>
        <p:spPr>
          <a:xfrm>
            <a:off x="10180480" y="8622385"/>
            <a:ext cx="9230465"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ADDRESS OR CITY HERE</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SECOND LINE OF INFO</a:t>
            </a:r>
          </a:p>
        </p:txBody>
      </p:sp>
      <p:sp>
        <p:nvSpPr>
          <p:cNvPr id="46" name="TextBox 45">
            <a:extLst>
              <a:ext uri="{FF2B5EF4-FFF2-40B4-BE49-F238E27FC236}">
                <a16:creationId xmlns:a16="http://schemas.microsoft.com/office/drawing/2014/main" id="{2E3D3FE3-5438-A465-DA1F-5538C826A044}"/>
              </a:ext>
            </a:extLst>
          </p:cNvPr>
          <p:cNvSpPr txBox="1"/>
          <p:nvPr/>
        </p:nvSpPr>
        <p:spPr>
          <a:xfrm>
            <a:off x="2279746" y="2840966"/>
            <a:ext cx="9230465" cy="523220"/>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SUBTITLE HERE-</a:t>
            </a:r>
            <a:endPar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endParaRPr>
          </a:p>
        </p:txBody>
      </p:sp>
      <p:sp>
        <p:nvSpPr>
          <p:cNvPr id="47" name="TextBox 46">
            <a:extLst>
              <a:ext uri="{FF2B5EF4-FFF2-40B4-BE49-F238E27FC236}">
                <a16:creationId xmlns:a16="http://schemas.microsoft.com/office/drawing/2014/main" id="{D6952030-CFE0-0C42-7757-F64F80882F54}"/>
              </a:ext>
            </a:extLst>
          </p:cNvPr>
          <p:cNvSpPr txBox="1"/>
          <p:nvPr/>
        </p:nvSpPr>
        <p:spPr>
          <a:xfrm>
            <a:off x="4020315" y="4172461"/>
            <a:ext cx="6784044" cy="947119"/>
          </a:xfrm>
          <a:prstGeom prst="rect">
            <a:avLst/>
          </a:prstGeom>
          <a:noFill/>
          <a:ln>
            <a:noFill/>
          </a:ln>
        </p:spPr>
        <p:txBody>
          <a:bodyPr wrap="square" rtlCol="0">
            <a:spAutoFit/>
          </a:bodyPr>
          <a:lstStyle/>
          <a:p>
            <a:pPr>
              <a:lnSpc>
                <a:spcPts val="3300"/>
              </a:lnSpc>
            </a:pPr>
            <a:r>
              <a:rPr lang="en-US" sz="36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MORE DETAILS &amp; </a:t>
            </a:r>
          </a:p>
          <a:p>
            <a:pPr>
              <a:lnSpc>
                <a:spcPts val="3300"/>
              </a:lnSpc>
            </a:pPr>
            <a:r>
              <a:rPr lang="en-US" sz="36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INFORMATION HERE </a:t>
            </a:r>
            <a:endParaRPr lang="en-US" sz="36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endParaRPr>
          </a:p>
        </p:txBody>
      </p:sp>
      <p:sp>
        <p:nvSpPr>
          <p:cNvPr id="15" name="Isosceles Triangle 14">
            <a:extLst>
              <a:ext uri="{FF2B5EF4-FFF2-40B4-BE49-F238E27FC236}">
                <a16:creationId xmlns:a16="http://schemas.microsoft.com/office/drawing/2014/main" id="{3EC16072-0E29-9375-731B-914C97B4A8B0}"/>
              </a:ext>
            </a:extLst>
          </p:cNvPr>
          <p:cNvSpPr/>
          <p:nvPr/>
        </p:nvSpPr>
        <p:spPr>
          <a:xfrm rot="10800000">
            <a:off x="11372139" y="6171685"/>
            <a:ext cx="1373851" cy="661726"/>
          </a:xfrm>
          <a:prstGeom prst="triangl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E33012A-3AB7-4A1A-C292-F21C18556D20}"/>
              </a:ext>
            </a:extLst>
          </p:cNvPr>
          <p:cNvSpPr/>
          <p:nvPr/>
        </p:nvSpPr>
        <p:spPr>
          <a:xfrm>
            <a:off x="9548418" y="4192594"/>
            <a:ext cx="2730666" cy="2628361"/>
          </a:xfrm>
          <a:custGeom>
            <a:avLst/>
            <a:gdLst>
              <a:gd name="connsiteX0" fmla="*/ 2730666 w 2730666"/>
              <a:gd name="connsiteY0" fmla="*/ 0 h 2628361"/>
              <a:gd name="connsiteX1" fmla="*/ 2730666 w 2730666"/>
              <a:gd name="connsiteY1" fmla="*/ 847509 h 2628361"/>
              <a:gd name="connsiteX2" fmla="*/ 843315 w 2730666"/>
              <a:gd name="connsiteY2" fmla="*/ 2628361 h 2628361"/>
              <a:gd name="connsiteX3" fmla="*/ 0 w 2730666"/>
              <a:gd name="connsiteY3" fmla="*/ 2628361 h 2628361"/>
              <a:gd name="connsiteX4" fmla="*/ 2730666 w 2730666"/>
              <a:gd name="connsiteY4" fmla="*/ 0 h 262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66" h="2628361">
                <a:moveTo>
                  <a:pt x="2730666" y="0"/>
                </a:moveTo>
                <a:lnTo>
                  <a:pt x="2730666" y="847509"/>
                </a:lnTo>
                <a:lnTo>
                  <a:pt x="843315" y="2628361"/>
                </a:lnTo>
                <a:lnTo>
                  <a:pt x="0" y="2628361"/>
                </a:lnTo>
                <a:lnTo>
                  <a:pt x="2730666" y="0"/>
                </a:lnTo>
                <a:close/>
              </a:path>
            </a:pathLst>
          </a:custGeom>
          <a:solidFill>
            <a:schemeClr val="accent3">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32016447"/>
      </p:ext>
    </p:extLst>
  </p:cSld>
  <p:clrMapOvr>
    <a:overrideClrMapping bg1="dk1" tx1="lt1" bg2="dk2" tx2="lt2" accent1="accent1" accent2="accent2" accent3="accent3" accent4="accent4" accent5="accent5" accent6="accent6" hlink="hlink" folHlink="folHlink"/>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4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1"/>
            </a:gs>
            <a:gs pos="100000">
              <a:schemeClr val="tx1">
                <a:lumMod val="95000"/>
              </a:schemeClr>
            </a:gs>
          </a:gsLst>
          <a:lin ang="5400000" scaled="1"/>
        </a:gradFill>
        <a:effectLst/>
      </p:bgPr>
    </p:bg>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439D314F-253B-8F4D-ADB5-507644A42DB4}"/>
              </a:ext>
            </a:extLst>
          </p:cNvPr>
          <p:cNvSpPr/>
          <p:nvPr/>
        </p:nvSpPr>
        <p:spPr>
          <a:xfrm rot="10800000">
            <a:off x="11372139" y="6418825"/>
            <a:ext cx="1373851" cy="661726"/>
          </a:xfrm>
          <a:prstGeom prst="triangl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85E59C0-A5DD-820C-0BDC-425E9985C349}"/>
              </a:ext>
            </a:extLst>
          </p:cNvPr>
          <p:cNvSpPr/>
          <p:nvPr/>
        </p:nvSpPr>
        <p:spPr>
          <a:xfrm>
            <a:off x="1937635" y="745182"/>
            <a:ext cx="10304499" cy="6295819"/>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 name="connsiteX0" fmla="*/ 7769319 w 7769319"/>
              <a:gd name="connsiteY0" fmla="*/ 0 h 4701524"/>
              <a:gd name="connsiteX1" fmla="*/ 7759482 w 7769319"/>
              <a:gd name="connsiteY1" fmla="*/ 2386781 h 4701524"/>
              <a:gd name="connsiteX2" fmla="*/ 5450446 w 7769319"/>
              <a:gd name="connsiteY2" fmla="*/ 4701524 h 4701524"/>
              <a:gd name="connsiteX3" fmla="*/ 0 w 7769319"/>
              <a:gd name="connsiteY3" fmla="*/ 4698692 h 4701524"/>
              <a:gd name="connsiteX4" fmla="*/ 0 w 7769319"/>
              <a:gd name="connsiteY4" fmla="*/ 632016 h 4701524"/>
              <a:gd name="connsiteX5" fmla="*/ 7769319 w 7769319"/>
              <a:gd name="connsiteY5" fmla="*/ 0 h 4701524"/>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671362 h 4740870"/>
              <a:gd name="connsiteX5" fmla="*/ 7759482 w 7759482"/>
              <a:gd name="connsiteY5" fmla="*/ 0 h 4740870"/>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22149 h 4740870"/>
              <a:gd name="connsiteX5" fmla="*/ 7759482 w 7759482"/>
              <a:gd name="connsiteY5" fmla="*/ 0 h 4740870"/>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22149 h 4740870"/>
              <a:gd name="connsiteX5" fmla="*/ 7759482 w 7759482"/>
              <a:gd name="connsiteY5" fmla="*/ 0 h 4740870"/>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22149 h 4740870"/>
              <a:gd name="connsiteX5" fmla="*/ 7759482 w 7759482"/>
              <a:gd name="connsiteY5" fmla="*/ 0 h 4740870"/>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12313 h 4740870"/>
              <a:gd name="connsiteX5" fmla="*/ 7759482 w 7759482"/>
              <a:gd name="connsiteY5" fmla="*/ 0 h 4740870"/>
              <a:gd name="connsiteX0" fmla="*/ 7759482 w 7759482"/>
              <a:gd name="connsiteY0" fmla="*/ 0 h 4740870"/>
              <a:gd name="connsiteX1" fmla="*/ 7759482 w 7759482"/>
              <a:gd name="connsiteY1" fmla="*/ 2426127 h 4740870"/>
              <a:gd name="connsiteX2" fmla="*/ 5450446 w 7759482"/>
              <a:gd name="connsiteY2" fmla="*/ 4740870 h 4740870"/>
              <a:gd name="connsiteX3" fmla="*/ 0 w 7759482"/>
              <a:gd name="connsiteY3" fmla="*/ 4738038 h 4740870"/>
              <a:gd name="connsiteX4" fmla="*/ 0 w 7759482"/>
              <a:gd name="connsiteY4" fmla="*/ 2477 h 4740870"/>
              <a:gd name="connsiteX5" fmla="*/ 7759482 w 7759482"/>
              <a:gd name="connsiteY5" fmla="*/ 0 h 4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9482" h="4740870">
                <a:moveTo>
                  <a:pt x="7759482" y="0"/>
                </a:moveTo>
                <a:lnTo>
                  <a:pt x="7759482" y="2426127"/>
                </a:lnTo>
                <a:lnTo>
                  <a:pt x="5450446" y="4740870"/>
                </a:lnTo>
                <a:lnTo>
                  <a:pt x="0" y="4738038"/>
                </a:lnTo>
                <a:lnTo>
                  <a:pt x="0" y="2477"/>
                </a:lnTo>
                <a:lnTo>
                  <a:pt x="775948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ECE2322-E507-D6EA-8AAA-61D00D16487C}"/>
              </a:ext>
            </a:extLst>
          </p:cNvPr>
          <p:cNvSpPr/>
          <p:nvPr/>
        </p:nvSpPr>
        <p:spPr>
          <a:xfrm flipV="1">
            <a:off x="1602922" y="423485"/>
            <a:ext cx="13194093" cy="6875765"/>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1214235 w 8973717"/>
              <a:gd name="connsiteY4" fmla="*/ 2475 h 4071983"/>
              <a:gd name="connsiteX5" fmla="*/ 8973717 w 8973717"/>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27915 w 8973717"/>
              <a:gd name="connsiteY4" fmla="*/ 2475 h 4071983"/>
              <a:gd name="connsiteX5" fmla="*/ 8973717 w 8973717"/>
              <a:gd name="connsiteY5" fmla="*/ 0 h 4071983"/>
              <a:gd name="connsiteX0" fmla="*/ 8973717 w 8973717"/>
              <a:gd name="connsiteY0" fmla="*/ 0 h 4665902"/>
              <a:gd name="connsiteX1" fmla="*/ 8973717 w 8973717"/>
              <a:gd name="connsiteY1" fmla="*/ 1757240 h 4665902"/>
              <a:gd name="connsiteX2" fmla="*/ 6080043 w 8973717"/>
              <a:gd name="connsiteY2" fmla="*/ 4665902 h 4665902"/>
              <a:gd name="connsiteX3" fmla="*/ 0 w 8973717"/>
              <a:gd name="connsiteY3" fmla="*/ 4069152 h 4665902"/>
              <a:gd name="connsiteX4" fmla="*/ 27915 w 8973717"/>
              <a:gd name="connsiteY4" fmla="*/ 2475 h 4665902"/>
              <a:gd name="connsiteX5" fmla="*/ 8973717 w 8973717"/>
              <a:gd name="connsiteY5" fmla="*/ 0 h 4665902"/>
              <a:gd name="connsiteX0" fmla="*/ 8982575 w 8982575"/>
              <a:gd name="connsiteY0" fmla="*/ 0 h 4671936"/>
              <a:gd name="connsiteX1" fmla="*/ 8982575 w 8982575"/>
              <a:gd name="connsiteY1" fmla="*/ 1757240 h 4671936"/>
              <a:gd name="connsiteX2" fmla="*/ 6088901 w 8982575"/>
              <a:gd name="connsiteY2" fmla="*/ 4665902 h 4671936"/>
              <a:gd name="connsiteX3" fmla="*/ 0 w 8982575"/>
              <a:gd name="connsiteY3" fmla="*/ 4671936 h 4671936"/>
              <a:gd name="connsiteX4" fmla="*/ 36773 w 8982575"/>
              <a:gd name="connsiteY4" fmla="*/ 2475 h 4671936"/>
              <a:gd name="connsiteX5" fmla="*/ 8982575 w 8982575"/>
              <a:gd name="connsiteY5" fmla="*/ 0 h 4671936"/>
              <a:gd name="connsiteX0" fmla="*/ 8973717 w 8973717"/>
              <a:gd name="connsiteY0" fmla="*/ 0 h 4665902"/>
              <a:gd name="connsiteX1" fmla="*/ 8973717 w 8973717"/>
              <a:gd name="connsiteY1" fmla="*/ 1757240 h 4665902"/>
              <a:gd name="connsiteX2" fmla="*/ 6080043 w 8973717"/>
              <a:gd name="connsiteY2" fmla="*/ 4665902 h 4665902"/>
              <a:gd name="connsiteX3" fmla="*/ 0 w 8973717"/>
              <a:gd name="connsiteY3" fmla="*/ 4663072 h 4665902"/>
              <a:gd name="connsiteX4" fmla="*/ 27915 w 8973717"/>
              <a:gd name="connsiteY4" fmla="*/ 2475 h 4665902"/>
              <a:gd name="connsiteX5" fmla="*/ 8973717 w 8973717"/>
              <a:gd name="connsiteY5" fmla="*/ 0 h 4665902"/>
              <a:gd name="connsiteX0" fmla="*/ 8947142 w 8947142"/>
              <a:gd name="connsiteY0" fmla="*/ 0 h 4665902"/>
              <a:gd name="connsiteX1" fmla="*/ 8947142 w 8947142"/>
              <a:gd name="connsiteY1" fmla="*/ 1757240 h 4665902"/>
              <a:gd name="connsiteX2" fmla="*/ 6053468 w 8947142"/>
              <a:gd name="connsiteY2" fmla="*/ 4665902 h 4665902"/>
              <a:gd name="connsiteX3" fmla="*/ 0 w 8947142"/>
              <a:gd name="connsiteY3" fmla="*/ 4663072 h 4665902"/>
              <a:gd name="connsiteX4" fmla="*/ 1340 w 8947142"/>
              <a:gd name="connsiteY4" fmla="*/ 2475 h 4665902"/>
              <a:gd name="connsiteX5" fmla="*/ 8947142 w 8947142"/>
              <a:gd name="connsiteY5" fmla="*/ 0 h 466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47142" h="4665902">
                <a:moveTo>
                  <a:pt x="8947142" y="0"/>
                </a:moveTo>
                <a:lnTo>
                  <a:pt x="8947142" y="1757240"/>
                </a:lnTo>
                <a:lnTo>
                  <a:pt x="6053468" y="4665902"/>
                </a:lnTo>
                <a:lnTo>
                  <a:pt x="0" y="4663072"/>
                </a:lnTo>
                <a:cubicBezTo>
                  <a:pt x="447" y="3109540"/>
                  <a:pt x="893" y="1556007"/>
                  <a:pt x="1340" y="2475"/>
                </a:cubicBezTo>
                <a:lnTo>
                  <a:pt x="8947142" y="0"/>
                </a:lnTo>
                <a:close/>
              </a:path>
            </a:pathLst>
          </a:custGeom>
          <a:noFill/>
          <a:ln w="539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34AD7F73-64F2-5403-3925-025025681080}"/>
              </a:ext>
            </a:extLst>
          </p:cNvPr>
          <p:cNvGrpSpPr/>
          <p:nvPr/>
        </p:nvGrpSpPr>
        <p:grpSpPr>
          <a:xfrm>
            <a:off x="2277163" y="1449019"/>
            <a:ext cx="1506498" cy="1084640"/>
            <a:chOff x="2047272" y="2853017"/>
            <a:chExt cx="2522877" cy="1816408"/>
          </a:xfrm>
        </p:grpSpPr>
        <p:sp>
          <p:nvSpPr>
            <p:cNvPr id="40" name="Freeform: Shape 39">
              <a:extLst>
                <a:ext uri="{FF2B5EF4-FFF2-40B4-BE49-F238E27FC236}">
                  <a16:creationId xmlns:a16="http://schemas.microsoft.com/office/drawing/2014/main" id="{007ED880-9B00-3CCA-376B-B0C41BBFB950}"/>
                </a:ext>
              </a:extLst>
            </p:cNvPr>
            <p:cNvSpPr/>
            <p:nvPr/>
          </p:nvSpPr>
          <p:spPr>
            <a:xfrm>
              <a:off x="2047272" y="2853017"/>
              <a:ext cx="2522877" cy="1805272"/>
            </a:xfrm>
            <a:custGeom>
              <a:avLst/>
              <a:gdLst>
                <a:gd name="connsiteX0" fmla="*/ 1305735 w 3146156"/>
                <a:gd name="connsiteY0" fmla="*/ 0 h 2251266"/>
                <a:gd name="connsiteX1" fmla="*/ 1840422 w 3146156"/>
                <a:gd name="connsiteY1" fmla="*/ 0 h 2251266"/>
                <a:gd name="connsiteX2" fmla="*/ 3146156 w 3146156"/>
                <a:gd name="connsiteY2" fmla="*/ 2251266 h 2251266"/>
                <a:gd name="connsiteX3" fmla="*/ 2613826 w 3146156"/>
                <a:gd name="connsiteY3" fmla="*/ 2251266 h 2251266"/>
                <a:gd name="connsiteX4" fmla="*/ 1569602 w 3146156"/>
                <a:gd name="connsiteY4" fmla="*/ 450881 h 2251266"/>
                <a:gd name="connsiteX5" fmla="*/ 525379 w 3146156"/>
                <a:gd name="connsiteY5" fmla="*/ 2251266 h 2251266"/>
                <a:gd name="connsiteX6" fmla="*/ 0 w 3146156"/>
                <a:gd name="connsiteY6" fmla="*/ 2251266 h 22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156" h="2251266">
                  <a:moveTo>
                    <a:pt x="1305735" y="0"/>
                  </a:moveTo>
                  <a:lnTo>
                    <a:pt x="1840422" y="0"/>
                  </a:lnTo>
                  <a:lnTo>
                    <a:pt x="3146156" y="2251266"/>
                  </a:lnTo>
                  <a:lnTo>
                    <a:pt x="2613826" y="2251266"/>
                  </a:lnTo>
                  <a:lnTo>
                    <a:pt x="1569602" y="450881"/>
                  </a:lnTo>
                  <a:lnTo>
                    <a:pt x="525379" y="2251266"/>
                  </a:lnTo>
                  <a:lnTo>
                    <a:pt x="0" y="2251266"/>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3A9D14D9-4874-D60E-6452-E74EAEDACEF0}"/>
                </a:ext>
              </a:extLst>
            </p:cNvPr>
            <p:cNvSpPr/>
            <p:nvPr/>
          </p:nvSpPr>
          <p:spPr>
            <a:xfrm rot="10800000">
              <a:off x="2958352" y="4077754"/>
              <a:ext cx="686338" cy="591671"/>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id="{61BB58BA-CF20-9ED3-8B3F-C9386241DCB8}"/>
              </a:ext>
            </a:extLst>
          </p:cNvPr>
          <p:cNvSpPr/>
          <p:nvPr/>
        </p:nvSpPr>
        <p:spPr>
          <a:xfrm>
            <a:off x="8301791" y="7459580"/>
            <a:ext cx="6545179" cy="1082842"/>
          </a:xfrm>
          <a:prstGeom prst="rect">
            <a:avLst/>
          </a:prstGeom>
          <a:solidFill>
            <a:schemeClr val="bg1">
              <a:lumMod val="85000"/>
              <a:lumOff val="15000"/>
            </a:schemeClr>
          </a:solidFill>
          <a:ln>
            <a:noFill/>
          </a:ln>
          <a:effectLst>
            <a:outerShdw dist="1397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2" name="Title 1">
            <a:extLst>
              <a:ext uri="{FF2B5EF4-FFF2-40B4-BE49-F238E27FC236}">
                <a16:creationId xmlns:a16="http://schemas.microsoft.com/office/drawing/2014/main" id="{FE1D1D84-E6BB-44C3-95A9-CC8446E6B7CE}"/>
              </a:ext>
            </a:extLst>
          </p:cNvPr>
          <p:cNvSpPr txBox="1">
            <a:spLocks/>
          </p:cNvSpPr>
          <p:nvPr/>
        </p:nvSpPr>
        <p:spPr>
          <a:xfrm>
            <a:off x="8457694" y="7415354"/>
            <a:ext cx="4948736" cy="1127544"/>
          </a:xfrm>
          <a:prstGeom prst="rect">
            <a:avLst/>
          </a:prstGeom>
        </p:spPr>
        <p:txBody>
          <a:bodyPr vert="horz" lIns="91440" tIns="45720" rIns="91440" bIns="45720" rtlCol="0" anchor="b">
            <a:normAutofit fontScale="70000" lnSpcReduction="20000"/>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10000" b="1" spc="-100" dirty="0">
                <a:solidFill>
                  <a:schemeClr val="tx1">
                    <a:lumMod val="95000"/>
                  </a:schemeClr>
                </a:solidFill>
                <a:latin typeface="Trebuchet MS" panose="020B0603020202020204" pitchFamily="34" charset="0"/>
                <a:cs typeface="Poppins" panose="00000500000000000000" pitchFamily="2" charset="0"/>
              </a:rPr>
              <a:t>TITLE</a:t>
            </a:r>
            <a:r>
              <a:rPr lang="en-US" sz="10000" spc="-100" dirty="0">
                <a:solidFill>
                  <a:schemeClr val="tx1">
                    <a:lumMod val="95000"/>
                  </a:schemeClr>
                </a:solidFill>
                <a:latin typeface="Trebuchet MS" panose="020B0603020202020204" pitchFamily="34" charset="0"/>
                <a:cs typeface="Poppins" panose="00000500000000000000" pitchFamily="2" charset="0"/>
              </a:rPr>
              <a:t>-NAME</a:t>
            </a:r>
          </a:p>
        </p:txBody>
      </p:sp>
      <p:sp>
        <p:nvSpPr>
          <p:cNvPr id="46" name="TextBox 45">
            <a:extLst>
              <a:ext uri="{FF2B5EF4-FFF2-40B4-BE49-F238E27FC236}">
                <a16:creationId xmlns:a16="http://schemas.microsoft.com/office/drawing/2014/main" id="{2E3D3FE3-5438-A465-DA1F-5538C826A044}"/>
              </a:ext>
            </a:extLst>
          </p:cNvPr>
          <p:cNvSpPr txBox="1"/>
          <p:nvPr/>
        </p:nvSpPr>
        <p:spPr>
          <a:xfrm>
            <a:off x="8247408" y="8646696"/>
            <a:ext cx="8861497" cy="1384995"/>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&lt; YOUR SUBTEXT GOES HERE &gt;</a:t>
            </a:r>
          </a:p>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LORUM IPSUM - EXAMPLE TEXT TO FILL</a:t>
            </a:r>
            <a:b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br>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IN THE AREA TO VIEW APPLICATION</a:t>
            </a:r>
            <a:endPar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endParaRPr>
          </a:p>
        </p:txBody>
      </p:sp>
      <p:sp>
        <p:nvSpPr>
          <p:cNvPr id="47" name="TextBox 46">
            <a:extLst>
              <a:ext uri="{FF2B5EF4-FFF2-40B4-BE49-F238E27FC236}">
                <a16:creationId xmlns:a16="http://schemas.microsoft.com/office/drawing/2014/main" id="{D6952030-CFE0-0C42-7757-F64F80882F54}"/>
              </a:ext>
            </a:extLst>
          </p:cNvPr>
          <p:cNvSpPr txBox="1"/>
          <p:nvPr/>
        </p:nvSpPr>
        <p:spPr>
          <a:xfrm>
            <a:off x="4020315" y="1537253"/>
            <a:ext cx="6784044" cy="947119"/>
          </a:xfrm>
          <a:prstGeom prst="rect">
            <a:avLst/>
          </a:prstGeom>
          <a:noFill/>
          <a:ln>
            <a:noFill/>
          </a:ln>
        </p:spPr>
        <p:txBody>
          <a:bodyPr wrap="square" rtlCol="0">
            <a:spAutoFit/>
          </a:bodyPr>
          <a:lstStyle/>
          <a:p>
            <a:pPr>
              <a:lnSpc>
                <a:spcPts val="3300"/>
              </a:lnSpc>
            </a:pPr>
            <a:r>
              <a:rPr lang="en-US" sz="36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MORE DETAILS &amp; </a:t>
            </a:r>
          </a:p>
          <a:p>
            <a:pPr>
              <a:lnSpc>
                <a:spcPts val="3300"/>
              </a:lnSpc>
            </a:pPr>
            <a:r>
              <a:rPr lang="en-US" sz="36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INFORMATION HERE </a:t>
            </a:r>
            <a:endParaRPr lang="en-US" sz="36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endParaRPr>
          </a:p>
        </p:txBody>
      </p:sp>
      <p:sp>
        <p:nvSpPr>
          <p:cNvPr id="23" name="TextBox 22">
            <a:extLst>
              <a:ext uri="{FF2B5EF4-FFF2-40B4-BE49-F238E27FC236}">
                <a16:creationId xmlns:a16="http://schemas.microsoft.com/office/drawing/2014/main" id="{C33A8F97-5550-1DB4-BF9E-76BBC2E06D21}"/>
              </a:ext>
            </a:extLst>
          </p:cNvPr>
          <p:cNvSpPr txBox="1"/>
          <p:nvPr/>
        </p:nvSpPr>
        <p:spPr>
          <a:xfrm>
            <a:off x="4039262" y="2711551"/>
            <a:ext cx="4994909" cy="3213187"/>
          </a:xfrm>
          <a:prstGeom prst="rect">
            <a:avLst/>
          </a:prstGeom>
          <a:noFill/>
        </p:spPr>
        <p:txBody>
          <a:bodyPr wrap="square" rtlCol="0">
            <a:spAutoFit/>
          </a:bodyPr>
          <a:lstStyle/>
          <a:p>
            <a:pPr defTabSz="1200150">
              <a:lnSpc>
                <a:spcPct val="90000"/>
              </a:lnSpc>
              <a:spcBef>
                <a:spcPct val="0"/>
              </a:spcBef>
              <a:spcAft>
                <a:spcPct val="35000"/>
              </a:spcAft>
            </a:pPr>
            <a:r>
              <a:rPr lang="en-US" sz="2400" dirty="0">
                <a:solidFill>
                  <a:schemeClr val="bg1"/>
                </a:solidFill>
              </a:rPr>
              <a:t>This is where your subtext can go. This is for demonstration purposes to show you what the text would look like in this position.</a:t>
            </a:r>
          </a:p>
          <a:p>
            <a:pPr defTabSz="1200150">
              <a:lnSpc>
                <a:spcPct val="90000"/>
              </a:lnSpc>
              <a:spcBef>
                <a:spcPct val="0"/>
              </a:spcBef>
              <a:spcAft>
                <a:spcPct val="35000"/>
              </a:spcAft>
            </a:pPr>
            <a:r>
              <a:rPr lang="en-US" sz="2400" dirty="0">
                <a:solidFill>
                  <a:schemeClr val="bg1"/>
                </a:solidFill>
              </a:rPr>
              <a:t>Be sure when you tell your story your audience is engaged and ready to intake your </a:t>
            </a:r>
            <a:r>
              <a:rPr lang="en-US" sz="2400" dirty="0" err="1">
                <a:solidFill>
                  <a:schemeClr val="bg1"/>
                </a:solidFill>
              </a:rPr>
              <a:t>message.s</a:t>
            </a:r>
            <a:r>
              <a:rPr lang="en-US" sz="2400" dirty="0">
                <a:solidFill>
                  <a:schemeClr val="bg1"/>
                </a:solidFill>
              </a:rPr>
              <a:t> is where your second paragraph comes in, now it gets to the good stuff. </a:t>
            </a:r>
            <a:endParaRPr lang="en-US" dirty="0"/>
          </a:p>
        </p:txBody>
      </p:sp>
      <p:sp>
        <p:nvSpPr>
          <p:cNvPr id="25" name="Freeform: Shape 24">
            <a:extLst>
              <a:ext uri="{FF2B5EF4-FFF2-40B4-BE49-F238E27FC236}">
                <a16:creationId xmlns:a16="http://schemas.microsoft.com/office/drawing/2014/main" id="{84346F93-D871-12AF-BA70-BBAD42DC4D25}"/>
              </a:ext>
            </a:extLst>
          </p:cNvPr>
          <p:cNvSpPr/>
          <p:nvPr/>
        </p:nvSpPr>
        <p:spPr>
          <a:xfrm>
            <a:off x="9548418" y="4439734"/>
            <a:ext cx="2730666" cy="2628361"/>
          </a:xfrm>
          <a:custGeom>
            <a:avLst/>
            <a:gdLst>
              <a:gd name="connsiteX0" fmla="*/ 2730666 w 2730666"/>
              <a:gd name="connsiteY0" fmla="*/ 0 h 2628361"/>
              <a:gd name="connsiteX1" fmla="*/ 2730666 w 2730666"/>
              <a:gd name="connsiteY1" fmla="*/ 847509 h 2628361"/>
              <a:gd name="connsiteX2" fmla="*/ 843315 w 2730666"/>
              <a:gd name="connsiteY2" fmla="*/ 2628361 h 2628361"/>
              <a:gd name="connsiteX3" fmla="*/ 0 w 2730666"/>
              <a:gd name="connsiteY3" fmla="*/ 2628361 h 2628361"/>
              <a:gd name="connsiteX4" fmla="*/ 2730666 w 2730666"/>
              <a:gd name="connsiteY4" fmla="*/ 0 h 262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66" h="2628361">
                <a:moveTo>
                  <a:pt x="2730666" y="0"/>
                </a:moveTo>
                <a:lnTo>
                  <a:pt x="2730666" y="847509"/>
                </a:lnTo>
                <a:lnTo>
                  <a:pt x="843315" y="2628361"/>
                </a:lnTo>
                <a:lnTo>
                  <a:pt x="0" y="2628361"/>
                </a:lnTo>
                <a:lnTo>
                  <a:pt x="2730666" y="0"/>
                </a:lnTo>
                <a:close/>
              </a:path>
            </a:pathLst>
          </a:custGeom>
          <a:solidFill>
            <a:schemeClr val="accent3">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39976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700"/>
                                        <p:tgtEl>
                                          <p:spTgt spid="10"/>
                                        </p:tgtEl>
                                      </p:cBhvr>
                                    </p:animEffect>
                                  </p:childTnLst>
                                </p:cTn>
                              </p:par>
                              <p:par>
                                <p:cTn id="8" presetID="47"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18" presetClass="entr" presetSubtype="12" fill="hold" grpId="0" nodeType="withEffect">
                                  <p:stCondLst>
                                    <p:cond delay="700"/>
                                  </p:stCondLst>
                                  <p:childTnLst>
                                    <p:set>
                                      <p:cBhvr>
                                        <p:cTn id="14" dur="1" fill="hold">
                                          <p:stCondLst>
                                            <p:cond delay="0"/>
                                          </p:stCondLst>
                                        </p:cTn>
                                        <p:tgtEl>
                                          <p:spTgt spid="25"/>
                                        </p:tgtEl>
                                        <p:attrNameLst>
                                          <p:attrName>style.visibility</p:attrName>
                                        </p:attrNameLst>
                                      </p:cBhvr>
                                      <p:to>
                                        <p:strVal val="visible"/>
                                      </p:to>
                                    </p:set>
                                    <p:animEffect transition="in" filter="strips(downLeft)">
                                      <p:cBhvr>
                                        <p:cTn id="15" dur="500"/>
                                        <p:tgtEl>
                                          <p:spTgt spid="25"/>
                                        </p:tgtEl>
                                      </p:cBhvr>
                                    </p:animEffect>
                                  </p:childTnLst>
                                </p:cTn>
                              </p:par>
                              <p:par>
                                <p:cTn id="16" presetID="10" presetClass="entr" presetSubtype="0" fill="hold" grpId="0" nodeType="withEffect">
                                  <p:stCondLst>
                                    <p:cond delay="140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55" presetClass="entr" presetSubtype="0" fill="hold" grpId="0" nodeType="withEffect">
                                  <p:stCondLst>
                                    <p:cond delay="800"/>
                                  </p:stCondLst>
                                  <p:childTnLst>
                                    <p:set>
                                      <p:cBhvr>
                                        <p:cTn id="20" dur="1" fill="hold">
                                          <p:stCondLst>
                                            <p:cond delay="0"/>
                                          </p:stCondLst>
                                        </p:cTn>
                                        <p:tgtEl>
                                          <p:spTgt spid="20"/>
                                        </p:tgtEl>
                                        <p:attrNameLst>
                                          <p:attrName>style.visibility</p:attrName>
                                        </p:attrNameLst>
                                      </p:cBhvr>
                                      <p:to>
                                        <p:strVal val="visible"/>
                                      </p:to>
                                    </p:set>
                                    <p:anim calcmode="lin" valueType="num">
                                      <p:cBhvr>
                                        <p:cTn id="21" dur="600" fill="hold"/>
                                        <p:tgtEl>
                                          <p:spTgt spid="20"/>
                                        </p:tgtEl>
                                        <p:attrNameLst>
                                          <p:attrName>ppt_w</p:attrName>
                                        </p:attrNameLst>
                                      </p:cBhvr>
                                      <p:tavLst>
                                        <p:tav tm="0">
                                          <p:val>
                                            <p:strVal val="#ppt_w*0.70"/>
                                          </p:val>
                                        </p:tav>
                                        <p:tav tm="100000">
                                          <p:val>
                                            <p:strVal val="#ppt_w"/>
                                          </p:val>
                                        </p:tav>
                                      </p:tavLst>
                                    </p:anim>
                                    <p:anim calcmode="lin" valueType="num">
                                      <p:cBhvr>
                                        <p:cTn id="22" dur="600" fill="hold"/>
                                        <p:tgtEl>
                                          <p:spTgt spid="20"/>
                                        </p:tgtEl>
                                        <p:attrNameLst>
                                          <p:attrName>ppt_h</p:attrName>
                                        </p:attrNameLst>
                                      </p:cBhvr>
                                      <p:tavLst>
                                        <p:tav tm="0">
                                          <p:val>
                                            <p:strVal val="#ppt_h"/>
                                          </p:val>
                                        </p:tav>
                                        <p:tav tm="100000">
                                          <p:val>
                                            <p:strVal val="#ppt_h"/>
                                          </p:val>
                                        </p:tav>
                                      </p:tavLst>
                                    </p:anim>
                                    <p:animEffect transition="in" filter="fade">
                                      <p:cBhvr>
                                        <p:cTn id="23" dur="6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animBg="1"/>
      <p:bldP spid="12" grpId="0" animBg="1"/>
      <p:bldP spid="72" grpId="0"/>
      <p:bldP spid="46"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1"/>
            </a:gs>
            <a:gs pos="100000">
              <a:schemeClr val="tx1">
                <a:lumMod val="95000"/>
              </a:schemeClr>
            </a:gs>
          </a:gsLst>
          <a:lin ang="54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47EABD8-776E-8518-9516-9CD303997634}"/>
              </a:ext>
            </a:extLst>
          </p:cNvPr>
          <p:cNvSpPr/>
          <p:nvPr/>
        </p:nvSpPr>
        <p:spPr>
          <a:xfrm>
            <a:off x="10013357" y="6745243"/>
            <a:ext cx="2048924" cy="1497964"/>
          </a:xfrm>
          <a:custGeom>
            <a:avLst/>
            <a:gdLst>
              <a:gd name="connsiteX0" fmla="*/ 2048924 w 2048924"/>
              <a:gd name="connsiteY0" fmla="*/ 0 h 1497964"/>
              <a:gd name="connsiteX1" fmla="*/ 2048924 w 2048924"/>
              <a:gd name="connsiteY1" fmla="*/ 646438 h 1497964"/>
              <a:gd name="connsiteX2" fmla="*/ 1199497 w 2048924"/>
              <a:gd name="connsiteY2" fmla="*/ 1497964 h 1497964"/>
              <a:gd name="connsiteX3" fmla="*/ 0 w 2048924"/>
              <a:gd name="connsiteY3" fmla="*/ 1497132 h 1497964"/>
              <a:gd name="connsiteX4" fmla="*/ 0 w 2048924"/>
              <a:gd name="connsiteY4" fmla="*/ 790 h 149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924" h="1497964">
                <a:moveTo>
                  <a:pt x="2048924" y="0"/>
                </a:moveTo>
                <a:lnTo>
                  <a:pt x="2048924" y="646438"/>
                </a:lnTo>
                <a:lnTo>
                  <a:pt x="1199497" y="1497964"/>
                </a:lnTo>
                <a:lnTo>
                  <a:pt x="0" y="1497132"/>
                </a:lnTo>
                <a:lnTo>
                  <a:pt x="0" y="7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8DE7C6C7-2639-AAEF-7186-367E62C116F3}"/>
              </a:ext>
            </a:extLst>
          </p:cNvPr>
          <p:cNvSpPr/>
          <p:nvPr/>
        </p:nvSpPr>
        <p:spPr>
          <a:xfrm>
            <a:off x="10013357" y="4213058"/>
            <a:ext cx="2048924" cy="1497964"/>
          </a:xfrm>
          <a:custGeom>
            <a:avLst/>
            <a:gdLst>
              <a:gd name="connsiteX0" fmla="*/ 2048924 w 2048924"/>
              <a:gd name="connsiteY0" fmla="*/ 0 h 1497964"/>
              <a:gd name="connsiteX1" fmla="*/ 2048924 w 2048924"/>
              <a:gd name="connsiteY1" fmla="*/ 646438 h 1497964"/>
              <a:gd name="connsiteX2" fmla="*/ 1199497 w 2048924"/>
              <a:gd name="connsiteY2" fmla="*/ 1497964 h 1497964"/>
              <a:gd name="connsiteX3" fmla="*/ 0 w 2048924"/>
              <a:gd name="connsiteY3" fmla="*/ 1497132 h 1497964"/>
              <a:gd name="connsiteX4" fmla="*/ 0 w 2048924"/>
              <a:gd name="connsiteY4" fmla="*/ 790 h 149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924" h="1497964">
                <a:moveTo>
                  <a:pt x="2048924" y="0"/>
                </a:moveTo>
                <a:lnTo>
                  <a:pt x="2048924" y="646438"/>
                </a:lnTo>
                <a:lnTo>
                  <a:pt x="1199497" y="1497964"/>
                </a:lnTo>
                <a:lnTo>
                  <a:pt x="0" y="1497132"/>
                </a:lnTo>
                <a:lnTo>
                  <a:pt x="0" y="7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7BC140AC-B00E-E14A-3B74-CE1056E86FDB}"/>
              </a:ext>
            </a:extLst>
          </p:cNvPr>
          <p:cNvSpPr/>
          <p:nvPr/>
        </p:nvSpPr>
        <p:spPr>
          <a:xfrm>
            <a:off x="1949115" y="6745243"/>
            <a:ext cx="2048924" cy="1497964"/>
          </a:xfrm>
          <a:custGeom>
            <a:avLst/>
            <a:gdLst>
              <a:gd name="connsiteX0" fmla="*/ 2048924 w 2048924"/>
              <a:gd name="connsiteY0" fmla="*/ 0 h 1497964"/>
              <a:gd name="connsiteX1" fmla="*/ 2048924 w 2048924"/>
              <a:gd name="connsiteY1" fmla="*/ 646438 h 1497964"/>
              <a:gd name="connsiteX2" fmla="*/ 1199497 w 2048924"/>
              <a:gd name="connsiteY2" fmla="*/ 1497964 h 1497964"/>
              <a:gd name="connsiteX3" fmla="*/ 0 w 2048924"/>
              <a:gd name="connsiteY3" fmla="*/ 1497132 h 1497964"/>
              <a:gd name="connsiteX4" fmla="*/ 0 w 2048924"/>
              <a:gd name="connsiteY4" fmla="*/ 790 h 149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924" h="1497964">
                <a:moveTo>
                  <a:pt x="2048924" y="0"/>
                </a:moveTo>
                <a:lnTo>
                  <a:pt x="2048924" y="646438"/>
                </a:lnTo>
                <a:lnTo>
                  <a:pt x="1199497" y="1497964"/>
                </a:lnTo>
                <a:lnTo>
                  <a:pt x="0" y="1497132"/>
                </a:lnTo>
                <a:lnTo>
                  <a:pt x="0" y="7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C9684586-D21E-6887-A3AC-7E90913D72B6}"/>
              </a:ext>
            </a:extLst>
          </p:cNvPr>
          <p:cNvSpPr/>
          <p:nvPr/>
        </p:nvSpPr>
        <p:spPr>
          <a:xfrm>
            <a:off x="1949115" y="4213058"/>
            <a:ext cx="2048924" cy="1497964"/>
          </a:xfrm>
          <a:custGeom>
            <a:avLst/>
            <a:gdLst>
              <a:gd name="connsiteX0" fmla="*/ 2048924 w 2048924"/>
              <a:gd name="connsiteY0" fmla="*/ 0 h 1497964"/>
              <a:gd name="connsiteX1" fmla="*/ 2048924 w 2048924"/>
              <a:gd name="connsiteY1" fmla="*/ 646438 h 1497964"/>
              <a:gd name="connsiteX2" fmla="*/ 1199497 w 2048924"/>
              <a:gd name="connsiteY2" fmla="*/ 1497964 h 1497964"/>
              <a:gd name="connsiteX3" fmla="*/ 0 w 2048924"/>
              <a:gd name="connsiteY3" fmla="*/ 1497132 h 1497964"/>
              <a:gd name="connsiteX4" fmla="*/ 0 w 2048924"/>
              <a:gd name="connsiteY4" fmla="*/ 790 h 149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924" h="1497964">
                <a:moveTo>
                  <a:pt x="2048924" y="0"/>
                </a:moveTo>
                <a:lnTo>
                  <a:pt x="2048924" y="646438"/>
                </a:lnTo>
                <a:lnTo>
                  <a:pt x="1199497" y="1497964"/>
                </a:lnTo>
                <a:lnTo>
                  <a:pt x="0" y="1497132"/>
                </a:lnTo>
                <a:lnTo>
                  <a:pt x="0" y="7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0" name="Freeform 105">
            <a:extLst>
              <a:ext uri="{FF2B5EF4-FFF2-40B4-BE49-F238E27FC236}">
                <a16:creationId xmlns:a16="http://schemas.microsoft.com/office/drawing/2014/main" id="{209C0627-272C-A114-90B3-61BFEB1B20EB}"/>
              </a:ext>
            </a:extLst>
          </p:cNvPr>
          <p:cNvSpPr>
            <a:spLocks noEditPoints="1"/>
          </p:cNvSpPr>
          <p:nvPr/>
        </p:nvSpPr>
        <p:spPr bwMode="auto">
          <a:xfrm>
            <a:off x="0" y="0"/>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821E3D52-6FDF-E5CF-B55B-F976A0CA659C}"/>
              </a:ext>
            </a:extLst>
          </p:cNvPr>
          <p:cNvSpPr/>
          <p:nvPr/>
        </p:nvSpPr>
        <p:spPr>
          <a:xfrm>
            <a:off x="0" y="2092549"/>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itle 1">
            <a:extLst>
              <a:ext uri="{FF2B5EF4-FFF2-40B4-BE49-F238E27FC236}">
                <a16:creationId xmlns:a16="http://schemas.microsoft.com/office/drawing/2014/main" id="{583ADDB0-30A5-7B0C-19DB-7D06BFB12A64}"/>
              </a:ext>
            </a:extLst>
          </p:cNvPr>
          <p:cNvSpPr txBox="1">
            <a:spLocks/>
          </p:cNvSpPr>
          <p:nvPr/>
        </p:nvSpPr>
        <p:spPr>
          <a:xfrm>
            <a:off x="3850105" y="336884"/>
            <a:ext cx="12536905" cy="1184569"/>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5500" spc="100" dirty="0">
                <a:solidFill>
                  <a:schemeClr val="accent3"/>
                </a:solidFill>
                <a:latin typeface="Avenir Next LT Pro" panose="020B0504020202020204" pitchFamily="34" charset="0"/>
                <a:cs typeface="Poppins" panose="00000500000000000000" pitchFamily="2" charset="0"/>
              </a:rPr>
              <a:t>YOUR TITLE &amp; DESIGN</a:t>
            </a:r>
          </a:p>
        </p:txBody>
      </p:sp>
      <p:grpSp>
        <p:nvGrpSpPr>
          <p:cNvPr id="141" name="Group 140">
            <a:extLst>
              <a:ext uri="{FF2B5EF4-FFF2-40B4-BE49-F238E27FC236}">
                <a16:creationId xmlns:a16="http://schemas.microsoft.com/office/drawing/2014/main" id="{81B43DA8-5FBA-8941-7548-4B65BA780210}"/>
              </a:ext>
            </a:extLst>
          </p:cNvPr>
          <p:cNvGrpSpPr/>
          <p:nvPr/>
        </p:nvGrpSpPr>
        <p:grpSpPr>
          <a:xfrm>
            <a:off x="1961581" y="193389"/>
            <a:ext cx="2038981" cy="1468014"/>
            <a:chOff x="2047272" y="2853017"/>
            <a:chExt cx="2522877" cy="1816408"/>
          </a:xfrm>
        </p:grpSpPr>
        <p:sp>
          <p:nvSpPr>
            <p:cNvPr id="142" name="Freeform: Shape 141">
              <a:extLst>
                <a:ext uri="{FF2B5EF4-FFF2-40B4-BE49-F238E27FC236}">
                  <a16:creationId xmlns:a16="http://schemas.microsoft.com/office/drawing/2014/main" id="{B2454C1C-A855-96D7-47BD-EADE5E66A218}"/>
                </a:ext>
              </a:extLst>
            </p:cNvPr>
            <p:cNvSpPr/>
            <p:nvPr/>
          </p:nvSpPr>
          <p:spPr>
            <a:xfrm>
              <a:off x="2047272" y="2853017"/>
              <a:ext cx="2522877" cy="1805272"/>
            </a:xfrm>
            <a:custGeom>
              <a:avLst/>
              <a:gdLst>
                <a:gd name="connsiteX0" fmla="*/ 1305735 w 3146156"/>
                <a:gd name="connsiteY0" fmla="*/ 0 h 2251266"/>
                <a:gd name="connsiteX1" fmla="*/ 1840422 w 3146156"/>
                <a:gd name="connsiteY1" fmla="*/ 0 h 2251266"/>
                <a:gd name="connsiteX2" fmla="*/ 3146156 w 3146156"/>
                <a:gd name="connsiteY2" fmla="*/ 2251266 h 2251266"/>
                <a:gd name="connsiteX3" fmla="*/ 2613826 w 3146156"/>
                <a:gd name="connsiteY3" fmla="*/ 2251266 h 2251266"/>
                <a:gd name="connsiteX4" fmla="*/ 1569602 w 3146156"/>
                <a:gd name="connsiteY4" fmla="*/ 450881 h 2251266"/>
                <a:gd name="connsiteX5" fmla="*/ 525379 w 3146156"/>
                <a:gd name="connsiteY5" fmla="*/ 2251266 h 2251266"/>
                <a:gd name="connsiteX6" fmla="*/ 0 w 3146156"/>
                <a:gd name="connsiteY6" fmla="*/ 2251266 h 22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156" h="2251266">
                  <a:moveTo>
                    <a:pt x="1305735" y="0"/>
                  </a:moveTo>
                  <a:lnTo>
                    <a:pt x="1840422" y="0"/>
                  </a:lnTo>
                  <a:lnTo>
                    <a:pt x="3146156" y="2251266"/>
                  </a:lnTo>
                  <a:lnTo>
                    <a:pt x="2613826" y="2251266"/>
                  </a:lnTo>
                  <a:lnTo>
                    <a:pt x="1569602" y="450881"/>
                  </a:lnTo>
                  <a:lnTo>
                    <a:pt x="525379" y="2251266"/>
                  </a:lnTo>
                  <a:lnTo>
                    <a:pt x="0" y="22512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 name="Isosceles Triangle 142">
              <a:extLst>
                <a:ext uri="{FF2B5EF4-FFF2-40B4-BE49-F238E27FC236}">
                  <a16:creationId xmlns:a16="http://schemas.microsoft.com/office/drawing/2014/main" id="{C572C05C-7B06-F2EE-037F-BF7F331B5BBA}"/>
                </a:ext>
              </a:extLst>
            </p:cNvPr>
            <p:cNvSpPr/>
            <p:nvPr/>
          </p:nvSpPr>
          <p:spPr>
            <a:xfrm rot="10800000">
              <a:off x="2958352" y="4077754"/>
              <a:ext cx="686338" cy="59167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Lecturer with solid fill">
            <a:extLst>
              <a:ext uri="{FF2B5EF4-FFF2-40B4-BE49-F238E27FC236}">
                <a16:creationId xmlns:a16="http://schemas.microsoft.com/office/drawing/2014/main" id="{960229C0-EB7D-D49F-4AA0-B3B67E00B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87482" y="6566035"/>
            <a:ext cx="1572969" cy="1572969"/>
          </a:xfrm>
          <a:prstGeom prst="rect">
            <a:avLst/>
          </a:prstGeom>
          <a:effectLst/>
        </p:spPr>
      </p:pic>
      <p:pic>
        <p:nvPicPr>
          <p:cNvPr id="13" name="Graphic 12" descr="Computer with solid fill">
            <a:extLst>
              <a:ext uri="{FF2B5EF4-FFF2-40B4-BE49-F238E27FC236}">
                <a16:creationId xmlns:a16="http://schemas.microsoft.com/office/drawing/2014/main" id="{0D882F8C-FFD6-6CDD-DF46-909C745AF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54396" y="3992772"/>
            <a:ext cx="1529501" cy="1529501"/>
          </a:xfrm>
          <a:prstGeom prst="rect">
            <a:avLst/>
          </a:prstGeom>
          <a:effectLst/>
        </p:spPr>
      </p:pic>
      <p:pic>
        <p:nvPicPr>
          <p:cNvPr id="14" name="Graphic 13" descr="Scientific Thought with solid fill">
            <a:extLst>
              <a:ext uri="{FF2B5EF4-FFF2-40B4-BE49-F238E27FC236}">
                <a16:creationId xmlns:a16="http://schemas.microsoft.com/office/drawing/2014/main" id="{07AD7BB5-E6ED-27C8-8C29-0CD597DD82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2117351" y="6573315"/>
            <a:ext cx="1537473" cy="1537473"/>
          </a:xfrm>
          <a:prstGeom prst="rect">
            <a:avLst/>
          </a:prstGeom>
          <a:effectLst/>
        </p:spPr>
      </p:pic>
      <p:pic>
        <p:nvPicPr>
          <p:cNvPr id="17" name="Graphic 16" descr="Internet with solid fill">
            <a:extLst>
              <a:ext uri="{FF2B5EF4-FFF2-40B4-BE49-F238E27FC236}">
                <a16:creationId xmlns:a16="http://schemas.microsoft.com/office/drawing/2014/main" id="{EB251C5A-1AC7-E1A3-C245-DA983CB0E7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013659" y="3825613"/>
            <a:ext cx="1699780" cy="1699780"/>
          </a:xfrm>
          <a:prstGeom prst="rect">
            <a:avLst/>
          </a:prstGeom>
          <a:effectLst/>
        </p:spPr>
      </p:pic>
      <p:sp>
        <p:nvSpPr>
          <p:cNvPr id="27" name="TextBox 26">
            <a:extLst>
              <a:ext uri="{FF2B5EF4-FFF2-40B4-BE49-F238E27FC236}">
                <a16:creationId xmlns:a16="http://schemas.microsoft.com/office/drawing/2014/main" id="{85293789-2698-6AE4-E2CA-90D49C5A14A4}"/>
              </a:ext>
            </a:extLst>
          </p:cNvPr>
          <p:cNvSpPr txBox="1"/>
          <p:nvPr/>
        </p:nvSpPr>
        <p:spPr>
          <a:xfrm>
            <a:off x="4276988" y="4429135"/>
            <a:ext cx="5468592"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+1  582 466 7996</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TELE &amp; LOCATION</a:t>
            </a:r>
          </a:p>
        </p:txBody>
      </p:sp>
      <p:sp>
        <p:nvSpPr>
          <p:cNvPr id="28" name="TextBox 27">
            <a:extLst>
              <a:ext uri="{FF2B5EF4-FFF2-40B4-BE49-F238E27FC236}">
                <a16:creationId xmlns:a16="http://schemas.microsoft.com/office/drawing/2014/main" id="{2BBD3E33-6734-1841-9DFF-8333034B0C8E}"/>
              </a:ext>
            </a:extLst>
          </p:cNvPr>
          <p:cNvSpPr txBox="1"/>
          <p:nvPr/>
        </p:nvSpPr>
        <p:spPr>
          <a:xfrm>
            <a:off x="12298039" y="6939725"/>
            <a:ext cx="5468592"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www.yoururlgoeshere.com</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TELE &amp; LOCATION</a:t>
            </a:r>
          </a:p>
        </p:txBody>
      </p:sp>
      <p:sp>
        <p:nvSpPr>
          <p:cNvPr id="8" name="Title 1">
            <a:extLst>
              <a:ext uri="{FF2B5EF4-FFF2-40B4-BE49-F238E27FC236}">
                <a16:creationId xmlns:a16="http://schemas.microsoft.com/office/drawing/2014/main" id="{C2AC4CA7-AE9C-B9CA-34E5-E62CDCF2CCB5}"/>
              </a:ext>
            </a:extLst>
          </p:cNvPr>
          <p:cNvSpPr txBox="1">
            <a:spLocks/>
          </p:cNvSpPr>
          <p:nvPr/>
        </p:nvSpPr>
        <p:spPr>
          <a:xfrm>
            <a:off x="12136107" y="481263"/>
            <a:ext cx="5959388" cy="1024781"/>
          </a:xfrm>
          <a:prstGeom prst="rect">
            <a:avLst/>
          </a:prstGeom>
        </p:spPr>
        <p:txBody>
          <a:bodyPr vert="horz" lIns="91440" tIns="45720" rIns="91440" bIns="45720" rtlCol="0" anchor="b">
            <a:normAutofit fontScale="55000" lnSpcReduction="20000"/>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10000" spc="0" dirty="0">
                <a:solidFill>
                  <a:schemeClr val="tx1">
                    <a:lumMod val="65000"/>
                  </a:schemeClr>
                </a:solidFill>
                <a:latin typeface="Trebuchet MS" panose="020B0603020202020204" pitchFamily="34" charset="0"/>
                <a:cs typeface="Poppins" panose="00000500000000000000" pitchFamily="2" charset="0"/>
              </a:rPr>
              <a:t>NAME- INSERT</a:t>
            </a:r>
          </a:p>
        </p:txBody>
      </p:sp>
      <p:sp>
        <p:nvSpPr>
          <p:cNvPr id="31" name="TextBox 30">
            <a:extLst>
              <a:ext uri="{FF2B5EF4-FFF2-40B4-BE49-F238E27FC236}">
                <a16:creationId xmlns:a16="http://schemas.microsoft.com/office/drawing/2014/main" id="{E8A7BAEE-1FEF-C9C2-2268-ABA6D8712EAB}"/>
              </a:ext>
            </a:extLst>
          </p:cNvPr>
          <p:cNvSpPr txBox="1"/>
          <p:nvPr/>
        </p:nvSpPr>
        <p:spPr>
          <a:xfrm>
            <a:off x="4317091" y="6899619"/>
            <a:ext cx="5468592" cy="1384995"/>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Expertise and Education/Topic/Info Here</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INFORMATION HERE</a:t>
            </a:r>
          </a:p>
        </p:txBody>
      </p:sp>
      <p:sp>
        <p:nvSpPr>
          <p:cNvPr id="32" name="TextBox 31">
            <a:extLst>
              <a:ext uri="{FF2B5EF4-FFF2-40B4-BE49-F238E27FC236}">
                <a16:creationId xmlns:a16="http://schemas.microsoft.com/office/drawing/2014/main" id="{E3A5FA94-B2B0-CF2F-C9B7-F8BF2193BD37}"/>
              </a:ext>
            </a:extLst>
          </p:cNvPr>
          <p:cNvSpPr txBox="1"/>
          <p:nvPr/>
        </p:nvSpPr>
        <p:spPr>
          <a:xfrm>
            <a:off x="12338144" y="4405071"/>
            <a:ext cx="5949856" cy="954107"/>
          </a:xfrm>
          <a:prstGeom prst="rect">
            <a:avLst/>
          </a:prstGeom>
          <a:noFill/>
          <a:ln>
            <a:noFill/>
          </a:ln>
        </p:spPr>
        <p:txBody>
          <a:bodyPr wrap="square" rtlCol="0">
            <a:spAutoFit/>
          </a:bodyPr>
          <a:lstStyle/>
          <a:p>
            <a:r>
              <a:rPr lang="en-US" sz="2800" b="1"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Blocks of text &amp; Your space</a:t>
            </a:r>
            <a:br>
              <a:rPr lang="en-US" sz="28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800" dirty="0">
                <a:ln w="19050">
                  <a:noFill/>
                  <a:round/>
                </a:ln>
                <a:solidFill>
                  <a:schemeClr val="bg1">
                    <a:lumMod val="85000"/>
                    <a:lumOff val="15000"/>
                  </a:schemeClr>
                </a:solidFill>
                <a:latin typeface="Avenir Next LT Pro" panose="020B0504020202020204" pitchFamily="34" charset="0"/>
                <a:ea typeface="Tahoma" panose="020B0604030504040204" pitchFamily="34" charset="0"/>
                <a:cs typeface="Segoe UI" panose="020B0502040204020203" pitchFamily="34" charset="0"/>
              </a:rPr>
              <a:t>YOUR INFORMATION HERE</a:t>
            </a:r>
          </a:p>
        </p:txBody>
      </p:sp>
    </p:spTree>
    <p:extLst>
      <p:ext uri="{BB962C8B-B14F-4D97-AF65-F5344CB8AC3E}">
        <p14:creationId xmlns:p14="http://schemas.microsoft.com/office/powerpoint/2010/main" val="1264346804"/>
      </p:ext>
    </p:extLst>
  </p:cSld>
  <p:clrMapOvr>
    <a:overrideClrMapping bg1="dk1" tx1="lt1" bg2="dk2" tx2="lt2" accent1="accent1" accent2="accent2" accent3="accent3" accent4="accent4" accent5="accent5" accent6="accent6" hlink="hlink" folHlink="folHlink"/>
  </p:clrMapOvr>
  <p:transition spd="slow" advTm="800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7"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anim calcmode="lin" valueType="num">
                                      <p:cBhvr>
                                        <p:cTn id="11" dur="1000" fill="hold"/>
                                        <p:tgtEl>
                                          <p:spTgt spid="17"/>
                                        </p:tgtEl>
                                        <p:attrNameLst>
                                          <p:attrName>ppt_x</p:attrName>
                                        </p:attrNameLst>
                                      </p:cBhvr>
                                      <p:tavLst>
                                        <p:tav tm="0">
                                          <p:val>
                                            <p:strVal val="#ppt_x"/>
                                          </p:val>
                                        </p:tav>
                                        <p:tav tm="100000">
                                          <p:val>
                                            <p:strVal val="#ppt_x"/>
                                          </p:val>
                                        </p:tav>
                                      </p:tavLst>
                                    </p:anim>
                                    <p:anim calcmode="lin" valueType="num">
                                      <p:cBhvr>
                                        <p:cTn id="12" dur="1000" fill="hold"/>
                                        <p:tgtEl>
                                          <p:spTgt spid="17"/>
                                        </p:tgtEl>
                                        <p:attrNameLst>
                                          <p:attrName>ppt_y</p:attrName>
                                        </p:attrNameLst>
                                      </p:cBhvr>
                                      <p:tavLst>
                                        <p:tav tm="0">
                                          <p:val>
                                            <p:strVal val="#ppt_y-.1"/>
                                          </p:val>
                                        </p:tav>
                                        <p:tav tm="100000">
                                          <p:val>
                                            <p:strVal val="#ppt_y"/>
                                          </p:val>
                                        </p:tav>
                                      </p:tavLst>
                                    </p:anim>
                                  </p:childTnLst>
                                </p:cTn>
                              </p:par>
                              <p:par>
                                <p:cTn id="13" presetID="2" presetClass="entr" presetSubtype="8" accel="20000" decel="50000" fill="hold" grpId="0" nodeType="withEffect">
                                  <p:stCondLst>
                                    <p:cond delay="12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47" presetClass="entr" presetSubtype="0"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2" presetClass="entr" presetSubtype="2" accel="20000" decel="50000" fill="hold" grpId="0" nodeType="withEffect">
                                  <p:stCondLst>
                                    <p:cond delay="12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47" presetClass="entr" presetSubtype="0" fill="hold" nodeType="withEffect">
                                  <p:stCondLst>
                                    <p:cond delay="5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2" presetClass="entr" presetSubtype="8" accel="20000" decel="50000" fill="hold" grpId="0" nodeType="withEffect">
                                  <p:stCondLst>
                                    <p:cond delay="12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0-#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47" presetClass="entr" presetSubtype="0" fill="hold" nodeType="with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2" presetClass="entr" presetSubtype="2" accel="20000" decel="50000" fill="hold" grpId="0" nodeType="withEffect">
                                  <p:stCondLst>
                                    <p:cond delay="120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1+#ppt_w/2"/>
                                          </p:val>
                                        </p:tav>
                                        <p:tav tm="100000">
                                          <p:val>
                                            <p:strVal val="#ppt_x"/>
                                          </p:val>
                                        </p:tav>
                                      </p:tavLst>
                                    </p:anim>
                                    <p:anim calcmode="lin" valueType="num">
                                      <p:cBhvr additive="base">
                                        <p:cTn id="5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20" grpId="0" animBg="1"/>
      <p:bldP spid="27" grpId="0"/>
      <p:bldP spid="28"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1E3D52-6FDF-E5CF-B55B-F976A0CA659C}"/>
              </a:ext>
            </a:extLst>
          </p:cNvPr>
          <p:cNvSpPr/>
          <p:nvPr/>
        </p:nvSpPr>
        <p:spPr>
          <a:xfrm>
            <a:off x="0" y="2092549"/>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105">
            <a:extLst>
              <a:ext uri="{FF2B5EF4-FFF2-40B4-BE49-F238E27FC236}">
                <a16:creationId xmlns:a16="http://schemas.microsoft.com/office/drawing/2014/main" id="{9E6C7EE4-74CC-9DD9-3832-2E490AB0D1F6}"/>
              </a:ext>
            </a:extLst>
          </p:cNvPr>
          <p:cNvSpPr>
            <a:spLocks noEditPoints="1"/>
          </p:cNvSpPr>
          <p:nvPr/>
        </p:nvSpPr>
        <p:spPr bwMode="auto">
          <a:xfrm>
            <a:off x="0" y="7746999"/>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gradFill>
            <a:gsLst>
              <a:gs pos="0">
                <a:schemeClr val="bg1">
                  <a:lumMod val="85000"/>
                  <a:lumOff val="15000"/>
                  <a:alpha val="0"/>
                </a:schemeClr>
              </a:gs>
              <a:gs pos="100000">
                <a:schemeClr val="bg1">
                  <a:lumMod val="85000"/>
                  <a:lumOff val="15000"/>
                  <a:alpha val="1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Title 1">
            <a:extLst>
              <a:ext uri="{FF2B5EF4-FFF2-40B4-BE49-F238E27FC236}">
                <a16:creationId xmlns:a16="http://schemas.microsoft.com/office/drawing/2014/main" id="{0C08DCBB-BC92-D509-8B6A-5F3921A28758}"/>
              </a:ext>
            </a:extLst>
          </p:cNvPr>
          <p:cNvSpPr txBox="1">
            <a:spLocks/>
          </p:cNvSpPr>
          <p:nvPr/>
        </p:nvSpPr>
        <p:spPr>
          <a:xfrm>
            <a:off x="5495987" y="3656334"/>
            <a:ext cx="11590573" cy="2012003"/>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10000" b="1" spc="200" dirty="0">
                <a:solidFill>
                  <a:schemeClr val="tx1">
                    <a:lumMod val="95000"/>
                  </a:schemeClr>
                </a:solidFill>
                <a:latin typeface="Trebuchet MS" panose="020B0603020202020204" pitchFamily="34" charset="0"/>
                <a:cs typeface="Poppins" panose="00000500000000000000" pitchFamily="2" charset="0"/>
              </a:rPr>
              <a:t>YOUR DESIGN</a:t>
            </a:r>
            <a:endParaRPr lang="en-US" sz="10000" spc="200" dirty="0">
              <a:solidFill>
                <a:schemeClr val="accent2"/>
              </a:solidFill>
              <a:latin typeface="Trebuchet MS" panose="020B0603020202020204" pitchFamily="34" charset="0"/>
              <a:cs typeface="Poppins" panose="00000500000000000000" pitchFamily="2" charset="0"/>
            </a:endParaRPr>
          </a:p>
        </p:txBody>
      </p:sp>
      <p:sp>
        <p:nvSpPr>
          <p:cNvPr id="134" name="Title 1">
            <a:extLst>
              <a:ext uri="{FF2B5EF4-FFF2-40B4-BE49-F238E27FC236}">
                <a16:creationId xmlns:a16="http://schemas.microsoft.com/office/drawing/2014/main" id="{583ADDB0-30A5-7B0C-19DB-7D06BFB12A64}"/>
              </a:ext>
            </a:extLst>
          </p:cNvPr>
          <p:cNvSpPr txBox="1">
            <a:spLocks/>
          </p:cNvSpPr>
          <p:nvPr/>
        </p:nvSpPr>
        <p:spPr>
          <a:xfrm>
            <a:off x="5722619" y="5053263"/>
            <a:ext cx="6531180" cy="1184569"/>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4000" spc="200" dirty="0">
                <a:solidFill>
                  <a:schemeClr val="tx1"/>
                </a:solidFill>
                <a:latin typeface="Avenir Next LT Pro" panose="020B0504020202020204" pitchFamily="34" charset="0"/>
                <a:cs typeface="Poppins" panose="00000500000000000000" pitchFamily="2" charset="0"/>
              </a:rPr>
              <a:t>YOUR SUBTITLE</a:t>
            </a:r>
          </a:p>
        </p:txBody>
      </p:sp>
      <p:grpSp>
        <p:nvGrpSpPr>
          <p:cNvPr id="141" name="Group 140">
            <a:extLst>
              <a:ext uri="{FF2B5EF4-FFF2-40B4-BE49-F238E27FC236}">
                <a16:creationId xmlns:a16="http://schemas.microsoft.com/office/drawing/2014/main" id="{81B43DA8-5FBA-8941-7548-4B65BA780210}"/>
              </a:ext>
            </a:extLst>
          </p:cNvPr>
          <p:cNvGrpSpPr/>
          <p:nvPr/>
        </p:nvGrpSpPr>
        <p:grpSpPr>
          <a:xfrm>
            <a:off x="3850359" y="4329362"/>
            <a:ext cx="1475862" cy="1062583"/>
            <a:chOff x="2047272" y="2853017"/>
            <a:chExt cx="2522877" cy="1816408"/>
          </a:xfrm>
        </p:grpSpPr>
        <p:sp>
          <p:nvSpPr>
            <p:cNvPr id="142" name="Freeform: Shape 141">
              <a:extLst>
                <a:ext uri="{FF2B5EF4-FFF2-40B4-BE49-F238E27FC236}">
                  <a16:creationId xmlns:a16="http://schemas.microsoft.com/office/drawing/2014/main" id="{B2454C1C-A855-96D7-47BD-EADE5E66A218}"/>
                </a:ext>
              </a:extLst>
            </p:cNvPr>
            <p:cNvSpPr/>
            <p:nvPr/>
          </p:nvSpPr>
          <p:spPr>
            <a:xfrm>
              <a:off x="2047272" y="2853017"/>
              <a:ext cx="2522877" cy="1805272"/>
            </a:xfrm>
            <a:custGeom>
              <a:avLst/>
              <a:gdLst>
                <a:gd name="connsiteX0" fmla="*/ 1305735 w 3146156"/>
                <a:gd name="connsiteY0" fmla="*/ 0 h 2251266"/>
                <a:gd name="connsiteX1" fmla="*/ 1840422 w 3146156"/>
                <a:gd name="connsiteY1" fmla="*/ 0 h 2251266"/>
                <a:gd name="connsiteX2" fmla="*/ 3146156 w 3146156"/>
                <a:gd name="connsiteY2" fmla="*/ 2251266 h 2251266"/>
                <a:gd name="connsiteX3" fmla="*/ 2613826 w 3146156"/>
                <a:gd name="connsiteY3" fmla="*/ 2251266 h 2251266"/>
                <a:gd name="connsiteX4" fmla="*/ 1569602 w 3146156"/>
                <a:gd name="connsiteY4" fmla="*/ 450881 h 2251266"/>
                <a:gd name="connsiteX5" fmla="*/ 525379 w 3146156"/>
                <a:gd name="connsiteY5" fmla="*/ 2251266 h 2251266"/>
                <a:gd name="connsiteX6" fmla="*/ 0 w 3146156"/>
                <a:gd name="connsiteY6" fmla="*/ 2251266 h 22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156" h="2251266">
                  <a:moveTo>
                    <a:pt x="1305735" y="0"/>
                  </a:moveTo>
                  <a:lnTo>
                    <a:pt x="1840422" y="0"/>
                  </a:lnTo>
                  <a:lnTo>
                    <a:pt x="3146156" y="2251266"/>
                  </a:lnTo>
                  <a:lnTo>
                    <a:pt x="2613826" y="2251266"/>
                  </a:lnTo>
                  <a:lnTo>
                    <a:pt x="1569602" y="450881"/>
                  </a:lnTo>
                  <a:lnTo>
                    <a:pt x="525379" y="2251266"/>
                  </a:lnTo>
                  <a:lnTo>
                    <a:pt x="0" y="22512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 name="Isosceles Triangle 142">
              <a:extLst>
                <a:ext uri="{FF2B5EF4-FFF2-40B4-BE49-F238E27FC236}">
                  <a16:creationId xmlns:a16="http://schemas.microsoft.com/office/drawing/2014/main" id="{C572C05C-7B06-F2EE-037F-BF7F331B5BBA}"/>
                </a:ext>
              </a:extLst>
            </p:cNvPr>
            <p:cNvSpPr/>
            <p:nvPr/>
          </p:nvSpPr>
          <p:spPr>
            <a:xfrm rot="10800000">
              <a:off x="2958352" y="4077754"/>
              <a:ext cx="686338" cy="59167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Freeform 105">
            <a:extLst>
              <a:ext uri="{FF2B5EF4-FFF2-40B4-BE49-F238E27FC236}">
                <a16:creationId xmlns:a16="http://schemas.microsoft.com/office/drawing/2014/main" id="{95F5800E-FA8B-F9E9-74A1-5CB250B98A5A}"/>
              </a:ext>
            </a:extLst>
          </p:cNvPr>
          <p:cNvSpPr>
            <a:spLocks noEditPoints="1"/>
          </p:cNvSpPr>
          <p:nvPr/>
        </p:nvSpPr>
        <p:spPr bwMode="auto">
          <a:xfrm rot="10800000">
            <a:off x="0" y="0"/>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gradFill>
            <a:gsLst>
              <a:gs pos="0">
                <a:schemeClr val="bg1">
                  <a:lumMod val="85000"/>
                  <a:lumOff val="15000"/>
                  <a:alpha val="0"/>
                </a:schemeClr>
              </a:gs>
              <a:gs pos="100000">
                <a:schemeClr val="bg1">
                  <a:lumMod val="85000"/>
                  <a:lumOff val="15000"/>
                  <a:alpha val="1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Rectangle 2">
            <a:extLst>
              <a:ext uri="{FF2B5EF4-FFF2-40B4-BE49-F238E27FC236}">
                <a16:creationId xmlns:a16="http://schemas.microsoft.com/office/drawing/2014/main" id="{6D3496C7-F47E-6BAD-2D18-D0B6DDF89878}"/>
              </a:ext>
            </a:extLst>
          </p:cNvPr>
          <p:cNvSpPr/>
          <p:nvPr/>
        </p:nvSpPr>
        <p:spPr>
          <a:xfrm>
            <a:off x="0" y="7715307"/>
            <a:ext cx="18288000" cy="484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1694095"/>
      </p:ext>
    </p:extLst>
  </p:cSld>
  <p:clrMapOvr>
    <a:overrideClrMapping bg1="dk1" tx1="lt1" bg2="dk2" tx2="lt2" accent1="accent1" accent2="accent2" accent3="accent3" accent4="accent4" accent5="accent5" accent6="accent6" hlink="hlink" folHlink="folHlink"/>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50000" fill="hold" grpId="0" nodeType="withEffect">
                                  <p:stCondLst>
                                    <p:cond delay="30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2" accel="20000" decel="50000" fill="hold" grpId="0" nodeType="withEffect">
                                  <p:stCondLst>
                                    <p:cond delay="500"/>
                                  </p:stCondLst>
                                  <p:childTnLst>
                                    <p:set>
                                      <p:cBhvr>
                                        <p:cTn id="10" dur="1" fill="hold">
                                          <p:stCondLst>
                                            <p:cond delay="0"/>
                                          </p:stCondLst>
                                        </p:cTn>
                                        <p:tgtEl>
                                          <p:spTgt spid="134"/>
                                        </p:tgtEl>
                                        <p:attrNameLst>
                                          <p:attrName>style.visibility</p:attrName>
                                        </p:attrNameLst>
                                      </p:cBhvr>
                                      <p:to>
                                        <p:strVal val="visible"/>
                                      </p:to>
                                    </p:set>
                                    <p:anim calcmode="lin" valueType="num">
                                      <p:cBhvr additive="base">
                                        <p:cTn id="11" dur="500" fill="hold"/>
                                        <p:tgtEl>
                                          <p:spTgt spid="134"/>
                                        </p:tgtEl>
                                        <p:attrNameLst>
                                          <p:attrName>ppt_x</p:attrName>
                                        </p:attrNameLst>
                                      </p:cBhvr>
                                      <p:tavLst>
                                        <p:tav tm="0">
                                          <p:val>
                                            <p:strVal val="1+#ppt_w/2"/>
                                          </p:val>
                                        </p:tav>
                                        <p:tav tm="100000">
                                          <p:val>
                                            <p:strVal val="#ppt_x"/>
                                          </p:val>
                                        </p:tav>
                                      </p:tavLst>
                                    </p:anim>
                                    <p:anim calcmode="lin" valueType="num">
                                      <p:cBhvr additive="base">
                                        <p:cTn id="12" dur="500" fill="hold"/>
                                        <p:tgtEl>
                                          <p:spTgt spid="134"/>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141"/>
                                        </p:tgtEl>
                                        <p:attrNameLst>
                                          <p:attrName>style.visibility</p:attrName>
                                        </p:attrNameLst>
                                      </p:cBhvr>
                                      <p:to>
                                        <p:strVal val="visible"/>
                                      </p:to>
                                    </p:set>
                                    <p:animEffect transition="in" filter="fade">
                                      <p:cBhvr>
                                        <p:cTn id="15" dur="1000"/>
                                        <p:tgtEl>
                                          <p:spTgt spid="141"/>
                                        </p:tgtEl>
                                      </p:cBhvr>
                                    </p:animEffect>
                                    <p:anim calcmode="lin" valueType="num">
                                      <p:cBhvr>
                                        <p:cTn id="16" dur="1000" fill="hold"/>
                                        <p:tgtEl>
                                          <p:spTgt spid="141"/>
                                        </p:tgtEl>
                                        <p:attrNameLst>
                                          <p:attrName>ppt_x</p:attrName>
                                        </p:attrNameLst>
                                      </p:cBhvr>
                                      <p:tavLst>
                                        <p:tav tm="0">
                                          <p:val>
                                            <p:strVal val="#ppt_x"/>
                                          </p:val>
                                        </p:tav>
                                        <p:tav tm="100000">
                                          <p:val>
                                            <p:strVal val="#ppt_x"/>
                                          </p:val>
                                        </p:tav>
                                      </p:tavLst>
                                    </p:anim>
                                    <p:anim calcmode="lin" valueType="num">
                                      <p:cBhvr>
                                        <p:cTn id="17" dur="1000" fill="hold"/>
                                        <p:tgtEl>
                                          <p:spTgt spid="141"/>
                                        </p:tgtEl>
                                        <p:attrNameLst>
                                          <p:attrName>ppt_y</p:attrName>
                                        </p:attrNameLst>
                                      </p:cBhvr>
                                      <p:tavLst>
                                        <p:tav tm="0">
                                          <p:val>
                                            <p:strVal val="#ppt_y+.1"/>
                                          </p:val>
                                        </p:tav>
                                        <p:tav tm="100000">
                                          <p:val>
                                            <p:strVal val="#ppt_y"/>
                                          </p:val>
                                        </p:tav>
                                      </p:tavLst>
                                    </p:anim>
                                  </p:childTnLst>
                                </p:cTn>
                              </p:par>
                              <p:par>
                                <p:cTn id="18" presetID="2" presetClass="entr" presetSubtype="8" fill="hold" grpId="0" nodeType="withEffect">
                                  <p:stCondLst>
                                    <p:cond delay="100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76C09305-F8AA-F128-0CDE-FC2AD110577D}"/>
              </a:ext>
            </a:extLst>
          </p:cNvPr>
          <p:cNvSpPr/>
          <p:nvPr/>
        </p:nvSpPr>
        <p:spPr>
          <a:xfrm>
            <a:off x="0" y="2550694"/>
            <a:ext cx="18288000" cy="773630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105">
            <a:extLst>
              <a:ext uri="{FF2B5EF4-FFF2-40B4-BE49-F238E27FC236}">
                <a16:creationId xmlns:a16="http://schemas.microsoft.com/office/drawing/2014/main" id="{209C0627-272C-A114-90B3-61BFEB1B20EB}"/>
              </a:ext>
            </a:extLst>
          </p:cNvPr>
          <p:cNvSpPr>
            <a:spLocks noEditPoints="1"/>
          </p:cNvSpPr>
          <p:nvPr/>
        </p:nvSpPr>
        <p:spPr bwMode="auto">
          <a:xfrm>
            <a:off x="0" y="0"/>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821E3D52-6FDF-E5CF-B55B-F976A0CA659C}"/>
              </a:ext>
            </a:extLst>
          </p:cNvPr>
          <p:cNvSpPr/>
          <p:nvPr/>
        </p:nvSpPr>
        <p:spPr>
          <a:xfrm>
            <a:off x="0" y="2092549"/>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Title 1">
            <a:extLst>
              <a:ext uri="{FF2B5EF4-FFF2-40B4-BE49-F238E27FC236}">
                <a16:creationId xmlns:a16="http://schemas.microsoft.com/office/drawing/2014/main" id="{0C08DCBB-BC92-D509-8B6A-5F3921A28758}"/>
              </a:ext>
            </a:extLst>
          </p:cNvPr>
          <p:cNvSpPr txBox="1">
            <a:spLocks/>
          </p:cNvSpPr>
          <p:nvPr/>
        </p:nvSpPr>
        <p:spPr>
          <a:xfrm>
            <a:off x="3742319" y="3271324"/>
            <a:ext cx="12178039" cy="2012003"/>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8000" b="1" spc="200" dirty="0">
                <a:solidFill>
                  <a:schemeClr val="tx1">
                    <a:lumMod val="95000"/>
                  </a:schemeClr>
                </a:solidFill>
                <a:latin typeface="Trebuchet MS" panose="020B0603020202020204" pitchFamily="34" charset="0"/>
                <a:cs typeface="Poppins" panose="00000500000000000000" pitchFamily="2" charset="0"/>
              </a:rPr>
              <a:t>TRANSITION PAGE</a:t>
            </a:r>
            <a:endParaRPr lang="en-US" sz="8000" spc="200" dirty="0">
              <a:solidFill>
                <a:schemeClr val="accent2"/>
              </a:solidFill>
              <a:latin typeface="Trebuchet MS" panose="020B0603020202020204" pitchFamily="34" charset="0"/>
              <a:cs typeface="Poppins" panose="00000500000000000000" pitchFamily="2" charset="0"/>
            </a:endParaRPr>
          </a:p>
        </p:txBody>
      </p:sp>
      <p:sp>
        <p:nvSpPr>
          <p:cNvPr id="134" name="Title 1">
            <a:extLst>
              <a:ext uri="{FF2B5EF4-FFF2-40B4-BE49-F238E27FC236}">
                <a16:creationId xmlns:a16="http://schemas.microsoft.com/office/drawing/2014/main" id="{583ADDB0-30A5-7B0C-19DB-7D06BFB12A64}"/>
              </a:ext>
            </a:extLst>
          </p:cNvPr>
          <p:cNvSpPr txBox="1">
            <a:spLocks/>
          </p:cNvSpPr>
          <p:nvPr/>
        </p:nvSpPr>
        <p:spPr>
          <a:xfrm>
            <a:off x="719565" y="4908884"/>
            <a:ext cx="13014233" cy="1184569"/>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5500" spc="200" dirty="0">
                <a:solidFill>
                  <a:schemeClr val="accent3"/>
                </a:solidFill>
                <a:latin typeface="Avenir Next LT Pro" panose="020B0504020202020204" pitchFamily="34" charset="0"/>
                <a:cs typeface="Poppins" panose="00000500000000000000" pitchFamily="2" charset="0"/>
              </a:rPr>
              <a:t>MESSAGE HERE</a:t>
            </a:r>
          </a:p>
        </p:txBody>
      </p:sp>
      <p:sp>
        <p:nvSpPr>
          <p:cNvPr id="14" name="Freeform: Shape 13">
            <a:extLst>
              <a:ext uri="{FF2B5EF4-FFF2-40B4-BE49-F238E27FC236}">
                <a16:creationId xmlns:a16="http://schemas.microsoft.com/office/drawing/2014/main" id="{521A65C8-8657-D798-4913-BB6A0ABB4766}"/>
              </a:ext>
            </a:extLst>
          </p:cNvPr>
          <p:cNvSpPr/>
          <p:nvPr/>
        </p:nvSpPr>
        <p:spPr>
          <a:xfrm flipV="1">
            <a:off x="-91187" y="2746999"/>
            <a:ext cx="14120379" cy="4521679"/>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1214235 w 8973717"/>
              <a:gd name="connsiteY4" fmla="*/ 2475 h 4071983"/>
              <a:gd name="connsiteX5" fmla="*/ 8973717 w 8973717"/>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27915 w 8973717"/>
              <a:gd name="connsiteY4" fmla="*/ 2475 h 4071983"/>
              <a:gd name="connsiteX5" fmla="*/ 8973717 w 8973717"/>
              <a:gd name="connsiteY5" fmla="*/ 0 h 4071983"/>
              <a:gd name="connsiteX0" fmla="*/ 13543611 w 13543611"/>
              <a:gd name="connsiteY0" fmla="*/ 0 h 4075799"/>
              <a:gd name="connsiteX1" fmla="*/ 13543611 w 13543611"/>
              <a:gd name="connsiteY1" fmla="*/ 1757240 h 4075799"/>
              <a:gd name="connsiteX2" fmla="*/ 11234575 w 13543611"/>
              <a:gd name="connsiteY2" fmla="*/ 4071983 h 4075799"/>
              <a:gd name="connsiteX3" fmla="*/ 0 w 13543611"/>
              <a:gd name="connsiteY3" fmla="*/ 4075799 h 4075799"/>
              <a:gd name="connsiteX4" fmla="*/ 4597809 w 13543611"/>
              <a:gd name="connsiteY4" fmla="*/ 2475 h 4075799"/>
              <a:gd name="connsiteX5" fmla="*/ 13543611 w 13543611"/>
              <a:gd name="connsiteY5" fmla="*/ 0 h 4075799"/>
              <a:gd name="connsiteX0" fmla="*/ 13543611 w 13543611"/>
              <a:gd name="connsiteY0" fmla="*/ 0 h 4075799"/>
              <a:gd name="connsiteX1" fmla="*/ 13543611 w 13543611"/>
              <a:gd name="connsiteY1" fmla="*/ 1757240 h 4075799"/>
              <a:gd name="connsiteX2" fmla="*/ 11234575 w 13543611"/>
              <a:gd name="connsiteY2" fmla="*/ 4071983 h 4075799"/>
              <a:gd name="connsiteX3" fmla="*/ 0 w 13543611"/>
              <a:gd name="connsiteY3" fmla="*/ 4075799 h 4075799"/>
              <a:gd name="connsiteX4" fmla="*/ 7989 w 13543611"/>
              <a:gd name="connsiteY4" fmla="*/ 2475 h 4075799"/>
              <a:gd name="connsiteX5" fmla="*/ 13543611 w 13543611"/>
              <a:gd name="connsiteY5" fmla="*/ 0 h 4075799"/>
              <a:gd name="connsiteX0" fmla="*/ 13535622 w 13535622"/>
              <a:gd name="connsiteY0" fmla="*/ 0 h 4075799"/>
              <a:gd name="connsiteX1" fmla="*/ 13535622 w 13535622"/>
              <a:gd name="connsiteY1" fmla="*/ 1757240 h 4075799"/>
              <a:gd name="connsiteX2" fmla="*/ 11226586 w 13535622"/>
              <a:gd name="connsiteY2" fmla="*/ 4071983 h 4075799"/>
              <a:gd name="connsiteX3" fmla="*/ 830363 w 13535622"/>
              <a:gd name="connsiteY3" fmla="*/ 4075799 h 4075799"/>
              <a:gd name="connsiteX4" fmla="*/ 0 w 13535622"/>
              <a:gd name="connsiteY4" fmla="*/ 2475 h 4075799"/>
              <a:gd name="connsiteX5" fmla="*/ 13535622 w 13535622"/>
              <a:gd name="connsiteY5" fmla="*/ 0 h 4075799"/>
              <a:gd name="connsiteX0" fmla="*/ 12718900 w 12718900"/>
              <a:gd name="connsiteY0" fmla="*/ 0 h 4075799"/>
              <a:gd name="connsiteX1" fmla="*/ 12718900 w 12718900"/>
              <a:gd name="connsiteY1" fmla="*/ 1757240 h 4075799"/>
              <a:gd name="connsiteX2" fmla="*/ 10409864 w 12718900"/>
              <a:gd name="connsiteY2" fmla="*/ 4071983 h 4075799"/>
              <a:gd name="connsiteX3" fmla="*/ 13641 w 12718900"/>
              <a:gd name="connsiteY3" fmla="*/ 4075799 h 4075799"/>
              <a:gd name="connsiteX4" fmla="*/ 0 w 12718900"/>
              <a:gd name="connsiteY4" fmla="*/ 2475 h 4075799"/>
              <a:gd name="connsiteX5" fmla="*/ 12718900 w 12718900"/>
              <a:gd name="connsiteY5" fmla="*/ 0 h 407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18900" h="4075799">
                <a:moveTo>
                  <a:pt x="12718900" y="0"/>
                </a:moveTo>
                <a:lnTo>
                  <a:pt x="12718900" y="1757240"/>
                </a:lnTo>
                <a:lnTo>
                  <a:pt x="10409864" y="4071983"/>
                </a:lnTo>
                <a:lnTo>
                  <a:pt x="13641" y="4075799"/>
                </a:lnTo>
                <a:lnTo>
                  <a:pt x="0" y="2475"/>
                </a:lnTo>
                <a:lnTo>
                  <a:pt x="12718900" y="0"/>
                </a:lnTo>
                <a:close/>
              </a:path>
            </a:pathLst>
          </a:custGeom>
          <a:noFill/>
          <a:ln w="60325" cmpd="thinThick">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TextBox 16">
            <a:extLst>
              <a:ext uri="{FF2B5EF4-FFF2-40B4-BE49-F238E27FC236}">
                <a16:creationId xmlns:a16="http://schemas.microsoft.com/office/drawing/2014/main" id="{37B5904D-979E-7577-EAE0-4E55417462F0}"/>
              </a:ext>
            </a:extLst>
          </p:cNvPr>
          <p:cNvSpPr txBox="1"/>
          <p:nvPr/>
        </p:nvSpPr>
        <p:spPr>
          <a:xfrm>
            <a:off x="6249541" y="6456948"/>
            <a:ext cx="7610213" cy="521367"/>
          </a:xfrm>
          <a:prstGeom prst="rect">
            <a:avLst/>
          </a:prstGeom>
          <a:noFill/>
          <a:ln>
            <a:noFill/>
          </a:ln>
        </p:spPr>
        <p:txBody>
          <a:bodyPr wrap="square" rtlCol="0">
            <a:spAutoFit/>
          </a:bodyPr>
          <a:lstStyle/>
          <a:p>
            <a:r>
              <a:rPr lang="en-US" sz="2800" b="1" dirty="0">
                <a:ln w="19050">
                  <a:noFill/>
                  <a:round/>
                </a:ln>
                <a:solidFill>
                  <a:schemeClr val="tx1">
                    <a:lumMod val="65000"/>
                  </a:schemeClr>
                </a:solidFill>
                <a:latin typeface="Avenir Next LT Pro" panose="020B0504020202020204" pitchFamily="34" charset="0"/>
                <a:ea typeface="Tahoma" panose="020B0604030504040204" pitchFamily="34" charset="0"/>
                <a:cs typeface="Segoe UI" panose="020B0502040204020203" pitchFamily="34" charset="0"/>
              </a:rPr>
              <a:t>&lt;OPTIONAL SUBTEXT GOES HERE&gt;</a:t>
            </a:r>
          </a:p>
        </p:txBody>
      </p:sp>
      <p:sp>
        <p:nvSpPr>
          <p:cNvPr id="2" name="Isosceles Triangle 1">
            <a:extLst>
              <a:ext uri="{FF2B5EF4-FFF2-40B4-BE49-F238E27FC236}">
                <a16:creationId xmlns:a16="http://schemas.microsoft.com/office/drawing/2014/main" id="{1992BBB9-D3CD-4B79-7D86-62B31BF261F1}"/>
              </a:ext>
            </a:extLst>
          </p:cNvPr>
          <p:cNvSpPr/>
          <p:nvPr/>
        </p:nvSpPr>
        <p:spPr>
          <a:xfrm rot="10800000">
            <a:off x="14339290" y="2716981"/>
            <a:ext cx="1373851" cy="661726"/>
          </a:xfrm>
          <a:prstGeom prst="triangl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B36CCA55-3DCF-DCFB-54C3-AD63FB32284C}"/>
              </a:ext>
            </a:extLst>
          </p:cNvPr>
          <p:cNvSpPr/>
          <p:nvPr/>
        </p:nvSpPr>
        <p:spPr>
          <a:xfrm rot="16200000">
            <a:off x="12656305" y="2737089"/>
            <a:ext cx="2447222" cy="2355536"/>
          </a:xfrm>
          <a:custGeom>
            <a:avLst/>
            <a:gdLst>
              <a:gd name="connsiteX0" fmla="*/ 2730666 w 2730666"/>
              <a:gd name="connsiteY0" fmla="*/ 0 h 2628361"/>
              <a:gd name="connsiteX1" fmla="*/ 2730666 w 2730666"/>
              <a:gd name="connsiteY1" fmla="*/ 847509 h 2628361"/>
              <a:gd name="connsiteX2" fmla="*/ 843315 w 2730666"/>
              <a:gd name="connsiteY2" fmla="*/ 2628361 h 2628361"/>
              <a:gd name="connsiteX3" fmla="*/ 0 w 2730666"/>
              <a:gd name="connsiteY3" fmla="*/ 2628361 h 2628361"/>
              <a:gd name="connsiteX4" fmla="*/ 2730666 w 2730666"/>
              <a:gd name="connsiteY4" fmla="*/ 0 h 262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66" h="2628361">
                <a:moveTo>
                  <a:pt x="2730666" y="0"/>
                </a:moveTo>
                <a:lnTo>
                  <a:pt x="2730666" y="847509"/>
                </a:lnTo>
                <a:lnTo>
                  <a:pt x="843315" y="2628361"/>
                </a:lnTo>
                <a:lnTo>
                  <a:pt x="0" y="2628361"/>
                </a:lnTo>
                <a:lnTo>
                  <a:pt x="2730666" y="0"/>
                </a:lnTo>
                <a:close/>
              </a:path>
            </a:pathLst>
          </a:custGeom>
          <a:solidFill>
            <a:schemeClr val="accent3">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79909642"/>
      </p:ext>
    </p:extLst>
  </p:cSld>
  <p:clrMapOvr>
    <a:overrideClrMapping bg1="dk1" tx1="lt1" bg2="dk2" tx2="lt2" accent1="accent1" accent2="accent2" accent3="accent3" accent4="accent4" accent5="accent5" accent6="accent6" hlink="hlink" folHlink="folHlink"/>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700"/>
                                        <p:tgtEl>
                                          <p:spTgt spid="1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800"/>
                                        <p:tgtEl>
                                          <p:spTgt spid="13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800"/>
                                        <p:tgtEl>
                                          <p:spTgt spid="13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76C09305-F8AA-F128-0CDE-FC2AD110577D}"/>
              </a:ext>
            </a:extLst>
          </p:cNvPr>
          <p:cNvSpPr/>
          <p:nvPr/>
        </p:nvSpPr>
        <p:spPr>
          <a:xfrm>
            <a:off x="0" y="2550695"/>
            <a:ext cx="18288000" cy="773630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105">
            <a:extLst>
              <a:ext uri="{FF2B5EF4-FFF2-40B4-BE49-F238E27FC236}">
                <a16:creationId xmlns:a16="http://schemas.microsoft.com/office/drawing/2014/main" id="{209C0627-272C-A114-90B3-61BFEB1B20EB}"/>
              </a:ext>
            </a:extLst>
          </p:cNvPr>
          <p:cNvSpPr>
            <a:spLocks noEditPoints="1"/>
          </p:cNvSpPr>
          <p:nvPr/>
        </p:nvSpPr>
        <p:spPr bwMode="auto">
          <a:xfrm>
            <a:off x="0" y="0"/>
            <a:ext cx="18288000" cy="2540001"/>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2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821E3D52-6FDF-E5CF-B55B-F976A0CA659C}"/>
              </a:ext>
            </a:extLst>
          </p:cNvPr>
          <p:cNvSpPr/>
          <p:nvPr/>
        </p:nvSpPr>
        <p:spPr>
          <a:xfrm>
            <a:off x="0" y="2092549"/>
            <a:ext cx="18288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7B5904D-979E-7577-EAE0-4E55417462F0}"/>
              </a:ext>
            </a:extLst>
          </p:cNvPr>
          <p:cNvSpPr txBox="1"/>
          <p:nvPr/>
        </p:nvSpPr>
        <p:spPr>
          <a:xfrm>
            <a:off x="2482094" y="1427746"/>
            <a:ext cx="14101797" cy="523220"/>
          </a:xfrm>
          <a:prstGeom prst="rect">
            <a:avLst/>
          </a:prstGeom>
          <a:noFill/>
          <a:ln>
            <a:noFill/>
          </a:ln>
        </p:spPr>
        <p:txBody>
          <a:bodyPr wrap="square" rtlCol="0">
            <a:spAutoFit/>
          </a:bodyPr>
          <a:lstStyle/>
          <a:p>
            <a:r>
              <a:rPr lang="en-US" sz="2800" b="1" dirty="0">
                <a:ln w="19050">
                  <a:noFill/>
                  <a:round/>
                </a:ln>
                <a:solidFill>
                  <a:schemeClr val="tx1">
                    <a:lumMod val="65000"/>
                  </a:schemeClr>
                </a:solidFill>
                <a:latin typeface="Avenir Next LT Pro" panose="020B0504020202020204" pitchFamily="34" charset="0"/>
                <a:ea typeface="Tahoma" panose="020B0604030504040204" pitchFamily="34" charset="0"/>
                <a:cs typeface="Segoe UI" panose="020B0502040204020203" pitchFamily="34" charset="0"/>
              </a:rPr>
              <a:t>&lt;OPTIONAL SUBTEXT GOES HERE FOR A DESCRIPTION AND STATEMENT&gt;</a:t>
            </a:r>
          </a:p>
        </p:txBody>
      </p:sp>
      <p:sp>
        <p:nvSpPr>
          <p:cNvPr id="2" name="Isosceles Triangle 1">
            <a:extLst>
              <a:ext uri="{FF2B5EF4-FFF2-40B4-BE49-F238E27FC236}">
                <a16:creationId xmlns:a16="http://schemas.microsoft.com/office/drawing/2014/main" id="{1992BBB9-D3CD-4B79-7D86-62B31BF261F1}"/>
              </a:ext>
            </a:extLst>
          </p:cNvPr>
          <p:cNvSpPr/>
          <p:nvPr/>
        </p:nvSpPr>
        <p:spPr>
          <a:xfrm rot="10800000">
            <a:off x="14339290" y="2716981"/>
            <a:ext cx="1373851" cy="661726"/>
          </a:xfrm>
          <a:prstGeom prst="triangl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B36CCA55-3DCF-DCFB-54C3-AD63FB32284C}"/>
              </a:ext>
            </a:extLst>
          </p:cNvPr>
          <p:cNvSpPr/>
          <p:nvPr/>
        </p:nvSpPr>
        <p:spPr>
          <a:xfrm rot="16200000">
            <a:off x="12656305" y="2737089"/>
            <a:ext cx="2447222" cy="2355536"/>
          </a:xfrm>
          <a:custGeom>
            <a:avLst/>
            <a:gdLst>
              <a:gd name="connsiteX0" fmla="*/ 2730666 w 2730666"/>
              <a:gd name="connsiteY0" fmla="*/ 0 h 2628361"/>
              <a:gd name="connsiteX1" fmla="*/ 2730666 w 2730666"/>
              <a:gd name="connsiteY1" fmla="*/ 847509 h 2628361"/>
              <a:gd name="connsiteX2" fmla="*/ 843315 w 2730666"/>
              <a:gd name="connsiteY2" fmla="*/ 2628361 h 2628361"/>
              <a:gd name="connsiteX3" fmla="*/ 0 w 2730666"/>
              <a:gd name="connsiteY3" fmla="*/ 2628361 h 2628361"/>
              <a:gd name="connsiteX4" fmla="*/ 2730666 w 2730666"/>
              <a:gd name="connsiteY4" fmla="*/ 0 h 262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66" h="2628361">
                <a:moveTo>
                  <a:pt x="2730666" y="0"/>
                </a:moveTo>
                <a:lnTo>
                  <a:pt x="2730666" y="847509"/>
                </a:lnTo>
                <a:lnTo>
                  <a:pt x="843315" y="2628361"/>
                </a:lnTo>
                <a:lnTo>
                  <a:pt x="0" y="2628361"/>
                </a:lnTo>
                <a:lnTo>
                  <a:pt x="2730666" y="0"/>
                </a:lnTo>
                <a:close/>
              </a:path>
            </a:pathLst>
          </a:custGeom>
          <a:solidFill>
            <a:schemeClr val="accent3">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itle 1">
            <a:extLst>
              <a:ext uri="{FF2B5EF4-FFF2-40B4-BE49-F238E27FC236}">
                <a16:creationId xmlns:a16="http://schemas.microsoft.com/office/drawing/2014/main" id="{B30BAB0E-0EA3-3789-C173-8F862033444C}"/>
              </a:ext>
            </a:extLst>
          </p:cNvPr>
          <p:cNvSpPr txBox="1">
            <a:spLocks/>
          </p:cNvSpPr>
          <p:nvPr/>
        </p:nvSpPr>
        <p:spPr>
          <a:xfrm>
            <a:off x="6335826" y="249381"/>
            <a:ext cx="8938810" cy="1253841"/>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ts val="8000"/>
              </a:lnSpc>
            </a:pPr>
            <a:r>
              <a:rPr lang="en-US" sz="6000" b="1" spc="200" dirty="0">
                <a:solidFill>
                  <a:schemeClr val="tx1">
                    <a:lumMod val="95000"/>
                  </a:schemeClr>
                </a:solidFill>
                <a:latin typeface="Trebuchet MS" panose="020B0603020202020204" pitchFamily="34" charset="0"/>
                <a:cs typeface="Poppins" panose="00000500000000000000" pitchFamily="2" charset="0"/>
              </a:rPr>
              <a:t>PICTURE</a:t>
            </a:r>
            <a:r>
              <a:rPr lang="en-US" sz="6000" b="1" spc="200" dirty="0">
                <a:solidFill>
                  <a:schemeClr val="tx1"/>
                </a:solidFill>
                <a:latin typeface="Trebuchet MS" panose="020B0603020202020204" pitchFamily="34" charset="0"/>
                <a:cs typeface="Poppins" panose="00000500000000000000" pitchFamily="2" charset="0"/>
              </a:rPr>
              <a:t> </a:t>
            </a:r>
            <a:r>
              <a:rPr lang="en-US" sz="6000" spc="200" dirty="0">
                <a:solidFill>
                  <a:schemeClr val="accent2"/>
                </a:solidFill>
                <a:latin typeface="Trebuchet MS" panose="020B0603020202020204" pitchFamily="34" charset="0"/>
                <a:cs typeface="Poppins" panose="00000500000000000000" pitchFamily="2" charset="0"/>
              </a:rPr>
              <a:t>CARD</a:t>
            </a:r>
          </a:p>
        </p:txBody>
      </p:sp>
      <p:sp>
        <p:nvSpPr>
          <p:cNvPr id="15" name="Freeform: Shape 14">
            <a:extLst>
              <a:ext uri="{FF2B5EF4-FFF2-40B4-BE49-F238E27FC236}">
                <a16:creationId xmlns:a16="http://schemas.microsoft.com/office/drawing/2014/main" id="{475B4D2D-8E9E-C34D-0A76-74E0A62CD4CE}"/>
              </a:ext>
            </a:extLst>
          </p:cNvPr>
          <p:cNvSpPr/>
          <p:nvPr/>
        </p:nvSpPr>
        <p:spPr>
          <a:xfrm flipV="1">
            <a:off x="3431722" y="2751049"/>
            <a:ext cx="13194093" cy="6875765"/>
          </a:xfrm>
          <a:custGeom>
            <a:avLst/>
            <a:gdLst>
              <a:gd name="connsiteX0" fmla="*/ 7759482 w 7759482"/>
              <a:gd name="connsiteY0" fmla="*/ 0 h 4071983"/>
              <a:gd name="connsiteX1" fmla="*/ 7759482 w 7759482"/>
              <a:gd name="connsiteY1" fmla="*/ 1757240 h 4071983"/>
              <a:gd name="connsiteX2" fmla="*/ 5450446 w 7759482"/>
              <a:gd name="connsiteY2" fmla="*/ 4071983 h 4071983"/>
              <a:gd name="connsiteX3" fmla="*/ 0 w 7759482"/>
              <a:gd name="connsiteY3" fmla="*/ 4069151 h 4071983"/>
              <a:gd name="connsiteX4" fmla="*/ 0 w 7759482"/>
              <a:gd name="connsiteY4" fmla="*/ 2475 h 4071983"/>
              <a:gd name="connsiteX5" fmla="*/ 7759482 w 7759482"/>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1214235 w 8973717"/>
              <a:gd name="connsiteY4" fmla="*/ 2475 h 4071983"/>
              <a:gd name="connsiteX5" fmla="*/ 8973717 w 8973717"/>
              <a:gd name="connsiteY5" fmla="*/ 0 h 4071983"/>
              <a:gd name="connsiteX0" fmla="*/ 8973717 w 8973717"/>
              <a:gd name="connsiteY0" fmla="*/ 0 h 4071983"/>
              <a:gd name="connsiteX1" fmla="*/ 8973717 w 8973717"/>
              <a:gd name="connsiteY1" fmla="*/ 1757240 h 4071983"/>
              <a:gd name="connsiteX2" fmla="*/ 6664681 w 8973717"/>
              <a:gd name="connsiteY2" fmla="*/ 4071983 h 4071983"/>
              <a:gd name="connsiteX3" fmla="*/ 0 w 8973717"/>
              <a:gd name="connsiteY3" fmla="*/ 4069152 h 4071983"/>
              <a:gd name="connsiteX4" fmla="*/ 27915 w 8973717"/>
              <a:gd name="connsiteY4" fmla="*/ 2475 h 4071983"/>
              <a:gd name="connsiteX5" fmla="*/ 8973717 w 8973717"/>
              <a:gd name="connsiteY5" fmla="*/ 0 h 4071983"/>
              <a:gd name="connsiteX0" fmla="*/ 8973717 w 8973717"/>
              <a:gd name="connsiteY0" fmla="*/ 0 h 4665902"/>
              <a:gd name="connsiteX1" fmla="*/ 8973717 w 8973717"/>
              <a:gd name="connsiteY1" fmla="*/ 1757240 h 4665902"/>
              <a:gd name="connsiteX2" fmla="*/ 6080043 w 8973717"/>
              <a:gd name="connsiteY2" fmla="*/ 4665902 h 4665902"/>
              <a:gd name="connsiteX3" fmla="*/ 0 w 8973717"/>
              <a:gd name="connsiteY3" fmla="*/ 4069152 h 4665902"/>
              <a:gd name="connsiteX4" fmla="*/ 27915 w 8973717"/>
              <a:gd name="connsiteY4" fmla="*/ 2475 h 4665902"/>
              <a:gd name="connsiteX5" fmla="*/ 8973717 w 8973717"/>
              <a:gd name="connsiteY5" fmla="*/ 0 h 4665902"/>
              <a:gd name="connsiteX0" fmla="*/ 8982575 w 8982575"/>
              <a:gd name="connsiteY0" fmla="*/ 0 h 4671936"/>
              <a:gd name="connsiteX1" fmla="*/ 8982575 w 8982575"/>
              <a:gd name="connsiteY1" fmla="*/ 1757240 h 4671936"/>
              <a:gd name="connsiteX2" fmla="*/ 6088901 w 8982575"/>
              <a:gd name="connsiteY2" fmla="*/ 4665902 h 4671936"/>
              <a:gd name="connsiteX3" fmla="*/ 0 w 8982575"/>
              <a:gd name="connsiteY3" fmla="*/ 4671936 h 4671936"/>
              <a:gd name="connsiteX4" fmla="*/ 36773 w 8982575"/>
              <a:gd name="connsiteY4" fmla="*/ 2475 h 4671936"/>
              <a:gd name="connsiteX5" fmla="*/ 8982575 w 8982575"/>
              <a:gd name="connsiteY5" fmla="*/ 0 h 4671936"/>
              <a:gd name="connsiteX0" fmla="*/ 8973717 w 8973717"/>
              <a:gd name="connsiteY0" fmla="*/ 0 h 4665902"/>
              <a:gd name="connsiteX1" fmla="*/ 8973717 w 8973717"/>
              <a:gd name="connsiteY1" fmla="*/ 1757240 h 4665902"/>
              <a:gd name="connsiteX2" fmla="*/ 6080043 w 8973717"/>
              <a:gd name="connsiteY2" fmla="*/ 4665902 h 4665902"/>
              <a:gd name="connsiteX3" fmla="*/ 0 w 8973717"/>
              <a:gd name="connsiteY3" fmla="*/ 4663072 h 4665902"/>
              <a:gd name="connsiteX4" fmla="*/ 27915 w 8973717"/>
              <a:gd name="connsiteY4" fmla="*/ 2475 h 4665902"/>
              <a:gd name="connsiteX5" fmla="*/ 8973717 w 8973717"/>
              <a:gd name="connsiteY5" fmla="*/ 0 h 4665902"/>
              <a:gd name="connsiteX0" fmla="*/ 8947142 w 8947142"/>
              <a:gd name="connsiteY0" fmla="*/ 0 h 4665902"/>
              <a:gd name="connsiteX1" fmla="*/ 8947142 w 8947142"/>
              <a:gd name="connsiteY1" fmla="*/ 1757240 h 4665902"/>
              <a:gd name="connsiteX2" fmla="*/ 6053468 w 8947142"/>
              <a:gd name="connsiteY2" fmla="*/ 4665902 h 4665902"/>
              <a:gd name="connsiteX3" fmla="*/ 0 w 8947142"/>
              <a:gd name="connsiteY3" fmla="*/ 4663072 h 4665902"/>
              <a:gd name="connsiteX4" fmla="*/ 1340 w 8947142"/>
              <a:gd name="connsiteY4" fmla="*/ 2475 h 4665902"/>
              <a:gd name="connsiteX5" fmla="*/ 8947142 w 8947142"/>
              <a:gd name="connsiteY5" fmla="*/ 0 h 466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47142" h="4665902">
                <a:moveTo>
                  <a:pt x="8947142" y="0"/>
                </a:moveTo>
                <a:lnTo>
                  <a:pt x="8947142" y="1757240"/>
                </a:lnTo>
                <a:lnTo>
                  <a:pt x="6053468" y="4665902"/>
                </a:lnTo>
                <a:lnTo>
                  <a:pt x="0" y="4663072"/>
                </a:lnTo>
                <a:cubicBezTo>
                  <a:pt x="447" y="3109540"/>
                  <a:pt x="893" y="1556007"/>
                  <a:pt x="1340" y="2475"/>
                </a:cubicBezTo>
                <a:lnTo>
                  <a:pt x="8947142" y="0"/>
                </a:lnTo>
                <a:close/>
              </a:path>
            </a:pathLst>
          </a:custGeom>
          <a:noFill/>
          <a:ln w="60325" cmpd="thinThick">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1" name="Picture Placeholder 20" descr="A picture containing text, receipt&#10;&#10;Description automatically generated">
            <a:extLst>
              <a:ext uri="{FF2B5EF4-FFF2-40B4-BE49-F238E27FC236}">
                <a16:creationId xmlns:a16="http://schemas.microsoft.com/office/drawing/2014/main" id="{68FEFBA0-5472-112B-958E-C312936DB8F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955" b="10955"/>
          <a:stretch>
            <a:fillRect/>
          </a:stretch>
        </p:blipFill>
        <p:spPr/>
      </p:pic>
    </p:spTree>
    <p:extLst>
      <p:ext uri="{BB962C8B-B14F-4D97-AF65-F5344CB8AC3E}">
        <p14:creationId xmlns:p14="http://schemas.microsoft.com/office/powerpoint/2010/main" val="3864108952"/>
      </p:ext>
    </p:extLst>
  </p:cSld>
  <p:clrMapOvr>
    <a:overrideClrMapping bg1="dk1" tx1="lt1" bg2="dk2" tx2="lt2" accent1="accent1" accent2="accent2" accent3="accent3" accent4="accent4" accent5="accent5" accent6="accent6" hlink="hlink" folHlink="folHlink"/>
  </p:clrMapOvr>
  <p:transition spd="slow" advTm="3000">
    <p:push/>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Freeform 105">
            <a:extLst>
              <a:ext uri="{FF2B5EF4-FFF2-40B4-BE49-F238E27FC236}">
                <a16:creationId xmlns:a16="http://schemas.microsoft.com/office/drawing/2014/main" id="{1B692857-6694-5C86-3990-C7CC98D10F6A}"/>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9DE62C76-4F5E-8862-520D-4C3062CC3A60}"/>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7B0A44-9EF0-1999-A541-C2667F73274F}"/>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TextBox 189">
            <a:extLst>
              <a:ext uri="{FF2B5EF4-FFF2-40B4-BE49-F238E27FC236}">
                <a16:creationId xmlns:a16="http://schemas.microsoft.com/office/drawing/2014/main" id="{3536000D-A3FD-4439-B490-43236EFF8122}"/>
              </a:ext>
            </a:extLst>
          </p:cNvPr>
          <p:cNvSpPr txBox="1"/>
          <p:nvPr/>
        </p:nvSpPr>
        <p:spPr>
          <a:xfrm>
            <a:off x="9929051" y="1763324"/>
            <a:ext cx="8172450" cy="830997"/>
          </a:xfrm>
          <a:prstGeom prst="rect">
            <a:avLst/>
          </a:prstGeom>
          <a:noFill/>
          <a:ln>
            <a:noFill/>
          </a:ln>
        </p:spPr>
        <p:txBody>
          <a:bodyPr wrap="square" rtlCol="0">
            <a:spAutoFit/>
          </a:bodyPr>
          <a:lstStyle/>
          <a:p>
            <a: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t>This paper tells the need and methods for detecting bruises on a fruit using thermal imaging</a:t>
            </a:r>
          </a:p>
        </p:txBody>
      </p:sp>
      <p:sp>
        <p:nvSpPr>
          <p:cNvPr id="192" name="TextBox 191">
            <a:extLst>
              <a:ext uri="{FF2B5EF4-FFF2-40B4-BE49-F238E27FC236}">
                <a16:creationId xmlns:a16="http://schemas.microsoft.com/office/drawing/2014/main" id="{4141E60B-DCF8-44C7-81AC-296232F3A5CE}"/>
              </a:ext>
            </a:extLst>
          </p:cNvPr>
          <p:cNvSpPr txBox="1"/>
          <p:nvPr/>
        </p:nvSpPr>
        <p:spPr>
          <a:xfrm>
            <a:off x="9982449" y="2863901"/>
            <a:ext cx="8172450" cy="1569660"/>
          </a:xfrm>
          <a:prstGeom prst="rect">
            <a:avLst/>
          </a:prstGeom>
          <a:noFill/>
          <a:ln>
            <a:noFill/>
          </a:ln>
        </p:spPr>
        <p:txBody>
          <a:bodyPr wrap="square" rtlCol="0">
            <a:spAutoFit/>
          </a:bodyPr>
          <a:lstStyle/>
          <a:p>
            <a:r>
              <a:rPr lang="en-US" sz="2400" b="1" dirty="0">
                <a:ln w="19050">
                  <a:noFill/>
                  <a:round/>
                </a:ln>
                <a:solidFill>
                  <a:schemeClr val="accent2">
                    <a:lumMod val="60000"/>
                    <a:lumOff val="40000"/>
                  </a:schemeClr>
                </a:solidFill>
                <a:latin typeface="Avenir Next LT Pro" panose="020B0504020202020204" pitchFamily="34" charset="0"/>
                <a:ea typeface="Tahoma" panose="020B0604030504040204" pitchFamily="34" charset="0"/>
                <a:cs typeface="Segoe UI" panose="020B0502040204020203" pitchFamily="34" charset="0"/>
              </a:rPr>
              <a:t>For India:</a:t>
            </a:r>
          </a:p>
          <a:p>
            <a: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t>It is necessary as we heavily transport fruits and wastage happens because fruits rot by bacteria rooting them , that enters through this bruises</a:t>
            </a:r>
          </a:p>
        </p:txBody>
      </p:sp>
      <p:sp>
        <p:nvSpPr>
          <p:cNvPr id="60" name="TextBox 59">
            <a:extLst>
              <a:ext uri="{FF2B5EF4-FFF2-40B4-BE49-F238E27FC236}">
                <a16:creationId xmlns:a16="http://schemas.microsoft.com/office/drawing/2014/main" id="{BDB58EBB-5522-4CDC-F86D-470BB30427E7}"/>
              </a:ext>
            </a:extLst>
          </p:cNvPr>
          <p:cNvSpPr txBox="1"/>
          <p:nvPr/>
        </p:nvSpPr>
        <p:spPr>
          <a:xfrm>
            <a:off x="10010776" y="4898823"/>
            <a:ext cx="8172450" cy="1200329"/>
          </a:xfrm>
          <a:prstGeom prst="rect">
            <a:avLst/>
          </a:prstGeom>
          <a:noFill/>
          <a:ln>
            <a:noFill/>
          </a:ln>
        </p:spPr>
        <p:txBody>
          <a:bodyPr wrap="square" rtlCol="0">
            <a:spAutoFit/>
          </a:bodyPr>
          <a:lstStyle/>
          <a:p>
            <a:r>
              <a:rPr lang="en-US" sz="2400" b="1" dirty="0">
                <a:ln w="19050">
                  <a:noFill/>
                  <a:round/>
                </a:ln>
                <a:solidFill>
                  <a:schemeClr val="accent2">
                    <a:lumMod val="60000"/>
                    <a:lumOff val="40000"/>
                  </a:schemeClr>
                </a:solidFill>
                <a:latin typeface="Avenir Next LT Pro" panose="020B0504020202020204" pitchFamily="34" charset="0"/>
                <a:ea typeface="Tahoma" panose="020B0604030504040204" pitchFamily="34" charset="0"/>
                <a:cs typeface="Segoe UI" panose="020B0502040204020203" pitchFamily="34" charset="0"/>
              </a:rPr>
              <a:t>Fruit studied :</a:t>
            </a:r>
          </a:p>
          <a:p>
            <a: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t>It was mainly apple, as It is available in all seasons and is easier to study on.</a:t>
            </a:r>
          </a:p>
        </p:txBody>
      </p:sp>
      <p:sp>
        <p:nvSpPr>
          <p:cNvPr id="16" name="Rectangle 15">
            <a:extLst>
              <a:ext uri="{FF2B5EF4-FFF2-40B4-BE49-F238E27FC236}">
                <a16:creationId xmlns:a16="http://schemas.microsoft.com/office/drawing/2014/main" id="{4BF5538C-A9DC-9E0C-D9E4-7DC7230B7316}"/>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4690AC4-6320-D44B-62B8-C6F576B2AD5C}"/>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DF2B73B-5CA7-6ADB-27FC-3D40C41E0064}"/>
              </a:ext>
            </a:extLst>
          </p:cNvPr>
          <p:cNvSpPr txBox="1">
            <a:spLocks/>
          </p:cNvSpPr>
          <p:nvPr/>
        </p:nvSpPr>
        <p:spPr>
          <a:xfrm>
            <a:off x="8575801" y="439100"/>
            <a:ext cx="4948736" cy="1127544"/>
          </a:xfrm>
          <a:prstGeom prst="rect">
            <a:avLst/>
          </a:prstGeom>
        </p:spPr>
        <p:txBody>
          <a:bodyPr vert="horz" lIns="91440" tIns="45720" rIns="91440" bIns="45720" rtlCol="0" anchor="b">
            <a:normAutofit fontScale="70000" lnSpcReduction="20000"/>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10000" b="1" spc="-100" dirty="0">
                <a:solidFill>
                  <a:schemeClr val="tx1">
                    <a:lumMod val="95000"/>
                  </a:schemeClr>
                </a:solidFill>
                <a:latin typeface="Trebuchet MS" panose="020B0603020202020204" pitchFamily="34" charset="0"/>
                <a:cs typeface="Poppins" panose="00000500000000000000" pitchFamily="2" charset="0"/>
              </a:rPr>
              <a:t>	Paper 1</a:t>
            </a:r>
            <a:endParaRPr lang="en-US" sz="10000" spc="-100" dirty="0">
              <a:solidFill>
                <a:schemeClr val="tx1">
                  <a:lumMod val="95000"/>
                </a:schemeClr>
              </a:solidFill>
              <a:latin typeface="Trebuchet MS" panose="020B0603020202020204" pitchFamily="34" charset="0"/>
              <a:cs typeface="Poppins" panose="00000500000000000000" pitchFamily="2" charset="0"/>
            </a:endParaRPr>
          </a:p>
        </p:txBody>
      </p:sp>
      <p:sp>
        <p:nvSpPr>
          <p:cNvPr id="20" name="Rectangle 19">
            <a:extLst>
              <a:ext uri="{FF2B5EF4-FFF2-40B4-BE49-F238E27FC236}">
                <a16:creationId xmlns:a16="http://schemas.microsoft.com/office/drawing/2014/main" id="{0E24BF80-AA93-EE60-D06E-5DA09A551883}"/>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A6C6AF5C-AF4C-5262-5E93-74BFA2F1699B}"/>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3A8C42F8-E95F-2D81-E629-070D56FACC7B}"/>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4800" b="1" spc="-300" dirty="0">
                <a:solidFill>
                  <a:schemeClr val="tx1">
                    <a:lumMod val="65000"/>
                  </a:schemeClr>
                </a:solidFill>
                <a:latin typeface="Trebuchet MS" panose="020B0603020202020204" pitchFamily="34" charset="0"/>
                <a:cs typeface="Poppins" panose="00000500000000000000" pitchFamily="2" charset="0"/>
              </a:rPr>
              <a:t>   Automatic Bruise Detection in Fruits Using</a:t>
            </a:r>
          </a:p>
          <a:p>
            <a:pPr>
              <a:lnSpc>
                <a:spcPts val="8000"/>
              </a:lnSpc>
            </a:pPr>
            <a:r>
              <a:rPr lang="en-US" sz="4800" b="1" spc="-300" dirty="0">
                <a:solidFill>
                  <a:schemeClr val="tx1"/>
                </a:solidFill>
                <a:latin typeface="Trebuchet MS" panose="020B0603020202020204" pitchFamily="34" charset="0"/>
                <a:cs typeface="Poppins" panose="00000500000000000000" pitchFamily="2" charset="0"/>
              </a:rPr>
              <a:t> </a:t>
            </a:r>
            <a:r>
              <a:rPr lang="en-US" sz="4800" spc="-300" dirty="0">
                <a:solidFill>
                  <a:schemeClr val="accent2"/>
                </a:solidFill>
                <a:latin typeface="Trebuchet MS" panose="020B0603020202020204" pitchFamily="34" charset="0"/>
                <a:cs typeface="Poppins" panose="00000500000000000000" pitchFamily="2" charset="0"/>
              </a:rPr>
              <a:t>THERMAL IMAGES</a:t>
            </a:r>
          </a:p>
        </p:txBody>
      </p:sp>
      <p:sp>
        <p:nvSpPr>
          <p:cNvPr id="61" name="TextBox 60">
            <a:extLst>
              <a:ext uri="{FF2B5EF4-FFF2-40B4-BE49-F238E27FC236}">
                <a16:creationId xmlns:a16="http://schemas.microsoft.com/office/drawing/2014/main" id="{2525376F-8AFF-AE46-7052-18139D708507}"/>
              </a:ext>
            </a:extLst>
          </p:cNvPr>
          <p:cNvSpPr txBox="1"/>
          <p:nvPr/>
        </p:nvSpPr>
        <p:spPr>
          <a:xfrm>
            <a:off x="9982449" y="6337671"/>
            <a:ext cx="8172450" cy="2677656"/>
          </a:xfrm>
          <a:prstGeom prst="rect">
            <a:avLst/>
          </a:prstGeom>
          <a:noFill/>
          <a:ln>
            <a:noFill/>
          </a:ln>
        </p:spPr>
        <p:txBody>
          <a:bodyPr wrap="square" rtlCol="0">
            <a:spAutoFit/>
          </a:bodyPr>
          <a:lstStyle/>
          <a:p>
            <a:r>
              <a:rPr lang="en-US" sz="2400" b="1" dirty="0">
                <a:ln w="19050">
                  <a:noFill/>
                  <a:round/>
                </a:ln>
                <a:solidFill>
                  <a:schemeClr val="accent2">
                    <a:lumMod val="60000"/>
                    <a:lumOff val="40000"/>
                  </a:schemeClr>
                </a:solidFill>
                <a:latin typeface="Avenir Next LT Pro" panose="020B0504020202020204" pitchFamily="34" charset="0"/>
                <a:ea typeface="Tahoma" panose="020B0604030504040204" pitchFamily="34" charset="0"/>
                <a:cs typeface="Segoe UI" panose="020B0502040204020203" pitchFamily="34" charset="0"/>
              </a:rPr>
              <a:t>Studying method:</a:t>
            </a:r>
            <a:b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400" dirty="0"/>
              <a:t>Thermal Camera with simple passive thermography approach. Also we decided to use simple algorithm by using image processing techniques only and then to display results on LCD display connected to Arduino board. The software used for image processing will be directly interfaced with Arduino through a serial communication.</a:t>
            </a:r>
            <a:endPar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endParaRPr>
          </a:p>
        </p:txBody>
      </p:sp>
      <p:sp>
        <p:nvSpPr>
          <p:cNvPr id="62" name="Title 1">
            <a:extLst>
              <a:ext uri="{FF2B5EF4-FFF2-40B4-BE49-F238E27FC236}">
                <a16:creationId xmlns:a16="http://schemas.microsoft.com/office/drawing/2014/main" id="{7E9513F8-7EEE-CF31-6DAE-743718B09D05}"/>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pic>
        <p:nvPicPr>
          <p:cNvPr id="3" name="Picture 2">
            <a:extLst>
              <a:ext uri="{FF2B5EF4-FFF2-40B4-BE49-F238E27FC236}">
                <a16:creationId xmlns:a16="http://schemas.microsoft.com/office/drawing/2014/main" id="{24294E88-1973-63CB-1344-97602824940C}"/>
              </a:ext>
            </a:extLst>
          </p:cNvPr>
          <p:cNvPicPr>
            <a:picLocks noChangeAspect="1"/>
          </p:cNvPicPr>
          <p:nvPr/>
        </p:nvPicPr>
        <p:blipFill>
          <a:blip r:embed="rId2"/>
          <a:stretch>
            <a:fillRect/>
          </a:stretch>
        </p:blipFill>
        <p:spPr>
          <a:xfrm>
            <a:off x="271094" y="1751529"/>
            <a:ext cx="8122427" cy="2920999"/>
          </a:xfrm>
          <a:prstGeom prst="rect">
            <a:avLst/>
          </a:prstGeom>
        </p:spPr>
      </p:pic>
    </p:spTree>
    <p:extLst>
      <p:ext uri="{BB962C8B-B14F-4D97-AF65-F5344CB8AC3E}">
        <p14:creationId xmlns:p14="http://schemas.microsoft.com/office/powerpoint/2010/main" val="1100122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2" accel="10000" decel="50000" fill="hold" grpId="0" nodeType="withEffect">
                                  <p:stCondLst>
                                    <p:cond delay="600"/>
                                  </p:stCondLst>
                                  <p:childTnLst>
                                    <p:set>
                                      <p:cBhvr>
                                        <p:cTn id="16" dur="1" fill="hold">
                                          <p:stCondLst>
                                            <p:cond delay="0"/>
                                          </p:stCondLst>
                                        </p:cTn>
                                        <p:tgtEl>
                                          <p:spTgt spid="190"/>
                                        </p:tgtEl>
                                        <p:attrNameLst>
                                          <p:attrName>style.visibility</p:attrName>
                                        </p:attrNameLst>
                                      </p:cBhvr>
                                      <p:to>
                                        <p:strVal val="visible"/>
                                      </p:to>
                                    </p:set>
                                    <p:anim calcmode="lin" valueType="num">
                                      <p:cBhvr additive="base">
                                        <p:cTn id="17" dur="500" fill="hold"/>
                                        <p:tgtEl>
                                          <p:spTgt spid="190"/>
                                        </p:tgtEl>
                                        <p:attrNameLst>
                                          <p:attrName>ppt_x</p:attrName>
                                        </p:attrNameLst>
                                      </p:cBhvr>
                                      <p:tavLst>
                                        <p:tav tm="0">
                                          <p:val>
                                            <p:strVal val="1+#ppt_w/2"/>
                                          </p:val>
                                        </p:tav>
                                        <p:tav tm="100000">
                                          <p:val>
                                            <p:strVal val="#ppt_x"/>
                                          </p:val>
                                        </p:tav>
                                      </p:tavLst>
                                    </p:anim>
                                    <p:anim calcmode="lin" valueType="num">
                                      <p:cBhvr additive="base">
                                        <p:cTn id="18" dur="5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accel="10000" decel="50000" fill="hold" grpId="0" nodeType="clickEffect">
                                  <p:stCondLst>
                                    <p:cond delay="0"/>
                                  </p:stCondLst>
                                  <p:childTnLst>
                                    <p:set>
                                      <p:cBhvr>
                                        <p:cTn id="22" dur="1" fill="hold">
                                          <p:stCondLst>
                                            <p:cond delay="0"/>
                                          </p:stCondLst>
                                        </p:cTn>
                                        <p:tgtEl>
                                          <p:spTgt spid="192"/>
                                        </p:tgtEl>
                                        <p:attrNameLst>
                                          <p:attrName>style.visibility</p:attrName>
                                        </p:attrNameLst>
                                      </p:cBhvr>
                                      <p:to>
                                        <p:strVal val="visible"/>
                                      </p:to>
                                    </p:set>
                                    <p:anim calcmode="lin" valueType="num">
                                      <p:cBhvr additive="base">
                                        <p:cTn id="23" dur="500" fill="hold"/>
                                        <p:tgtEl>
                                          <p:spTgt spid="192"/>
                                        </p:tgtEl>
                                        <p:attrNameLst>
                                          <p:attrName>ppt_x</p:attrName>
                                        </p:attrNameLst>
                                      </p:cBhvr>
                                      <p:tavLst>
                                        <p:tav tm="0">
                                          <p:val>
                                            <p:strVal val="1+#ppt_w/2"/>
                                          </p:val>
                                        </p:tav>
                                        <p:tav tm="100000">
                                          <p:val>
                                            <p:strVal val="#ppt_x"/>
                                          </p:val>
                                        </p:tav>
                                      </p:tavLst>
                                    </p:anim>
                                    <p:anim calcmode="lin" valueType="num">
                                      <p:cBhvr additive="base">
                                        <p:cTn id="24" dur="500" fill="hold"/>
                                        <p:tgtEl>
                                          <p:spTgt spid="19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accel="10000" decel="5000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1+#ppt_w/2"/>
                                          </p:val>
                                        </p:tav>
                                        <p:tav tm="100000">
                                          <p:val>
                                            <p:strVal val="#ppt_x"/>
                                          </p:val>
                                        </p:tav>
                                      </p:tavLst>
                                    </p:anim>
                                    <p:anim calcmode="lin" valueType="num">
                                      <p:cBhvr additive="base">
                                        <p:cTn id="3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accel="10000" decel="5000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1+#ppt_w/2"/>
                                          </p:val>
                                        </p:tav>
                                        <p:tav tm="100000">
                                          <p:val>
                                            <p:strVal val="#ppt_x"/>
                                          </p:val>
                                        </p:tav>
                                      </p:tavLst>
                                    </p:anim>
                                    <p:anim calcmode="lin" valueType="num">
                                      <p:cBhvr additive="base">
                                        <p:cTn id="36"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0" grpId="0"/>
      <p:bldP spid="192" grpId="0"/>
      <p:bldP spid="60" grpId="0"/>
      <p:bldP spid="16" grpId="0" animBg="1"/>
      <p:bldP spid="18" grpId="0" animBg="1"/>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9AE80-2134-5DDA-8797-3B350BC157EC}"/>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1E94F7F4-D38A-8B96-DDF1-CEEC4D42D264}"/>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AB500417-BE09-6FC1-1C80-B40BA6874BAD}"/>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EF4851-FF95-76C8-058A-57CC5495A5C9}"/>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3690D9D-A757-3F31-6FDC-7B9DA09292B6}"/>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0E20A7-B335-8CD7-E6EF-66581D54BAA8}"/>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638020-5D52-9519-E276-E884AE79825F}"/>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7A5378A7-0661-F2BD-44F2-F50A3CB9F357}"/>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3EF62269-10D3-2A9A-D906-334DB641EFFC}"/>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6DE55FF1-7E14-C6DD-FD0B-2FBF4A346341}"/>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pic>
        <p:nvPicPr>
          <p:cNvPr id="4" name="Picture 3">
            <a:extLst>
              <a:ext uri="{FF2B5EF4-FFF2-40B4-BE49-F238E27FC236}">
                <a16:creationId xmlns:a16="http://schemas.microsoft.com/office/drawing/2014/main" id="{2FB85C99-420F-D842-8985-F6F8E8294E16}"/>
              </a:ext>
            </a:extLst>
          </p:cNvPr>
          <p:cNvPicPr>
            <a:picLocks noChangeAspect="1"/>
          </p:cNvPicPr>
          <p:nvPr/>
        </p:nvPicPr>
        <p:blipFill>
          <a:blip r:embed="rId2"/>
          <a:stretch>
            <a:fillRect/>
          </a:stretch>
        </p:blipFill>
        <p:spPr>
          <a:xfrm>
            <a:off x="1661286" y="1460500"/>
            <a:ext cx="5906012" cy="1851820"/>
          </a:xfrm>
          <a:prstGeom prst="rect">
            <a:avLst/>
          </a:prstGeom>
        </p:spPr>
      </p:pic>
      <p:pic>
        <p:nvPicPr>
          <p:cNvPr id="6" name="Picture 5">
            <a:extLst>
              <a:ext uri="{FF2B5EF4-FFF2-40B4-BE49-F238E27FC236}">
                <a16:creationId xmlns:a16="http://schemas.microsoft.com/office/drawing/2014/main" id="{B5BF8EC9-F648-5C81-2CA3-1686702DBC4E}"/>
              </a:ext>
            </a:extLst>
          </p:cNvPr>
          <p:cNvPicPr>
            <a:picLocks noChangeAspect="1"/>
          </p:cNvPicPr>
          <p:nvPr/>
        </p:nvPicPr>
        <p:blipFill>
          <a:blip r:embed="rId3"/>
          <a:stretch>
            <a:fillRect/>
          </a:stretch>
        </p:blipFill>
        <p:spPr>
          <a:xfrm>
            <a:off x="988171" y="4140399"/>
            <a:ext cx="7252242" cy="4493644"/>
          </a:xfrm>
          <a:prstGeom prst="rect">
            <a:avLst/>
          </a:prstGeom>
        </p:spPr>
      </p:pic>
      <p:sp>
        <p:nvSpPr>
          <p:cNvPr id="8" name="TextBox 7">
            <a:extLst>
              <a:ext uri="{FF2B5EF4-FFF2-40B4-BE49-F238E27FC236}">
                <a16:creationId xmlns:a16="http://schemas.microsoft.com/office/drawing/2014/main" id="{43CEEAAD-A6CC-3F71-ED4B-F002FB9C02F0}"/>
              </a:ext>
            </a:extLst>
          </p:cNvPr>
          <p:cNvSpPr txBox="1"/>
          <p:nvPr/>
        </p:nvSpPr>
        <p:spPr>
          <a:xfrm>
            <a:off x="10001591" y="638332"/>
            <a:ext cx="7803962" cy="9233297"/>
          </a:xfrm>
          <a:prstGeom prst="rect">
            <a:avLst/>
          </a:prstGeom>
          <a:noFill/>
        </p:spPr>
        <p:txBody>
          <a:bodyPr wrap="square">
            <a:spAutoFit/>
          </a:bodyPr>
          <a:lstStyle/>
          <a:p>
            <a:r>
              <a:rPr lang="en-US" dirty="0"/>
              <a:t>Hardware Requirement</a:t>
            </a:r>
          </a:p>
          <a:p>
            <a:pPr marL="514350" indent="-514350">
              <a:buFont typeface="Arial" panose="020B0604020202020204" pitchFamily="34" charset="0"/>
              <a:buChar char="•"/>
            </a:pPr>
            <a:r>
              <a:rPr lang="en-US" dirty="0"/>
              <a:t> 1.Thermal imager: FLIR C2. The FLIR C2 is the </a:t>
            </a:r>
            <a:r>
              <a:rPr lang="en-US" dirty="0" err="1"/>
              <a:t>world‟s</a:t>
            </a:r>
            <a:r>
              <a:rPr lang="en-US" dirty="0"/>
              <a:t> first full-featured, pocket-sized thermal camera.</a:t>
            </a:r>
          </a:p>
          <a:p>
            <a:pPr marL="514350" indent="-514350">
              <a:buFont typeface="Arial" panose="020B0604020202020204" pitchFamily="34" charset="0"/>
              <a:buChar char="•"/>
            </a:pPr>
            <a:r>
              <a:rPr lang="en-US" dirty="0"/>
              <a:t> Arduino UNO Board. </a:t>
            </a:r>
          </a:p>
          <a:p>
            <a:pPr marL="514350" indent="-514350">
              <a:buFont typeface="Arial" panose="020B0604020202020204" pitchFamily="34" charset="0"/>
              <a:buChar char="•"/>
            </a:pPr>
            <a:r>
              <a:rPr lang="en-US" dirty="0"/>
              <a:t>3.LCD Display</a:t>
            </a:r>
          </a:p>
          <a:p>
            <a:pPr marL="514350" indent="-514350">
              <a:buAutoNum type="alphaUcPeriod"/>
            </a:pPr>
            <a:endParaRPr lang="en-US" dirty="0"/>
          </a:p>
          <a:p>
            <a:r>
              <a:rPr lang="en-US" dirty="0"/>
              <a:t> Application Framework :</a:t>
            </a:r>
          </a:p>
          <a:p>
            <a:pPr marL="457200" indent="-457200">
              <a:buFont typeface="Arial" panose="020B0604020202020204" pitchFamily="34" charset="0"/>
              <a:buChar char="•"/>
            </a:pPr>
            <a:r>
              <a:rPr lang="en-US" dirty="0"/>
              <a:t>To develop image processing software MATLAB is used. </a:t>
            </a:r>
          </a:p>
          <a:p>
            <a:endParaRPr lang="en-US" dirty="0"/>
          </a:p>
          <a:p>
            <a:r>
              <a:rPr lang="en-US" dirty="0"/>
              <a:t>Preprocessing </a:t>
            </a:r>
          </a:p>
          <a:p>
            <a:pPr marL="457200" indent="-457200">
              <a:buFont typeface="Arial" panose="020B0604020202020204" pitchFamily="34" charset="0"/>
              <a:buChar char="•"/>
            </a:pPr>
            <a:r>
              <a:rPr lang="en-US" dirty="0"/>
              <a:t> Contrast Stretching: Contrast stretching attempts to improve an image by stretching the range of intensity values it contains to make full use of possible values. </a:t>
            </a:r>
          </a:p>
          <a:p>
            <a:pPr marL="457200" indent="-457200">
              <a:buFont typeface="Arial" panose="020B0604020202020204" pitchFamily="34" charset="0"/>
              <a:buChar char="•"/>
            </a:pPr>
            <a:r>
              <a:rPr lang="en-US" dirty="0"/>
              <a:t> Histogram Equalization: Histogram equalization is a technique for adjusting image intensities to enhance contrast. Histogram equalization is a method in image processing of contrast adjustment using the image's histogram.</a:t>
            </a:r>
          </a:p>
          <a:p>
            <a:pPr marL="514350" indent="-514350">
              <a:buAutoNum type="alphaUcPeriod"/>
            </a:pPr>
            <a:endParaRPr lang="en-US" dirty="0"/>
          </a:p>
        </p:txBody>
      </p:sp>
    </p:spTree>
    <p:extLst>
      <p:ext uri="{BB962C8B-B14F-4D97-AF65-F5344CB8AC3E}">
        <p14:creationId xmlns:p14="http://schemas.microsoft.com/office/powerpoint/2010/main" val="3840930774"/>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E47E9-C7C4-C4A7-285F-45B01CF5E0E8}"/>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6F17924C-01D3-8705-D2FC-4B4285EF691E}"/>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22CF3ED4-9DD5-9E1B-8734-5281AF99665E}"/>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5B51BE-C998-013D-5934-A0E652647DF5}"/>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8925590-BAAB-8EB1-F6A6-0FF750C7DA11}"/>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2B7DC6-8103-F641-51CD-0E5B4DC10A1E}"/>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71A951-3DE5-668C-89EA-98338E5BDB18}"/>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E74C24B7-A6A6-AB89-FA32-9BF517D4D4C6}"/>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D8953DB9-6304-C93A-11FD-5F8998B20188}"/>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C9A447E6-D04D-5241-4F2F-EBD512DBCE48}"/>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sp>
        <p:nvSpPr>
          <p:cNvPr id="8" name="TextBox 7">
            <a:extLst>
              <a:ext uri="{FF2B5EF4-FFF2-40B4-BE49-F238E27FC236}">
                <a16:creationId xmlns:a16="http://schemas.microsoft.com/office/drawing/2014/main" id="{0280D152-B70E-9023-032C-0013D67979EB}"/>
              </a:ext>
            </a:extLst>
          </p:cNvPr>
          <p:cNvSpPr txBox="1"/>
          <p:nvPr/>
        </p:nvSpPr>
        <p:spPr>
          <a:xfrm>
            <a:off x="10001591" y="638332"/>
            <a:ext cx="7803962" cy="5078313"/>
          </a:xfrm>
          <a:prstGeom prst="rect">
            <a:avLst/>
          </a:prstGeom>
          <a:noFill/>
        </p:spPr>
        <p:txBody>
          <a:bodyPr wrap="square">
            <a:spAutoFit/>
          </a:bodyPr>
          <a:lstStyle/>
          <a:p>
            <a:pPr algn="l">
              <a:buFont typeface="+mj-lt"/>
              <a:buAutoNum type="arabicPeriod"/>
            </a:pPr>
            <a:r>
              <a:rPr lang="en-US" b="1" i="0" dirty="0">
                <a:solidFill>
                  <a:srgbClr val="ECECEC"/>
                </a:solidFill>
                <a:effectLst/>
                <a:latin typeface="Söhne"/>
              </a:rPr>
              <a:t>Median Filter</a:t>
            </a:r>
            <a:r>
              <a:rPr lang="en-US" b="0" i="0" dirty="0">
                <a:solidFill>
                  <a:srgbClr val="ECECEC"/>
                </a:solidFill>
                <a:effectLst/>
                <a:latin typeface="Söhne"/>
              </a:rPr>
              <a:t>: Smoothens the image and reduces noise by replacing a pixel's value with the median of the gray levels in its neighborhood.</a:t>
            </a:r>
          </a:p>
          <a:p>
            <a:pPr algn="l">
              <a:buFont typeface="+mj-lt"/>
              <a:buAutoNum type="arabicPeriod"/>
            </a:pPr>
            <a:r>
              <a:rPr lang="en-US" b="1" i="0" dirty="0">
                <a:solidFill>
                  <a:srgbClr val="ECECEC"/>
                </a:solidFill>
                <a:effectLst/>
                <a:latin typeface="Söhne"/>
              </a:rPr>
              <a:t>Edge Detection</a:t>
            </a:r>
            <a:r>
              <a:rPr lang="en-US" b="0" i="0" dirty="0">
                <a:solidFill>
                  <a:srgbClr val="ECECEC"/>
                </a:solidFill>
                <a:effectLst/>
                <a:latin typeface="Söhne"/>
              </a:rPr>
              <a:t>: Utilizes Canny edge detection for accurate determination of object boundaries, outperforming other operators like Robert, Sobel, and Prewitt.</a:t>
            </a:r>
          </a:p>
          <a:p>
            <a:pPr algn="l">
              <a:buFont typeface="+mj-lt"/>
              <a:buAutoNum type="arabicPeriod"/>
            </a:pPr>
            <a:r>
              <a:rPr lang="en-US" b="1" i="0" dirty="0">
                <a:solidFill>
                  <a:srgbClr val="ECECEC"/>
                </a:solidFill>
                <a:effectLst/>
                <a:latin typeface="Söhne"/>
              </a:rPr>
              <a:t>Dilation</a:t>
            </a:r>
            <a:r>
              <a:rPr lang="en-US" b="0" i="0" dirty="0">
                <a:solidFill>
                  <a:srgbClr val="ECECEC"/>
                </a:solidFill>
                <a:effectLst/>
                <a:latin typeface="Söhne"/>
              </a:rPr>
              <a:t>: Adds pixels to object boundaries, its extent determined by the size and shape of the structuring element. Essential for filling holes of defined shape and size within the object boundary.</a:t>
            </a:r>
          </a:p>
          <a:p>
            <a:endParaRPr lang="en-US" dirty="0"/>
          </a:p>
        </p:txBody>
      </p:sp>
      <p:pic>
        <p:nvPicPr>
          <p:cNvPr id="7" name="Picture 6">
            <a:extLst>
              <a:ext uri="{FF2B5EF4-FFF2-40B4-BE49-F238E27FC236}">
                <a16:creationId xmlns:a16="http://schemas.microsoft.com/office/drawing/2014/main" id="{3E6AC679-4F9C-D79F-2222-E8BB5076D0DF}"/>
              </a:ext>
            </a:extLst>
          </p:cNvPr>
          <p:cNvPicPr>
            <a:picLocks noChangeAspect="1"/>
          </p:cNvPicPr>
          <p:nvPr/>
        </p:nvPicPr>
        <p:blipFill>
          <a:blip r:embed="rId2"/>
          <a:stretch>
            <a:fillRect/>
          </a:stretch>
        </p:blipFill>
        <p:spPr>
          <a:xfrm>
            <a:off x="482447" y="1206662"/>
            <a:ext cx="7924884" cy="1854760"/>
          </a:xfrm>
          <a:prstGeom prst="rect">
            <a:avLst/>
          </a:prstGeom>
        </p:spPr>
      </p:pic>
      <p:pic>
        <p:nvPicPr>
          <p:cNvPr id="10" name="Picture 9">
            <a:extLst>
              <a:ext uri="{FF2B5EF4-FFF2-40B4-BE49-F238E27FC236}">
                <a16:creationId xmlns:a16="http://schemas.microsoft.com/office/drawing/2014/main" id="{6BFAD7C2-814C-2F99-D17C-DA0E32A4E1C1}"/>
              </a:ext>
            </a:extLst>
          </p:cNvPr>
          <p:cNvPicPr>
            <a:picLocks noChangeAspect="1"/>
          </p:cNvPicPr>
          <p:nvPr/>
        </p:nvPicPr>
        <p:blipFill>
          <a:blip r:embed="rId3"/>
          <a:stretch>
            <a:fillRect/>
          </a:stretch>
        </p:blipFill>
        <p:spPr>
          <a:xfrm>
            <a:off x="1477300" y="3638412"/>
            <a:ext cx="5882105" cy="2422043"/>
          </a:xfrm>
          <a:prstGeom prst="rect">
            <a:avLst/>
          </a:prstGeom>
        </p:spPr>
      </p:pic>
      <p:pic>
        <p:nvPicPr>
          <p:cNvPr id="12" name="Picture 11">
            <a:extLst>
              <a:ext uri="{FF2B5EF4-FFF2-40B4-BE49-F238E27FC236}">
                <a16:creationId xmlns:a16="http://schemas.microsoft.com/office/drawing/2014/main" id="{3BAD1867-9F9C-19D1-DB84-446D5CFF9672}"/>
              </a:ext>
            </a:extLst>
          </p:cNvPr>
          <p:cNvPicPr>
            <a:picLocks noChangeAspect="1"/>
          </p:cNvPicPr>
          <p:nvPr/>
        </p:nvPicPr>
        <p:blipFill>
          <a:blip r:embed="rId4"/>
          <a:stretch>
            <a:fillRect/>
          </a:stretch>
        </p:blipFill>
        <p:spPr>
          <a:xfrm>
            <a:off x="10055413" y="5716645"/>
            <a:ext cx="7321092" cy="1320931"/>
          </a:xfrm>
          <a:prstGeom prst="rect">
            <a:avLst/>
          </a:prstGeom>
        </p:spPr>
      </p:pic>
    </p:spTree>
    <p:extLst>
      <p:ext uri="{BB962C8B-B14F-4D97-AF65-F5344CB8AC3E}">
        <p14:creationId xmlns:p14="http://schemas.microsoft.com/office/powerpoint/2010/main" val="2444872246"/>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DD441-8ECF-76A0-076E-55CC96532D77}"/>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5EC6324E-1255-6E26-E79D-6859A4CD1DE8}"/>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6813C9A5-BE05-2CD7-3BA9-D7CD710662B2}"/>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4C5BA2-A300-7864-F35D-76B5AFA5DFE8}"/>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3EE1CF-D8B6-4FB9-BEEC-275EBAC40283}"/>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4DC178-17A3-EE72-5DC8-BEE5E6D7F955}"/>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380524-6392-D9D6-8203-2F550C8E0BD5}"/>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8FA3B918-D9B9-E1E4-5EB9-65B70D4D93AA}"/>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36FD5533-34A4-3A9A-2E05-A20E876062DA}"/>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5035D7A1-F058-B200-7765-E33EF126AB44}"/>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sp>
        <p:nvSpPr>
          <p:cNvPr id="8" name="TextBox 7">
            <a:extLst>
              <a:ext uri="{FF2B5EF4-FFF2-40B4-BE49-F238E27FC236}">
                <a16:creationId xmlns:a16="http://schemas.microsoft.com/office/drawing/2014/main" id="{3BA9ECBE-2C57-4D83-DDD9-7A60EF0C127A}"/>
              </a:ext>
            </a:extLst>
          </p:cNvPr>
          <p:cNvSpPr txBox="1"/>
          <p:nvPr/>
        </p:nvSpPr>
        <p:spPr>
          <a:xfrm>
            <a:off x="10080125" y="242047"/>
            <a:ext cx="7803962" cy="7571303"/>
          </a:xfrm>
          <a:prstGeom prst="rect">
            <a:avLst/>
          </a:prstGeom>
          <a:noFill/>
        </p:spPr>
        <p:txBody>
          <a:bodyPr wrap="square">
            <a:spAutoFit/>
          </a:bodyPr>
          <a:lstStyle/>
          <a:p>
            <a:pPr algn="l"/>
            <a:br>
              <a:rPr lang="en-US" b="0" i="0" dirty="0">
                <a:solidFill>
                  <a:srgbClr val="ECECEC"/>
                </a:solidFill>
                <a:effectLst/>
                <a:latin typeface="Söhne"/>
              </a:rPr>
            </a:br>
            <a:r>
              <a:rPr lang="en-US" b="1" i="0" dirty="0">
                <a:solidFill>
                  <a:srgbClr val="ECECEC"/>
                </a:solidFill>
                <a:effectLst/>
                <a:latin typeface="Söhne"/>
              </a:rPr>
              <a:t>Median Filter</a:t>
            </a:r>
            <a:r>
              <a:rPr lang="en-US" b="0" i="0" dirty="0">
                <a:solidFill>
                  <a:srgbClr val="ECECEC"/>
                </a:solidFill>
                <a:effectLst/>
                <a:latin typeface="Söhne"/>
              </a:rPr>
              <a:t>: This filter replaces the value of a pixel with the median of the gray levels in its neighborhood, helping to smooth the image and reduce noise.</a:t>
            </a:r>
          </a:p>
          <a:p>
            <a:pPr algn="l">
              <a:buFont typeface="+mj-lt"/>
              <a:buAutoNum type="arabicPeriod"/>
            </a:pPr>
            <a:r>
              <a:rPr lang="en-US" b="1" i="0" dirty="0">
                <a:solidFill>
                  <a:srgbClr val="ECECEC"/>
                </a:solidFill>
                <a:effectLst/>
                <a:latin typeface="Söhne"/>
              </a:rPr>
              <a:t>Edge Detection</a:t>
            </a:r>
            <a:r>
              <a:rPr lang="en-US" b="0" i="0" dirty="0">
                <a:solidFill>
                  <a:srgbClr val="ECECEC"/>
                </a:solidFill>
                <a:effectLst/>
                <a:latin typeface="Söhne"/>
              </a:rPr>
              <a:t>: Canny edge detection is employed to accurately determine object boundaries, which are crucial for defining the shape and position of the objects. Compared to other operators like Robert, Sobel, and Prewitt, Canny edge detection often yields superior results.</a:t>
            </a:r>
          </a:p>
          <a:p>
            <a:pPr algn="l">
              <a:buFont typeface="+mj-lt"/>
              <a:buAutoNum type="arabicPeriod"/>
            </a:pPr>
            <a:r>
              <a:rPr lang="en-US" b="1" i="0" dirty="0">
                <a:solidFill>
                  <a:srgbClr val="ECECEC"/>
                </a:solidFill>
                <a:effectLst/>
                <a:latin typeface="Söhne"/>
              </a:rPr>
              <a:t>Dilation</a:t>
            </a:r>
            <a:r>
              <a:rPr lang="en-US" b="0" i="0" dirty="0">
                <a:solidFill>
                  <a:srgbClr val="ECECEC"/>
                </a:solidFill>
                <a:effectLst/>
                <a:latin typeface="Söhne"/>
              </a:rPr>
              <a:t>: Dilation operation adds pixels to the boundary of objects in an image, and the number of pixels added depends on the size and shape of the structuring element. This process is crucial for filling holes of a certain shape and size, as defined by the structuring element. A hole refers to a set of background pixels that cannot be reached by filling in the background from the edge of the image.</a:t>
            </a:r>
          </a:p>
        </p:txBody>
      </p:sp>
      <p:pic>
        <p:nvPicPr>
          <p:cNvPr id="3" name="Picture 2">
            <a:extLst>
              <a:ext uri="{FF2B5EF4-FFF2-40B4-BE49-F238E27FC236}">
                <a16:creationId xmlns:a16="http://schemas.microsoft.com/office/drawing/2014/main" id="{BE5A360A-F9EA-089B-4B4C-EED8DAC81BA8}"/>
              </a:ext>
            </a:extLst>
          </p:cNvPr>
          <p:cNvPicPr>
            <a:picLocks noChangeAspect="1"/>
          </p:cNvPicPr>
          <p:nvPr/>
        </p:nvPicPr>
        <p:blipFill>
          <a:blip r:embed="rId2"/>
          <a:stretch>
            <a:fillRect/>
          </a:stretch>
        </p:blipFill>
        <p:spPr>
          <a:xfrm>
            <a:off x="2236445" y="521934"/>
            <a:ext cx="4575919" cy="8087347"/>
          </a:xfrm>
          <a:prstGeom prst="rect">
            <a:avLst/>
          </a:prstGeom>
        </p:spPr>
      </p:pic>
    </p:spTree>
    <p:extLst>
      <p:ext uri="{BB962C8B-B14F-4D97-AF65-F5344CB8AC3E}">
        <p14:creationId xmlns:p14="http://schemas.microsoft.com/office/powerpoint/2010/main" val="2343312273"/>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1CEF5-1C71-65A5-58B0-3F553F64D0C3}"/>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0A139B30-2CA5-BD67-FE3D-819E21B4DAAC}"/>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DD3763BC-EF99-4284-D0CC-EEFDE2FC6D59}"/>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TextBox 189">
            <a:extLst>
              <a:ext uri="{FF2B5EF4-FFF2-40B4-BE49-F238E27FC236}">
                <a16:creationId xmlns:a16="http://schemas.microsoft.com/office/drawing/2014/main" id="{7308C3FF-F522-90FA-2349-CA63ACB45065}"/>
              </a:ext>
            </a:extLst>
          </p:cNvPr>
          <p:cNvSpPr txBox="1"/>
          <p:nvPr/>
        </p:nvSpPr>
        <p:spPr>
          <a:xfrm>
            <a:off x="9982449" y="2267081"/>
            <a:ext cx="8172450" cy="1569660"/>
          </a:xfrm>
          <a:prstGeom prst="rect">
            <a:avLst/>
          </a:prstGeom>
          <a:noFill/>
          <a:ln>
            <a:noFill/>
          </a:ln>
        </p:spPr>
        <p:txBody>
          <a:bodyPr wrap="square" rtlCol="0">
            <a:spAutoFit/>
          </a:bodyPr>
          <a:lstStyle/>
          <a:p>
            <a: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t>This paper tells about the</a:t>
            </a:r>
            <a:r>
              <a:rPr lang="en-US" sz="2400" dirty="0"/>
              <a:t> detection of durian ripeness using thermal imaging is an essential study geared towards improving the current analytical methods which rely heavily on routine analysis and human </a:t>
            </a:r>
            <a:r>
              <a:rPr lang="en-US" sz="2400" dirty="0" err="1"/>
              <a:t>labour</a:t>
            </a:r>
            <a:r>
              <a:rPr lang="en-US" sz="2400" dirty="0"/>
              <a:t> skills.</a:t>
            </a:r>
            <a:endPar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endParaRPr>
          </a:p>
        </p:txBody>
      </p:sp>
      <p:sp>
        <p:nvSpPr>
          <p:cNvPr id="60" name="TextBox 59">
            <a:extLst>
              <a:ext uri="{FF2B5EF4-FFF2-40B4-BE49-F238E27FC236}">
                <a16:creationId xmlns:a16="http://schemas.microsoft.com/office/drawing/2014/main" id="{4407D0F8-27A1-9B65-7C7A-4A37E0A5B634}"/>
              </a:ext>
            </a:extLst>
          </p:cNvPr>
          <p:cNvSpPr txBox="1"/>
          <p:nvPr/>
        </p:nvSpPr>
        <p:spPr>
          <a:xfrm>
            <a:off x="9929051" y="4142697"/>
            <a:ext cx="8172450" cy="1200329"/>
          </a:xfrm>
          <a:prstGeom prst="rect">
            <a:avLst/>
          </a:prstGeom>
          <a:noFill/>
          <a:ln>
            <a:noFill/>
          </a:ln>
        </p:spPr>
        <p:txBody>
          <a:bodyPr wrap="square" rtlCol="0">
            <a:spAutoFit/>
          </a:bodyPr>
          <a:lstStyle/>
          <a:p>
            <a:r>
              <a:rPr lang="en-US" sz="2400" b="1" dirty="0">
                <a:ln w="19050">
                  <a:noFill/>
                  <a:round/>
                </a:ln>
                <a:solidFill>
                  <a:schemeClr val="accent2">
                    <a:lumMod val="60000"/>
                    <a:lumOff val="40000"/>
                  </a:schemeClr>
                </a:solidFill>
                <a:latin typeface="Avenir Next LT Pro" panose="020B0504020202020204" pitchFamily="34" charset="0"/>
                <a:ea typeface="Tahoma" panose="020B0604030504040204" pitchFamily="34" charset="0"/>
                <a:cs typeface="Segoe UI" panose="020B0502040204020203" pitchFamily="34" charset="0"/>
              </a:rPr>
              <a:t>Fruit studied :</a:t>
            </a:r>
          </a:p>
          <a:p>
            <a:r>
              <a:rPr lang="en-US" sz="2400" dirty="0"/>
              <a:t>Durians of the ‘Durian Kampung’ (888) variety were obtained from the Durian Nursery</a:t>
            </a:r>
            <a:endPar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5859FFAB-40E2-B5C0-3B00-CC84D77F640B}"/>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B3898ED-C944-6626-4CA7-8ADCABB0E053}"/>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AEB088F9-27C5-8E09-8DDF-042B77961E87}"/>
              </a:ext>
            </a:extLst>
          </p:cNvPr>
          <p:cNvSpPr txBox="1">
            <a:spLocks/>
          </p:cNvSpPr>
          <p:nvPr/>
        </p:nvSpPr>
        <p:spPr>
          <a:xfrm>
            <a:off x="8575801" y="439100"/>
            <a:ext cx="4948736" cy="1127544"/>
          </a:xfrm>
          <a:prstGeom prst="rect">
            <a:avLst/>
          </a:prstGeom>
        </p:spPr>
        <p:txBody>
          <a:bodyPr vert="horz" lIns="91440" tIns="45720" rIns="91440" bIns="45720" rtlCol="0" anchor="b">
            <a:normAutofit fontScale="70000" lnSpcReduction="20000"/>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10000" b="1" spc="-100" dirty="0">
                <a:solidFill>
                  <a:schemeClr val="tx1">
                    <a:lumMod val="95000"/>
                  </a:schemeClr>
                </a:solidFill>
                <a:latin typeface="Trebuchet MS" panose="020B0603020202020204" pitchFamily="34" charset="0"/>
                <a:cs typeface="Poppins" panose="00000500000000000000" pitchFamily="2" charset="0"/>
              </a:rPr>
              <a:t>	Paper 2</a:t>
            </a:r>
            <a:endParaRPr lang="en-US" sz="10000" spc="-100" dirty="0">
              <a:solidFill>
                <a:schemeClr val="tx1">
                  <a:lumMod val="95000"/>
                </a:schemeClr>
              </a:solidFill>
              <a:latin typeface="Trebuchet MS" panose="020B0603020202020204" pitchFamily="34" charset="0"/>
              <a:cs typeface="Poppins" panose="00000500000000000000" pitchFamily="2" charset="0"/>
            </a:endParaRPr>
          </a:p>
        </p:txBody>
      </p:sp>
      <p:sp>
        <p:nvSpPr>
          <p:cNvPr id="20" name="Rectangle 19">
            <a:extLst>
              <a:ext uri="{FF2B5EF4-FFF2-40B4-BE49-F238E27FC236}">
                <a16:creationId xmlns:a16="http://schemas.microsoft.com/office/drawing/2014/main" id="{6422C6CF-FB85-A188-2924-557D6F5B0099}"/>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99B5C03D-B7AB-3A0B-A5ED-007B94A3BAF0}"/>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AC00C23F-5902-12B2-33AC-8F975C4BAEDC}"/>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r>
              <a:rPr lang="en-US" sz="4800" b="1" spc="-300" dirty="0">
                <a:solidFill>
                  <a:schemeClr val="tx1">
                    <a:lumMod val="65000"/>
                  </a:schemeClr>
                </a:solidFill>
                <a:latin typeface="Trebuchet MS" panose="020B0603020202020204" pitchFamily="34" charset="0"/>
                <a:cs typeface="Poppins" panose="00000500000000000000" pitchFamily="2" charset="0"/>
              </a:rPr>
              <a:t>   Durian Ripeness Detection Using</a:t>
            </a:r>
          </a:p>
          <a:p>
            <a:pPr>
              <a:lnSpc>
                <a:spcPts val="8000"/>
              </a:lnSpc>
            </a:pPr>
            <a:r>
              <a:rPr lang="en-US" sz="4800" b="1" spc="-300" dirty="0">
                <a:solidFill>
                  <a:schemeClr val="tx1"/>
                </a:solidFill>
                <a:latin typeface="Trebuchet MS" panose="020B0603020202020204" pitchFamily="34" charset="0"/>
                <a:cs typeface="Poppins" panose="00000500000000000000" pitchFamily="2" charset="0"/>
              </a:rPr>
              <a:t>Thermal image with multivariate analysis</a:t>
            </a: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1" name="TextBox 60">
            <a:extLst>
              <a:ext uri="{FF2B5EF4-FFF2-40B4-BE49-F238E27FC236}">
                <a16:creationId xmlns:a16="http://schemas.microsoft.com/office/drawing/2014/main" id="{FA03AE32-E401-31A2-24DB-648DA4D64562}"/>
              </a:ext>
            </a:extLst>
          </p:cNvPr>
          <p:cNvSpPr txBox="1"/>
          <p:nvPr/>
        </p:nvSpPr>
        <p:spPr>
          <a:xfrm>
            <a:off x="9982449" y="6337671"/>
            <a:ext cx="8172450" cy="2308324"/>
          </a:xfrm>
          <a:prstGeom prst="rect">
            <a:avLst/>
          </a:prstGeom>
          <a:noFill/>
          <a:ln>
            <a:noFill/>
          </a:ln>
        </p:spPr>
        <p:txBody>
          <a:bodyPr wrap="square" rtlCol="0">
            <a:spAutoFit/>
          </a:bodyPr>
          <a:lstStyle/>
          <a:p>
            <a:r>
              <a:rPr lang="en-US" sz="2400" b="1" dirty="0">
                <a:ln w="19050">
                  <a:noFill/>
                  <a:round/>
                </a:ln>
                <a:solidFill>
                  <a:schemeClr val="accent2">
                    <a:lumMod val="60000"/>
                    <a:lumOff val="40000"/>
                  </a:schemeClr>
                </a:solidFill>
                <a:latin typeface="Avenir Next LT Pro" panose="020B0504020202020204" pitchFamily="34" charset="0"/>
                <a:ea typeface="Tahoma" panose="020B0604030504040204" pitchFamily="34" charset="0"/>
                <a:cs typeface="Segoe UI" panose="020B0502040204020203" pitchFamily="34" charset="0"/>
              </a:rPr>
              <a:t>Studying method:</a:t>
            </a:r>
            <a:b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br>
            <a:r>
              <a:rPr lang="en-US" sz="2400" dirty="0"/>
              <a:t>Thermal imaging was investigated in this study in order to evaluate the ripeness of durian based on the relationship of physicochemical properties and thermal image parameters.</a:t>
            </a:r>
          </a:p>
          <a:p>
            <a:r>
              <a:rPr lang="en-US" sz="2400" dirty="0">
                <a:ln w="19050">
                  <a:noFill/>
                  <a:round/>
                </a:ln>
                <a:latin typeface="Avenir Next LT Pro" panose="020B0504020202020204" pitchFamily="34" charset="0"/>
                <a:ea typeface="Tahoma" panose="020B0604030504040204" pitchFamily="34" charset="0"/>
                <a:cs typeface="Segoe UI" panose="020B0502040204020203" pitchFamily="34" charset="0"/>
              </a:rPr>
              <a:t>Physicochemical properties involve : pH, firmness, moisture content etc.</a:t>
            </a:r>
          </a:p>
        </p:txBody>
      </p:sp>
      <p:sp>
        <p:nvSpPr>
          <p:cNvPr id="62" name="Title 1">
            <a:extLst>
              <a:ext uri="{FF2B5EF4-FFF2-40B4-BE49-F238E27FC236}">
                <a16:creationId xmlns:a16="http://schemas.microsoft.com/office/drawing/2014/main" id="{338A30E2-8D31-80FA-56B9-C7CD2D3E8C6D}"/>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pic>
        <p:nvPicPr>
          <p:cNvPr id="4" name="Picture 3">
            <a:extLst>
              <a:ext uri="{FF2B5EF4-FFF2-40B4-BE49-F238E27FC236}">
                <a16:creationId xmlns:a16="http://schemas.microsoft.com/office/drawing/2014/main" id="{4DDB89FB-5511-2E73-48FD-BCF9259065E8}"/>
              </a:ext>
            </a:extLst>
          </p:cNvPr>
          <p:cNvPicPr>
            <a:picLocks noChangeAspect="1"/>
          </p:cNvPicPr>
          <p:nvPr/>
        </p:nvPicPr>
        <p:blipFill>
          <a:blip r:embed="rId2"/>
          <a:stretch>
            <a:fillRect/>
          </a:stretch>
        </p:blipFill>
        <p:spPr>
          <a:xfrm>
            <a:off x="730178" y="937177"/>
            <a:ext cx="7408409" cy="3723313"/>
          </a:xfrm>
          <a:prstGeom prst="rect">
            <a:avLst/>
          </a:prstGeom>
        </p:spPr>
      </p:pic>
    </p:spTree>
    <p:extLst>
      <p:ext uri="{BB962C8B-B14F-4D97-AF65-F5344CB8AC3E}">
        <p14:creationId xmlns:p14="http://schemas.microsoft.com/office/powerpoint/2010/main" val="150103467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2" accel="10000" decel="50000" fill="hold" grpId="0" nodeType="withEffect">
                                  <p:stCondLst>
                                    <p:cond delay="600"/>
                                  </p:stCondLst>
                                  <p:childTnLst>
                                    <p:set>
                                      <p:cBhvr>
                                        <p:cTn id="16" dur="1" fill="hold">
                                          <p:stCondLst>
                                            <p:cond delay="0"/>
                                          </p:stCondLst>
                                        </p:cTn>
                                        <p:tgtEl>
                                          <p:spTgt spid="190"/>
                                        </p:tgtEl>
                                        <p:attrNameLst>
                                          <p:attrName>style.visibility</p:attrName>
                                        </p:attrNameLst>
                                      </p:cBhvr>
                                      <p:to>
                                        <p:strVal val="visible"/>
                                      </p:to>
                                    </p:set>
                                    <p:anim calcmode="lin" valueType="num">
                                      <p:cBhvr additive="base">
                                        <p:cTn id="17" dur="500" fill="hold"/>
                                        <p:tgtEl>
                                          <p:spTgt spid="190"/>
                                        </p:tgtEl>
                                        <p:attrNameLst>
                                          <p:attrName>ppt_x</p:attrName>
                                        </p:attrNameLst>
                                      </p:cBhvr>
                                      <p:tavLst>
                                        <p:tav tm="0">
                                          <p:val>
                                            <p:strVal val="1+#ppt_w/2"/>
                                          </p:val>
                                        </p:tav>
                                        <p:tav tm="100000">
                                          <p:val>
                                            <p:strVal val="#ppt_x"/>
                                          </p:val>
                                        </p:tav>
                                      </p:tavLst>
                                    </p:anim>
                                    <p:anim calcmode="lin" valueType="num">
                                      <p:cBhvr additive="base">
                                        <p:cTn id="18" dur="5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accel="10000" decel="5000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1+#ppt_w/2"/>
                                          </p:val>
                                        </p:tav>
                                        <p:tav tm="100000">
                                          <p:val>
                                            <p:strVal val="#ppt_x"/>
                                          </p:val>
                                        </p:tav>
                                      </p:tavLst>
                                    </p:anim>
                                    <p:anim calcmode="lin" valueType="num">
                                      <p:cBhvr additive="base">
                                        <p:cTn id="2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accel="10000" decel="5000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1+#ppt_w/2"/>
                                          </p:val>
                                        </p:tav>
                                        <p:tav tm="100000">
                                          <p:val>
                                            <p:strVal val="#ppt_x"/>
                                          </p:val>
                                        </p:tav>
                                      </p:tavLst>
                                    </p:anim>
                                    <p:anim calcmode="lin" valueType="num">
                                      <p:cBhvr additive="base">
                                        <p:cTn id="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0" grpId="0"/>
      <p:bldP spid="60" grpId="0"/>
      <p:bldP spid="16" grpId="0" animBg="1"/>
      <p:bldP spid="18" grpId="0" animBg="1"/>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95868-9154-184E-F22C-24B4B564DAED}"/>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0D89CE46-2D79-36AA-11A3-3071B1D0F29F}"/>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214EC405-8AA1-A1E7-7DB1-F430106802A6}"/>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5B1EBE4-3C81-7EE5-E26B-AB7585A85C44}"/>
              </a:ext>
            </a:extLst>
          </p:cNvPr>
          <p:cNvSpPr/>
          <p:nvPr/>
        </p:nvSpPr>
        <p:spPr>
          <a:xfrm>
            <a:off x="9910119" y="0"/>
            <a:ext cx="8377881" cy="10287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0DF9CCF-1973-4F97-5489-052636999055}"/>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AEFECCA-4E5C-696A-BDDB-15F7CBAA6B59}"/>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89763F5-C8D1-1513-F1AA-40475993C0D8}"/>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C2C86C74-77E1-4C50-6D6D-A78BF7A986E1}"/>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432D1C77-E274-74D1-52FF-AB0062666ED4}"/>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4EB85412-7ADB-4089-5FB4-E4387EEB24F6}"/>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pic>
        <p:nvPicPr>
          <p:cNvPr id="4" name="Picture 3">
            <a:extLst>
              <a:ext uri="{FF2B5EF4-FFF2-40B4-BE49-F238E27FC236}">
                <a16:creationId xmlns:a16="http://schemas.microsoft.com/office/drawing/2014/main" id="{C868E95B-EBCD-52A3-71F9-D4FD227CD971}"/>
              </a:ext>
            </a:extLst>
          </p:cNvPr>
          <p:cNvPicPr>
            <a:picLocks noChangeAspect="1"/>
          </p:cNvPicPr>
          <p:nvPr/>
        </p:nvPicPr>
        <p:blipFill>
          <a:blip r:embed="rId2"/>
          <a:stretch>
            <a:fillRect/>
          </a:stretch>
        </p:blipFill>
        <p:spPr>
          <a:xfrm>
            <a:off x="1661286" y="1460500"/>
            <a:ext cx="5906012" cy="1851820"/>
          </a:xfrm>
          <a:prstGeom prst="rect">
            <a:avLst/>
          </a:prstGeom>
        </p:spPr>
      </p:pic>
      <p:sp>
        <p:nvSpPr>
          <p:cNvPr id="8" name="TextBox 7">
            <a:extLst>
              <a:ext uri="{FF2B5EF4-FFF2-40B4-BE49-F238E27FC236}">
                <a16:creationId xmlns:a16="http://schemas.microsoft.com/office/drawing/2014/main" id="{3CFC53D1-36DF-89F9-EE6C-F298979E73AB}"/>
              </a:ext>
            </a:extLst>
          </p:cNvPr>
          <p:cNvSpPr txBox="1"/>
          <p:nvPr/>
        </p:nvSpPr>
        <p:spPr>
          <a:xfrm>
            <a:off x="10001591" y="638332"/>
            <a:ext cx="7803962" cy="8402300"/>
          </a:xfrm>
          <a:prstGeom prst="rect">
            <a:avLst/>
          </a:prstGeom>
          <a:noFill/>
        </p:spPr>
        <p:txBody>
          <a:bodyPr wrap="square">
            <a:spAutoFit/>
          </a:bodyPr>
          <a:lstStyle/>
          <a:p>
            <a:r>
              <a:rPr lang="en-US" dirty="0"/>
              <a:t>Hardware Requirement</a:t>
            </a:r>
          </a:p>
          <a:p>
            <a:pPr marL="514350" indent="-514350">
              <a:buFont typeface="Arial" panose="020B0604020202020204" pitchFamily="34" charset="0"/>
              <a:buChar char="•"/>
            </a:pPr>
            <a:r>
              <a:rPr lang="en-US" dirty="0"/>
              <a:t> An infrared thermal camera (FLIR E60, FLIR systems, King Hills, United Kingdom) ranging from 700 nm until 1400 nm, temperature ranging from − 20 ◦C to +650 ◦C equipped with a resolution 320 × 240 pixels and thermal sensitivity less than 0.05 ◦C was utilized to obtain thermal images </a:t>
            </a:r>
          </a:p>
          <a:p>
            <a:pPr marL="514350" indent="-514350">
              <a:buFont typeface="Arial" panose="020B0604020202020204" pitchFamily="34" charset="0"/>
              <a:buChar char="•"/>
            </a:pPr>
            <a:endParaRPr lang="en-US" dirty="0"/>
          </a:p>
          <a:p>
            <a:r>
              <a:rPr lang="en-US" dirty="0"/>
              <a:t> Application Framework :</a:t>
            </a:r>
          </a:p>
          <a:p>
            <a:pPr marL="457200" indent="-457200">
              <a:buFont typeface="Arial" panose="020B0604020202020204" pitchFamily="34" charset="0"/>
              <a:buChar char="•"/>
            </a:pPr>
            <a:r>
              <a:rPr lang="en-US" dirty="0"/>
              <a:t>To develop image processing software MATLAB is used. </a:t>
            </a:r>
          </a:p>
          <a:p>
            <a:endParaRPr lang="en-US" dirty="0"/>
          </a:p>
          <a:p>
            <a:r>
              <a:rPr lang="en-IN" dirty="0"/>
              <a:t>Reference methods </a:t>
            </a:r>
          </a:p>
          <a:p>
            <a:pPr marL="514350" indent="-514350">
              <a:buFont typeface="Arial" panose="020B0604020202020204" pitchFamily="34" charset="0"/>
              <a:buChar char="•"/>
            </a:pPr>
            <a:r>
              <a:rPr lang="en-IN" dirty="0"/>
              <a:t>Colour evaluation </a:t>
            </a:r>
          </a:p>
          <a:p>
            <a:pPr marL="514350" indent="-514350">
              <a:buFont typeface="Arial" panose="020B0604020202020204" pitchFamily="34" charset="0"/>
              <a:buChar char="•"/>
            </a:pPr>
            <a:r>
              <a:rPr lang="en-IN" dirty="0"/>
              <a:t>Firmness</a:t>
            </a:r>
          </a:p>
          <a:p>
            <a:pPr marL="514350" indent="-514350">
              <a:buFont typeface="Arial" panose="020B0604020202020204" pitchFamily="34" charset="0"/>
              <a:buChar char="•"/>
            </a:pPr>
            <a:r>
              <a:rPr lang="en-IN" dirty="0"/>
              <a:t>Soluble solids content </a:t>
            </a:r>
          </a:p>
          <a:p>
            <a:pPr marL="514350" indent="-514350">
              <a:buFont typeface="Arial" panose="020B0604020202020204" pitchFamily="34" charset="0"/>
              <a:buChar char="•"/>
            </a:pPr>
            <a:r>
              <a:rPr lang="en-IN" dirty="0"/>
              <a:t> pH</a:t>
            </a:r>
          </a:p>
          <a:p>
            <a:pPr marL="514350" indent="-514350">
              <a:buFont typeface="Arial" panose="020B0604020202020204" pitchFamily="34" charset="0"/>
              <a:buChar char="•"/>
            </a:pPr>
            <a:r>
              <a:rPr lang="en-IN" dirty="0"/>
              <a:t>Moisture content</a:t>
            </a:r>
          </a:p>
          <a:p>
            <a:pPr marL="514350" indent="-514350">
              <a:buFont typeface="Arial" panose="020B0604020202020204" pitchFamily="34" charset="0"/>
              <a:buChar char="•"/>
            </a:pPr>
            <a:r>
              <a:rPr lang="en-IN" dirty="0"/>
              <a:t>Thermal image processing</a:t>
            </a:r>
            <a:endParaRPr lang="en-US" dirty="0"/>
          </a:p>
        </p:txBody>
      </p:sp>
      <p:pic>
        <p:nvPicPr>
          <p:cNvPr id="7" name="Picture 6">
            <a:extLst>
              <a:ext uri="{FF2B5EF4-FFF2-40B4-BE49-F238E27FC236}">
                <a16:creationId xmlns:a16="http://schemas.microsoft.com/office/drawing/2014/main" id="{05F82ADE-55EF-A7D6-33B4-32C4CEA2F1FB}"/>
              </a:ext>
            </a:extLst>
          </p:cNvPr>
          <p:cNvPicPr>
            <a:picLocks noChangeAspect="1"/>
          </p:cNvPicPr>
          <p:nvPr/>
        </p:nvPicPr>
        <p:blipFill>
          <a:blip r:embed="rId3"/>
          <a:stretch>
            <a:fillRect/>
          </a:stretch>
        </p:blipFill>
        <p:spPr>
          <a:xfrm>
            <a:off x="1366725" y="4042710"/>
            <a:ext cx="7371983" cy="3704194"/>
          </a:xfrm>
          <a:prstGeom prst="rect">
            <a:avLst/>
          </a:prstGeom>
        </p:spPr>
      </p:pic>
    </p:spTree>
    <p:extLst>
      <p:ext uri="{BB962C8B-B14F-4D97-AF65-F5344CB8AC3E}">
        <p14:creationId xmlns:p14="http://schemas.microsoft.com/office/powerpoint/2010/main" val="157408874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5982E-068D-6713-53E4-B347127E9BB7}"/>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7D15A499-05EE-D5B2-E765-D261410AF6EF}"/>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B9A24C7E-37F7-EC4E-15CA-4C3066947CE7}"/>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2DC6ACA-AE13-E7D8-FA0E-368751AE9438}"/>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F7EE15C-4687-1BD7-8A85-C1E48AB5084A}"/>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D850DEF-D1AB-68FE-5135-304391A7F69D}"/>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0BF14EF-9196-A678-1DCA-4E030FFCB9DA}"/>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9921C066-8E9B-626D-3F95-3A8881E9B00B}"/>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70D5ACC8-FAC1-839D-94EA-1EF7C8CFDF91}"/>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4C71EEF7-2CFC-F58A-4B39-DB08893D3315}"/>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sp>
        <p:nvSpPr>
          <p:cNvPr id="8" name="TextBox 7">
            <a:extLst>
              <a:ext uri="{FF2B5EF4-FFF2-40B4-BE49-F238E27FC236}">
                <a16:creationId xmlns:a16="http://schemas.microsoft.com/office/drawing/2014/main" id="{320F912C-F6F8-0EC8-F548-5803117783D3}"/>
              </a:ext>
            </a:extLst>
          </p:cNvPr>
          <p:cNvSpPr txBox="1"/>
          <p:nvPr/>
        </p:nvSpPr>
        <p:spPr>
          <a:xfrm>
            <a:off x="10001591" y="638332"/>
            <a:ext cx="7803962" cy="8402300"/>
          </a:xfrm>
          <a:prstGeom prst="rect">
            <a:avLst/>
          </a:prstGeom>
          <a:noFill/>
        </p:spPr>
        <p:txBody>
          <a:bodyPr wrap="square">
            <a:spAutoFit/>
          </a:bodyPr>
          <a:lstStyle/>
          <a:p>
            <a:r>
              <a:rPr lang="en-IN" dirty="0"/>
              <a:t>Multivariate data analysis :</a:t>
            </a:r>
          </a:p>
          <a:p>
            <a:endParaRPr lang="en-IN" dirty="0"/>
          </a:p>
          <a:p>
            <a:pPr marL="457200" indent="-457200">
              <a:buFont typeface="Arial" panose="020B0604020202020204" pitchFamily="34" charset="0"/>
              <a:buChar char="•"/>
            </a:pPr>
            <a:r>
              <a:rPr lang="en-US" dirty="0"/>
              <a:t>Analysis of variance (ANOVA) was </a:t>
            </a:r>
            <a:r>
              <a:rPr lang="en-US" dirty="0" err="1"/>
              <a:t>analysed</a:t>
            </a:r>
            <a:r>
              <a:rPr lang="en-US" dirty="0"/>
              <a:t> to determine the significant differences between the durian samples and ripeness levels.</a:t>
            </a:r>
          </a:p>
          <a:p>
            <a:pPr marL="457200" indent="-457200">
              <a:buFont typeface="Arial" panose="020B0604020202020204" pitchFamily="34" charset="0"/>
              <a:buChar char="•"/>
            </a:pPr>
            <a:r>
              <a:rPr lang="en-US" dirty="0"/>
              <a:t>Principal component analysis (PCA) was employed to evaluate the classification representation between the ripeness levels of the durians.</a:t>
            </a:r>
          </a:p>
          <a:p>
            <a:pPr marL="457200" indent="-457200">
              <a:buFont typeface="Arial" panose="020B0604020202020204" pitchFamily="34" charset="0"/>
              <a:buChar char="•"/>
            </a:pPr>
            <a:r>
              <a:rPr lang="en-US" dirty="0"/>
              <a:t>Two principal components (PC), namely PC1 and PC2 were used from the greatest contribution of total variance in order to identify the classification of durian ripeness. PCA loading was used to select the optimum thermal parameters for the prediction of quality attributes in durians.</a:t>
            </a:r>
          </a:p>
          <a:p>
            <a:pPr marL="457200" indent="-457200">
              <a:buFont typeface="Arial" panose="020B0604020202020204" pitchFamily="34" charset="0"/>
              <a:buChar char="•"/>
            </a:pPr>
            <a:r>
              <a:rPr lang="en-US" dirty="0"/>
              <a:t>k-nearest </a:t>
            </a:r>
            <a:r>
              <a:rPr lang="en-US" dirty="0" err="1"/>
              <a:t>neighbour</a:t>
            </a:r>
            <a:r>
              <a:rPr lang="en-US" dirty="0"/>
              <a:t> (</a:t>
            </a:r>
            <a:r>
              <a:rPr lang="en-US" dirty="0" err="1"/>
              <a:t>kNN</a:t>
            </a:r>
            <a:r>
              <a:rPr lang="en-US" dirty="0"/>
              <a:t>), and support vector machine (SVM) algorithms are different multivariate tools that can be used to classify the ripeness of durian based on the thermal parameters</a:t>
            </a:r>
          </a:p>
        </p:txBody>
      </p:sp>
      <p:pic>
        <p:nvPicPr>
          <p:cNvPr id="3" name="Picture 2">
            <a:extLst>
              <a:ext uri="{FF2B5EF4-FFF2-40B4-BE49-F238E27FC236}">
                <a16:creationId xmlns:a16="http://schemas.microsoft.com/office/drawing/2014/main" id="{8D3C7C8F-0D8F-82BE-2F4D-2F6FE87D77D1}"/>
              </a:ext>
            </a:extLst>
          </p:cNvPr>
          <p:cNvPicPr>
            <a:picLocks noChangeAspect="1"/>
          </p:cNvPicPr>
          <p:nvPr/>
        </p:nvPicPr>
        <p:blipFill>
          <a:blip r:embed="rId2"/>
          <a:stretch>
            <a:fillRect/>
          </a:stretch>
        </p:blipFill>
        <p:spPr>
          <a:xfrm>
            <a:off x="1556512" y="638332"/>
            <a:ext cx="7019289" cy="7499892"/>
          </a:xfrm>
          <a:prstGeom prst="rect">
            <a:avLst/>
          </a:prstGeom>
        </p:spPr>
      </p:pic>
    </p:spTree>
    <p:extLst>
      <p:ext uri="{BB962C8B-B14F-4D97-AF65-F5344CB8AC3E}">
        <p14:creationId xmlns:p14="http://schemas.microsoft.com/office/powerpoint/2010/main" val="2900553950"/>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ECDDD441-8ECF-76A0-076E-55CC96532D77}"/>
            </a:ext>
          </a:extLst>
        </p:cNvPr>
        <p:cNvGrpSpPr/>
        <p:nvPr/>
      </p:nvGrpSpPr>
      <p:grpSpPr>
        <a:xfrm>
          <a:off x="0" y="0"/>
          <a:ext cx="0" cy="0"/>
          <a:chOff x="0" y="0"/>
          <a:chExt cx="0" cy="0"/>
        </a:xfrm>
      </p:grpSpPr>
      <p:sp>
        <p:nvSpPr>
          <p:cNvPr id="15" name="Freeform 105">
            <a:extLst>
              <a:ext uri="{FF2B5EF4-FFF2-40B4-BE49-F238E27FC236}">
                <a16:creationId xmlns:a16="http://schemas.microsoft.com/office/drawing/2014/main" id="{5EC6324E-1255-6E26-E79D-6859A4CD1DE8}"/>
              </a:ext>
            </a:extLst>
          </p:cNvPr>
          <p:cNvSpPr>
            <a:spLocks noEditPoints="1"/>
          </p:cNvSpPr>
          <p:nvPr/>
        </p:nvSpPr>
        <p:spPr bwMode="auto">
          <a:xfrm flipH="1">
            <a:off x="-3" y="8995833"/>
            <a:ext cx="9934834" cy="1291167"/>
          </a:xfrm>
          <a:custGeom>
            <a:avLst/>
            <a:gdLst>
              <a:gd name="T0" fmla="*/ 7617 w 11520"/>
              <a:gd name="T1" fmla="*/ 1600 h 1600"/>
              <a:gd name="T2" fmla="*/ 8140 w 11520"/>
              <a:gd name="T3" fmla="*/ 20 h 1600"/>
              <a:gd name="T4" fmla="*/ 7144 w 11520"/>
              <a:gd name="T5" fmla="*/ 1600 h 1600"/>
              <a:gd name="T6" fmla="*/ 9002 w 11520"/>
              <a:gd name="T7" fmla="*/ 0 h 1600"/>
              <a:gd name="T8" fmla="*/ 9169 w 11520"/>
              <a:gd name="T9" fmla="*/ 20 h 1600"/>
              <a:gd name="T10" fmla="*/ 6961 w 11520"/>
              <a:gd name="T11" fmla="*/ 1600 h 1600"/>
              <a:gd name="T12" fmla="*/ 6541 w 11520"/>
              <a:gd name="T13" fmla="*/ 20 h 1600"/>
              <a:gd name="T14" fmla="*/ 6078 w 11520"/>
              <a:gd name="T15" fmla="*/ 1600 h 1600"/>
              <a:gd name="T16" fmla="*/ 6634 w 11520"/>
              <a:gd name="T17" fmla="*/ 0 h 1600"/>
              <a:gd name="T18" fmla="*/ 6408 w 11520"/>
              <a:gd name="T19" fmla="*/ 20 h 1600"/>
              <a:gd name="T20" fmla="*/ 6161 w 11520"/>
              <a:gd name="T21" fmla="*/ 1600 h 1600"/>
              <a:gd name="T22" fmla="*/ 7607 w 11520"/>
              <a:gd name="T23" fmla="*/ 20 h 1600"/>
              <a:gd name="T24" fmla="*/ 6611 w 11520"/>
              <a:gd name="T25" fmla="*/ 1600 h 1600"/>
              <a:gd name="T26" fmla="*/ 7300 w 11520"/>
              <a:gd name="T27" fmla="*/ 0 h 1600"/>
              <a:gd name="T28" fmla="*/ 11011 w 11520"/>
              <a:gd name="T29" fmla="*/ 20 h 1600"/>
              <a:gd name="T30" fmla="*/ 11503 w 11520"/>
              <a:gd name="T31" fmla="*/ 0 h 1600"/>
              <a:gd name="T32" fmla="*/ 11277 w 11520"/>
              <a:gd name="T33" fmla="*/ 20 h 1600"/>
              <a:gd name="T34" fmla="*/ 10235 w 11520"/>
              <a:gd name="T35" fmla="*/ 1600 h 1600"/>
              <a:gd name="T36" fmla="*/ 11520 w 11520"/>
              <a:gd name="T37" fmla="*/ 549 h 1600"/>
              <a:gd name="T38" fmla="*/ 5412 w 11520"/>
              <a:gd name="T39" fmla="*/ 1600 h 1600"/>
              <a:gd name="T40" fmla="*/ 11520 w 11520"/>
              <a:gd name="T41" fmla="*/ 703 h 1600"/>
              <a:gd name="T42" fmla="*/ 9429 w 11520"/>
              <a:gd name="T43" fmla="*/ 20 h 1600"/>
              <a:gd name="T44" fmla="*/ 9036 w 11520"/>
              <a:gd name="T45" fmla="*/ 1600 h 1600"/>
              <a:gd name="T46" fmla="*/ 10877 w 11520"/>
              <a:gd name="T47" fmla="*/ 20 h 1600"/>
              <a:gd name="T48" fmla="*/ 8826 w 11520"/>
              <a:gd name="T49" fmla="*/ 1600 h 1600"/>
              <a:gd name="T50" fmla="*/ 10038 w 11520"/>
              <a:gd name="T51" fmla="*/ 0 h 1600"/>
              <a:gd name="T52" fmla="*/ 10611 w 11520"/>
              <a:gd name="T53" fmla="*/ 20 h 1600"/>
              <a:gd name="T54" fmla="*/ 9435 w 11520"/>
              <a:gd name="T55" fmla="*/ 1600 h 1600"/>
              <a:gd name="T56" fmla="*/ 10211 w 11520"/>
              <a:gd name="T57" fmla="*/ 20 h 1600"/>
              <a:gd name="T58" fmla="*/ 8956 w 11520"/>
              <a:gd name="T59" fmla="*/ 1600 h 1600"/>
              <a:gd name="T60" fmla="*/ 1972 w 11520"/>
              <a:gd name="T61" fmla="*/ 0 h 1600"/>
              <a:gd name="T62" fmla="*/ 2145 w 11520"/>
              <a:gd name="T63" fmla="*/ 20 h 1600"/>
              <a:gd name="T64" fmla="*/ 966 w 11520"/>
              <a:gd name="T65" fmla="*/ 1600 h 1600"/>
              <a:gd name="T66" fmla="*/ 1612 w 11520"/>
              <a:gd name="T67" fmla="*/ 20 h 1600"/>
              <a:gd name="T68" fmla="*/ 2082 w 11520"/>
              <a:gd name="T69" fmla="*/ 1600 h 1600"/>
              <a:gd name="T70" fmla="*/ 3037 w 11520"/>
              <a:gd name="T71" fmla="*/ 0 h 1600"/>
              <a:gd name="T72" fmla="*/ 2678 w 11520"/>
              <a:gd name="T73" fmla="*/ 20 h 1600"/>
              <a:gd name="T74" fmla="*/ 0 w 11520"/>
              <a:gd name="T75" fmla="*/ 1021 h 1600"/>
              <a:gd name="T76" fmla="*/ 240 w 11520"/>
              <a:gd name="T77" fmla="*/ 0 h 1600"/>
              <a:gd name="T78" fmla="*/ 413 w 11520"/>
              <a:gd name="T79" fmla="*/ 20 h 1600"/>
              <a:gd name="T80" fmla="*/ 1039 w 11520"/>
              <a:gd name="T81" fmla="*/ 0 h 1600"/>
              <a:gd name="T82" fmla="*/ 1346 w 11520"/>
              <a:gd name="T83" fmla="*/ 20 h 1600"/>
              <a:gd name="T84" fmla="*/ 33 w 11520"/>
              <a:gd name="T85" fmla="*/ 1600 h 1600"/>
              <a:gd name="T86" fmla="*/ 1212 w 11520"/>
              <a:gd name="T87" fmla="*/ 20 h 1600"/>
              <a:gd name="T88" fmla="*/ 4346 w 11520"/>
              <a:gd name="T89" fmla="*/ 1600 h 1600"/>
              <a:gd name="T90" fmla="*/ 4769 w 11520"/>
              <a:gd name="T91" fmla="*/ 0 h 1600"/>
              <a:gd name="T92" fmla="*/ 5342 w 11520"/>
              <a:gd name="T93" fmla="*/ 20 h 1600"/>
              <a:gd name="T94" fmla="*/ 4163 w 11520"/>
              <a:gd name="T95" fmla="*/ 1600 h 1600"/>
              <a:gd name="T96" fmla="*/ 5475 w 11520"/>
              <a:gd name="T97" fmla="*/ 20 h 1600"/>
              <a:gd name="T98" fmla="*/ 2348 w 11520"/>
              <a:gd name="T99" fmla="*/ 1600 h 1600"/>
              <a:gd name="T100" fmla="*/ 5569 w 11520"/>
              <a:gd name="T101" fmla="*/ 0 h 1600"/>
              <a:gd name="T102" fmla="*/ 6008 w 11520"/>
              <a:gd name="T103" fmla="*/ 20 h 1600"/>
              <a:gd name="T104" fmla="*/ 2698 w 11520"/>
              <a:gd name="T105" fmla="*/ 1600 h 1600"/>
              <a:gd name="T106" fmla="*/ 4543 w 11520"/>
              <a:gd name="T107" fmla="*/ 20 h 1600"/>
              <a:gd name="T108" fmla="*/ 2481 w 11520"/>
              <a:gd name="T109" fmla="*/ 1600 h 1600"/>
              <a:gd name="T110" fmla="*/ 4236 w 11520"/>
              <a:gd name="T111" fmla="*/ 0 h 1600"/>
              <a:gd name="T112" fmla="*/ 4143 w 11520"/>
              <a:gd name="T113" fmla="*/ 20 h 1600"/>
              <a:gd name="T114" fmla="*/ 2964 w 11520"/>
              <a:gd name="T11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20" h="1600">
                <a:moveTo>
                  <a:pt x="7537" y="1600"/>
                </a:moveTo>
                <a:lnTo>
                  <a:pt x="7487" y="1600"/>
                </a:lnTo>
                <a:lnTo>
                  <a:pt x="8359" y="0"/>
                </a:lnTo>
                <a:lnTo>
                  <a:pt x="8396" y="20"/>
                </a:lnTo>
                <a:lnTo>
                  <a:pt x="7537" y="1600"/>
                </a:lnTo>
                <a:close/>
                <a:moveTo>
                  <a:pt x="8526" y="20"/>
                </a:moveTo>
                <a:lnTo>
                  <a:pt x="8486" y="0"/>
                </a:lnTo>
                <a:lnTo>
                  <a:pt x="7617" y="1600"/>
                </a:lnTo>
                <a:lnTo>
                  <a:pt x="7663" y="1600"/>
                </a:lnTo>
                <a:lnTo>
                  <a:pt x="8526" y="20"/>
                </a:lnTo>
                <a:close/>
                <a:moveTo>
                  <a:pt x="8266" y="20"/>
                </a:moveTo>
                <a:lnTo>
                  <a:pt x="8230" y="0"/>
                </a:lnTo>
                <a:lnTo>
                  <a:pt x="7357" y="1600"/>
                </a:lnTo>
                <a:lnTo>
                  <a:pt x="7407" y="1600"/>
                </a:lnTo>
                <a:lnTo>
                  <a:pt x="8266" y="20"/>
                </a:lnTo>
                <a:close/>
                <a:moveTo>
                  <a:pt x="8140" y="20"/>
                </a:moveTo>
                <a:lnTo>
                  <a:pt x="8100" y="0"/>
                </a:lnTo>
                <a:lnTo>
                  <a:pt x="7227" y="1600"/>
                </a:lnTo>
                <a:lnTo>
                  <a:pt x="7277" y="1600"/>
                </a:lnTo>
                <a:lnTo>
                  <a:pt x="8140" y="20"/>
                </a:lnTo>
                <a:close/>
                <a:moveTo>
                  <a:pt x="8006" y="20"/>
                </a:moveTo>
                <a:lnTo>
                  <a:pt x="7966" y="0"/>
                </a:lnTo>
                <a:lnTo>
                  <a:pt x="7094" y="1600"/>
                </a:lnTo>
                <a:lnTo>
                  <a:pt x="7144" y="1600"/>
                </a:lnTo>
                <a:lnTo>
                  <a:pt x="8006" y="20"/>
                </a:lnTo>
                <a:close/>
                <a:moveTo>
                  <a:pt x="8782" y="20"/>
                </a:moveTo>
                <a:lnTo>
                  <a:pt x="8746" y="0"/>
                </a:lnTo>
                <a:lnTo>
                  <a:pt x="7873" y="1600"/>
                </a:lnTo>
                <a:lnTo>
                  <a:pt x="7923" y="1600"/>
                </a:lnTo>
                <a:lnTo>
                  <a:pt x="8782" y="20"/>
                </a:lnTo>
                <a:close/>
                <a:moveTo>
                  <a:pt x="9042" y="20"/>
                </a:moveTo>
                <a:lnTo>
                  <a:pt x="9002" y="0"/>
                </a:lnTo>
                <a:lnTo>
                  <a:pt x="8130" y="1600"/>
                </a:lnTo>
                <a:lnTo>
                  <a:pt x="8180" y="1600"/>
                </a:lnTo>
                <a:lnTo>
                  <a:pt x="9042" y="20"/>
                </a:lnTo>
                <a:close/>
                <a:moveTo>
                  <a:pt x="9169" y="20"/>
                </a:moveTo>
                <a:lnTo>
                  <a:pt x="9132" y="0"/>
                </a:lnTo>
                <a:lnTo>
                  <a:pt x="8260" y="1600"/>
                </a:lnTo>
                <a:lnTo>
                  <a:pt x="8310" y="1600"/>
                </a:lnTo>
                <a:lnTo>
                  <a:pt x="9169" y="20"/>
                </a:lnTo>
                <a:close/>
                <a:moveTo>
                  <a:pt x="8656" y="20"/>
                </a:moveTo>
                <a:lnTo>
                  <a:pt x="8616" y="0"/>
                </a:lnTo>
                <a:lnTo>
                  <a:pt x="7743" y="1600"/>
                </a:lnTo>
                <a:lnTo>
                  <a:pt x="7793" y="1600"/>
                </a:lnTo>
                <a:lnTo>
                  <a:pt x="8656" y="20"/>
                </a:lnTo>
                <a:close/>
                <a:moveTo>
                  <a:pt x="7873" y="20"/>
                </a:moveTo>
                <a:lnTo>
                  <a:pt x="7833" y="0"/>
                </a:lnTo>
                <a:lnTo>
                  <a:pt x="6961" y="1600"/>
                </a:lnTo>
                <a:lnTo>
                  <a:pt x="7011" y="1600"/>
                </a:lnTo>
                <a:lnTo>
                  <a:pt x="7873" y="20"/>
                </a:lnTo>
                <a:close/>
                <a:moveTo>
                  <a:pt x="8912" y="20"/>
                </a:moveTo>
                <a:lnTo>
                  <a:pt x="8876" y="0"/>
                </a:lnTo>
                <a:lnTo>
                  <a:pt x="8003" y="1600"/>
                </a:lnTo>
                <a:lnTo>
                  <a:pt x="8053" y="1600"/>
                </a:lnTo>
                <a:lnTo>
                  <a:pt x="8912" y="20"/>
                </a:lnTo>
                <a:close/>
                <a:moveTo>
                  <a:pt x="6541" y="20"/>
                </a:moveTo>
                <a:lnTo>
                  <a:pt x="6501" y="0"/>
                </a:lnTo>
                <a:lnTo>
                  <a:pt x="5628" y="1600"/>
                </a:lnTo>
                <a:lnTo>
                  <a:pt x="5678" y="1600"/>
                </a:lnTo>
                <a:lnTo>
                  <a:pt x="6541" y="20"/>
                </a:lnTo>
                <a:close/>
                <a:moveTo>
                  <a:pt x="6941" y="20"/>
                </a:moveTo>
                <a:lnTo>
                  <a:pt x="6901" y="0"/>
                </a:lnTo>
                <a:lnTo>
                  <a:pt x="6028" y="1600"/>
                </a:lnTo>
                <a:lnTo>
                  <a:pt x="6078" y="1600"/>
                </a:lnTo>
                <a:lnTo>
                  <a:pt x="6941" y="20"/>
                </a:lnTo>
                <a:close/>
                <a:moveTo>
                  <a:pt x="6807" y="20"/>
                </a:moveTo>
                <a:lnTo>
                  <a:pt x="6768" y="0"/>
                </a:lnTo>
                <a:lnTo>
                  <a:pt x="5895" y="1600"/>
                </a:lnTo>
                <a:lnTo>
                  <a:pt x="5945" y="1600"/>
                </a:lnTo>
                <a:lnTo>
                  <a:pt x="6807" y="20"/>
                </a:lnTo>
                <a:close/>
                <a:moveTo>
                  <a:pt x="6674" y="20"/>
                </a:moveTo>
                <a:lnTo>
                  <a:pt x="6634" y="0"/>
                </a:lnTo>
                <a:lnTo>
                  <a:pt x="5762" y="1600"/>
                </a:lnTo>
                <a:lnTo>
                  <a:pt x="5812" y="1600"/>
                </a:lnTo>
                <a:lnTo>
                  <a:pt x="6674" y="20"/>
                </a:lnTo>
                <a:close/>
                <a:moveTo>
                  <a:pt x="6408" y="20"/>
                </a:moveTo>
                <a:lnTo>
                  <a:pt x="6368" y="0"/>
                </a:lnTo>
                <a:lnTo>
                  <a:pt x="5495" y="1600"/>
                </a:lnTo>
                <a:lnTo>
                  <a:pt x="5545" y="1600"/>
                </a:lnTo>
                <a:lnTo>
                  <a:pt x="6408" y="20"/>
                </a:lnTo>
                <a:close/>
                <a:moveTo>
                  <a:pt x="9299" y="20"/>
                </a:moveTo>
                <a:lnTo>
                  <a:pt x="9262" y="0"/>
                </a:lnTo>
                <a:lnTo>
                  <a:pt x="8389" y="1600"/>
                </a:lnTo>
                <a:lnTo>
                  <a:pt x="8439" y="1600"/>
                </a:lnTo>
                <a:lnTo>
                  <a:pt x="9299" y="20"/>
                </a:lnTo>
                <a:close/>
                <a:moveTo>
                  <a:pt x="7074" y="20"/>
                </a:moveTo>
                <a:lnTo>
                  <a:pt x="7034" y="0"/>
                </a:lnTo>
                <a:lnTo>
                  <a:pt x="6161" y="1600"/>
                </a:lnTo>
                <a:lnTo>
                  <a:pt x="6211" y="1600"/>
                </a:lnTo>
                <a:lnTo>
                  <a:pt x="7074" y="20"/>
                </a:lnTo>
                <a:close/>
                <a:moveTo>
                  <a:pt x="7740" y="20"/>
                </a:moveTo>
                <a:lnTo>
                  <a:pt x="7700" y="0"/>
                </a:lnTo>
                <a:lnTo>
                  <a:pt x="6827" y="1600"/>
                </a:lnTo>
                <a:lnTo>
                  <a:pt x="6877" y="1600"/>
                </a:lnTo>
                <a:lnTo>
                  <a:pt x="7740" y="20"/>
                </a:lnTo>
                <a:close/>
                <a:moveTo>
                  <a:pt x="7607" y="20"/>
                </a:moveTo>
                <a:lnTo>
                  <a:pt x="7567" y="0"/>
                </a:lnTo>
                <a:lnTo>
                  <a:pt x="6694" y="1600"/>
                </a:lnTo>
                <a:lnTo>
                  <a:pt x="6744" y="1600"/>
                </a:lnTo>
                <a:lnTo>
                  <a:pt x="7607" y="20"/>
                </a:lnTo>
                <a:close/>
                <a:moveTo>
                  <a:pt x="7474" y="20"/>
                </a:moveTo>
                <a:lnTo>
                  <a:pt x="7434" y="0"/>
                </a:lnTo>
                <a:lnTo>
                  <a:pt x="6561" y="1600"/>
                </a:lnTo>
                <a:lnTo>
                  <a:pt x="6611" y="1600"/>
                </a:lnTo>
                <a:lnTo>
                  <a:pt x="7474" y="20"/>
                </a:lnTo>
                <a:close/>
                <a:moveTo>
                  <a:pt x="7207" y="20"/>
                </a:moveTo>
                <a:lnTo>
                  <a:pt x="7167" y="0"/>
                </a:lnTo>
                <a:lnTo>
                  <a:pt x="6295" y="1600"/>
                </a:lnTo>
                <a:lnTo>
                  <a:pt x="6345" y="1600"/>
                </a:lnTo>
                <a:lnTo>
                  <a:pt x="7207" y="20"/>
                </a:lnTo>
                <a:close/>
                <a:moveTo>
                  <a:pt x="7340" y="20"/>
                </a:moveTo>
                <a:lnTo>
                  <a:pt x="7300" y="0"/>
                </a:lnTo>
                <a:lnTo>
                  <a:pt x="6428" y="1600"/>
                </a:lnTo>
                <a:lnTo>
                  <a:pt x="6478" y="1600"/>
                </a:lnTo>
                <a:lnTo>
                  <a:pt x="7340" y="20"/>
                </a:lnTo>
                <a:close/>
                <a:moveTo>
                  <a:pt x="11011" y="20"/>
                </a:moveTo>
                <a:lnTo>
                  <a:pt x="10971" y="0"/>
                </a:lnTo>
                <a:lnTo>
                  <a:pt x="10101" y="1600"/>
                </a:lnTo>
                <a:lnTo>
                  <a:pt x="10148" y="1600"/>
                </a:lnTo>
                <a:lnTo>
                  <a:pt x="11011" y="20"/>
                </a:lnTo>
                <a:close/>
                <a:moveTo>
                  <a:pt x="11410" y="20"/>
                </a:moveTo>
                <a:lnTo>
                  <a:pt x="11370" y="0"/>
                </a:lnTo>
                <a:lnTo>
                  <a:pt x="10501" y="1600"/>
                </a:lnTo>
                <a:lnTo>
                  <a:pt x="10548" y="1600"/>
                </a:lnTo>
                <a:lnTo>
                  <a:pt x="11410" y="20"/>
                </a:lnTo>
                <a:close/>
                <a:moveTo>
                  <a:pt x="11520" y="60"/>
                </a:moveTo>
                <a:lnTo>
                  <a:pt x="11520" y="7"/>
                </a:lnTo>
                <a:lnTo>
                  <a:pt x="11503" y="0"/>
                </a:lnTo>
                <a:lnTo>
                  <a:pt x="10634" y="1600"/>
                </a:lnTo>
                <a:lnTo>
                  <a:pt x="10681" y="1600"/>
                </a:lnTo>
                <a:lnTo>
                  <a:pt x="11520" y="60"/>
                </a:lnTo>
                <a:close/>
                <a:moveTo>
                  <a:pt x="11277" y="20"/>
                </a:moveTo>
                <a:lnTo>
                  <a:pt x="11237" y="0"/>
                </a:lnTo>
                <a:lnTo>
                  <a:pt x="10368" y="1600"/>
                </a:lnTo>
                <a:lnTo>
                  <a:pt x="10414" y="1600"/>
                </a:lnTo>
                <a:lnTo>
                  <a:pt x="11277" y="20"/>
                </a:lnTo>
                <a:close/>
                <a:moveTo>
                  <a:pt x="11520" y="305"/>
                </a:moveTo>
                <a:lnTo>
                  <a:pt x="11520" y="214"/>
                </a:lnTo>
                <a:lnTo>
                  <a:pt x="10767" y="1600"/>
                </a:lnTo>
                <a:lnTo>
                  <a:pt x="10814" y="1600"/>
                </a:lnTo>
                <a:lnTo>
                  <a:pt x="11520" y="305"/>
                </a:lnTo>
                <a:close/>
                <a:moveTo>
                  <a:pt x="11144" y="20"/>
                </a:moveTo>
                <a:lnTo>
                  <a:pt x="11104" y="0"/>
                </a:lnTo>
                <a:lnTo>
                  <a:pt x="10235" y="1600"/>
                </a:lnTo>
                <a:lnTo>
                  <a:pt x="10281" y="1600"/>
                </a:lnTo>
                <a:lnTo>
                  <a:pt x="11144" y="20"/>
                </a:lnTo>
                <a:close/>
                <a:moveTo>
                  <a:pt x="11520" y="1520"/>
                </a:moveTo>
                <a:lnTo>
                  <a:pt x="11520" y="1429"/>
                </a:lnTo>
                <a:lnTo>
                  <a:pt x="11427" y="1600"/>
                </a:lnTo>
                <a:lnTo>
                  <a:pt x="11477" y="1600"/>
                </a:lnTo>
                <a:lnTo>
                  <a:pt x="11520" y="1520"/>
                </a:lnTo>
                <a:close/>
                <a:moveTo>
                  <a:pt x="11520" y="549"/>
                </a:moveTo>
                <a:lnTo>
                  <a:pt x="11520" y="459"/>
                </a:lnTo>
                <a:lnTo>
                  <a:pt x="10901" y="1600"/>
                </a:lnTo>
                <a:lnTo>
                  <a:pt x="10947" y="1600"/>
                </a:lnTo>
                <a:lnTo>
                  <a:pt x="11520" y="549"/>
                </a:lnTo>
                <a:close/>
                <a:moveTo>
                  <a:pt x="6275" y="20"/>
                </a:moveTo>
                <a:lnTo>
                  <a:pt x="6235" y="0"/>
                </a:lnTo>
                <a:lnTo>
                  <a:pt x="5362" y="1600"/>
                </a:lnTo>
                <a:lnTo>
                  <a:pt x="5412" y="1600"/>
                </a:lnTo>
                <a:lnTo>
                  <a:pt x="6275" y="20"/>
                </a:lnTo>
                <a:close/>
                <a:moveTo>
                  <a:pt x="11520" y="1282"/>
                </a:moveTo>
                <a:lnTo>
                  <a:pt x="11520" y="1192"/>
                </a:lnTo>
                <a:lnTo>
                  <a:pt x="11300" y="1600"/>
                </a:lnTo>
                <a:lnTo>
                  <a:pt x="11347" y="1600"/>
                </a:lnTo>
                <a:lnTo>
                  <a:pt x="11520" y="1282"/>
                </a:lnTo>
                <a:close/>
                <a:moveTo>
                  <a:pt x="11520" y="793"/>
                </a:moveTo>
                <a:lnTo>
                  <a:pt x="11520" y="703"/>
                </a:lnTo>
                <a:lnTo>
                  <a:pt x="11034" y="1600"/>
                </a:lnTo>
                <a:lnTo>
                  <a:pt x="11080" y="1600"/>
                </a:lnTo>
                <a:lnTo>
                  <a:pt x="11520" y="793"/>
                </a:lnTo>
                <a:close/>
                <a:moveTo>
                  <a:pt x="9429" y="20"/>
                </a:moveTo>
                <a:lnTo>
                  <a:pt x="9392" y="0"/>
                </a:lnTo>
                <a:lnTo>
                  <a:pt x="8519" y="1600"/>
                </a:lnTo>
                <a:lnTo>
                  <a:pt x="8566" y="1600"/>
                </a:lnTo>
                <a:lnTo>
                  <a:pt x="9429" y="20"/>
                </a:lnTo>
                <a:close/>
                <a:moveTo>
                  <a:pt x="11520" y="1038"/>
                </a:moveTo>
                <a:lnTo>
                  <a:pt x="11520" y="947"/>
                </a:lnTo>
                <a:lnTo>
                  <a:pt x="11167" y="1600"/>
                </a:lnTo>
                <a:lnTo>
                  <a:pt x="11214" y="1600"/>
                </a:lnTo>
                <a:lnTo>
                  <a:pt x="11520" y="1038"/>
                </a:lnTo>
                <a:close/>
                <a:moveTo>
                  <a:pt x="9945" y="20"/>
                </a:moveTo>
                <a:lnTo>
                  <a:pt x="9905" y="0"/>
                </a:lnTo>
                <a:lnTo>
                  <a:pt x="9036" y="1600"/>
                </a:lnTo>
                <a:lnTo>
                  <a:pt x="9082" y="1600"/>
                </a:lnTo>
                <a:lnTo>
                  <a:pt x="9945" y="20"/>
                </a:lnTo>
                <a:close/>
                <a:moveTo>
                  <a:pt x="107" y="0"/>
                </a:moveTo>
                <a:lnTo>
                  <a:pt x="0" y="197"/>
                </a:lnTo>
                <a:lnTo>
                  <a:pt x="0" y="288"/>
                </a:lnTo>
                <a:lnTo>
                  <a:pt x="147" y="20"/>
                </a:lnTo>
                <a:lnTo>
                  <a:pt x="107" y="0"/>
                </a:lnTo>
                <a:close/>
                <a:moveTo>
                  <a:pt x="10877" y="20"/>
                </a:moveTo>
                <a:lnTo>
                  <a:pt x="10837" y="0"/>
                </a:lnTo>
                <a:lnTo>
                  <a:pt x="9968" y="1600"/>
                </a:lnTo>
                <a:lnTo>
                  <a:pt x="10015" y="1600"/>
                </a:lnTo>
                <a:lnTo>
                  <a:pt x="10877" y="20"/>
                </a:lnTo>
                <a:close/>
                <a:moveTo>
                  <a:pt x="9685" y="20"/>
                </a:moveTo>
                <a:lnTo>
                  <a:pt x="9648" y="0"/>
                </a:lnTo>
                <a:lnTo>
                  <a:pt x="8776" y="1600"/>
                </a:lnTo>
                <a:lnTo>
                  <a:pt x="8826" y="1600"/>
                </a:lnTo>
                <a:lnTo>
                  <a:pt x="9685" y="20"/>
                </a:lnTo>
                <a:close/>
                <a:moveTo>
                  <a:pt x="9558" y="20"/>
                </a:moveTo>
                <a:lnTo>
                  <a:pt x="9518" y="0"/>
                </a:lnTo>
                <a:lnTo>
                  <a:pt x="8646" y="1600"/>
                </a:lnTo>
                <a:lnTo>
                  <a:pt x="8696" y="1600"/>
                </a:lnTo>
                <a:lnTo>
                  <a:pt x="9558" y="20"/>
                </a:lnTo>
                <a:close/>
                <a:moveTo>
                  <a:pt x="10078" y="20"/>
                </a:moveTo>
                <a:lnTo>
                  <a:pt x="10038" y="0"/>
                </a:lnTo>
                <a:lnTo>
                  <a:pt x="9169" y="1600"/>
                </a:lnTo>
                <a:lnTo>
                  <a:pt x="9215" y="1600"/>
                </a:lnTo>
                <a:lnTo>
                  <a:pt x="10078" y="20"/>
                </a:lnTo>
                <a:close/>
                <a:moveTo>
                  <a:pt x="10611" y="20"/>
                </a:moveTo>
                <a:lnTo>
                  <a:pt x="10571" y="0"/>
                </a:lnTo>
                <a:lnTo>
                  <a:pt x="9702" y="1600"/>
                </a:lnTo>
                <a:lnTo>
                  <a:pt x="9748" y="1600"/>
                </a:lnTo>
                <a:lnTo>
                  <a:pt x="10611" y="20"/>
                </a:lnTo>
                <a:close/>
                <a:moveTo>
                  <a:pt x="10744" y="20"/>
                </a:moveTo>
                <a:lnTo>
                  <a:pt x="10704" y="0"/>
                </a:lnTo>
                <a:lnTo>
                  <a:pt x="9835" y="1600"/>
                </a:lnTo>
                <a:lnTo>
                  <a:pt x="9881" y="1600"/>
                </a:lnTo>
                <a:lnTo>
                  <a:pt x="10744" y="20"/>
                </a:lnTo>
                <a:close/>
                <a:moveTo>
                  <a:pt x="10344" y="20"/>
                </a:moveTo>
                <a:lnTo>
                  <a:pt x="10304" y="0"/>
                </a:lnTo>
                <a:lnTo>
                  <a:pt x="9435" y="1600"/>
                </a:lnTo>
                <a:lnTo>
                  <a:pt x="9482" y="1600"/>
                </a:lnTo>
                <a:lnTo>
                  <a:pt x="10344" y="20"/>
                </a:lnTo>
                <a:close/>
                <a:moveTo>
                  <a:pt x="10478" y="20"/>
                </a:moveTo>
                <a:lnTo>
                  <a:pt x="10438" y="0"/>
                </a:lnTo>
                <a:lnTo>
                  <a:pt x="9568" y="1600"/>
                </a:lnTo>
                <a:lnTo>
                  <a:pt x="9615" y="1600"/>
                </a:lnTo>
                <a:lnTo>
                  <a:pt x="10478" y="20"/>
                </a:lnTo>
                <a:close/>
                <a:moveTo>
                  <a:pt x="10211" y="20"/>
                </a:moveTo>
                <a:lnTo>
                  <a:pt x="10171" y="0"/>
                </a:lnTo>
                <a:lnTo>
                  <a:pt x="9302" y="1600"/>
                </a:lnTo>
                <a:lnTo>
                  <a:pt x="9349" y="1600"/>
                </a:lnTo>
                <a:lnTo>
                  <a:pt x="10211" y="20"/>
                </a:lnTo>
                <a:close/>
                <a:moveTo>
                  <a:pt x="9815" y="20"/>
                </a:moveTo>
                <a:lnTo>
                  <a:pt x="9778" y="0"/>
                </a:lnTo>
                <a:lnTo>
                  <a:pt x="8906" y="1600"/>
                </a:lnTo>
                <a:lnTo>
                  <a:pt x="8956" y="1600"/>
                </a:lnTo>
                <a:lnTo>
                  <a:pt x="9815" y="20"/>
                </a:lnTo>
                <a:close/>
                <a:moveTo>
                  <a:pt x="2278" y="20"/>
                </a:moveTo>
                <a:lnTo>
                  <a:pt x="2238" y="0"/>
                </a:lnTo>
                <a:lnTo>
                  <a:pt x="1365" y="1600"/>
                </a:lnTo>
                <a:lnTo>
                  <a:pt x="1415" y="1600"/>
                </a:lnTo>
                <a:lnTo>
                  <a:pt x="2278" y="20"/>
                </a:lnTo>
                <a:close/>
                <a:moveTo>
                  <a:pt x="2012" y="20"/>
                </a:moveTo>
                <a:lnTo>
                  <a:pt x="1972" y="0"/>
                </a:lnTo>
                <a:lnTo>
                  <a:pt x="1099" y="1600"/>
                </a:lnTo>
                <a:lnTo>
                  <a:pt x="1149" y="1600"/>
                </a:lnTo>
                <a:lnTo>
                  <a:pt x="2012" y="20"/>
                </a:lnTo>
                <a:close/>
                <a:moveTo>
                  <a:pt x="2145" y="20"/>
                </a:moveTo>
                <a:lnTo>
                  <a:pt x="2105" y="0"/>
                </a:lnTo>
                <a:lnTo>
                  <a:pt x="1232" y="1600"/>
                </a:lnTo>
                <a:lnTo>
                  <a:pt x="1282" y="1600"/>
                </a:lnTo>
                <a:lnTo>
                  <a:pt x="2145" y="20"/>
                </a:lnTo>
                <a:close/>
                <a:moveTo>
                  <a:pt x="1745" y="20"/>
                </a:moveTo>
                <a:lnTo>
                  <a:pt x="1705" y="0"/>
                </a:lnTo>
                <a:lnTo>
                  <a:pt x="833" y="1600"/>
                </a:lnTo>
                <a:lnTo>
                  <a:pt x="883" y="1600"/>
                </a:lnTo>
                <a:lnTo>
                  <a:pt x="1745" y="20"/>
                </a:lnTo>
                <a:close/>
                <a:moveTo>
                  <a:pt x="1878" y="20"/>
                </a:moveTo>
                <a:lnTo>
                  <a:pt x="1838" y="0"/>
                </a:lnTo>
                <a:lnTo>
                  <a:pt x="966" y="1600"/>
                </a:lnTo>
                <a:lnTo>
                  <a:pt x="1016" y="1600"/>
                </a:lnTo>
                <a:lnTo>
                  <a:pt x="1878" y="20"/>
                </a:lnTo>
                <a:close/>
                <a:moveTo>
                  <a:pt x="2411" y="20"/>
                </a:moveTo>
                <a:lnTo>
                  <a:pt x="2371" y="0"/>
                </a:lnTo>
                <a:lnTo>
                  <a:pt x="1499" y="1600"/>
                </a:lnTo>
                <a:lnTo>
                  <a:pt x="1549" y="1600"/>
                </a:lnTo>
                <a:lnTo>
                  <a:pt x="2411" y="20"/>
                </a:lnTo>
                <a:close/>
                <a:moveTo>
                  <a:pt x="1612" y="20"/>
                </a:moveTo>
                <a:lnTo>
                  <a:pt x="1572" y="0"/>
                </a:lnTo>
                <a:lnTo>
                  <a:pt x="699" y="1600"/>
                </a:lnTo>
                <a:lnTo>
                  <a:pt x="749" y="1600"/>
                </a:lnTo>
                <a:lnTo>
                  <a:pt x="1612" y="20"/>
                </a:lnTo>
                <a:close/>
                <a:moveTo>
                  <a:pt x="2944" y="20"/>
                </a:moveTo>
                <a:lnTo>
                  <a:pt x="2904" y="0"/>
                </a:lnTo>
                <a:lnTo>
                  <a:pt x="2032" y="1600"/>
                </a:lnTo>
                <a:lnTo>
                  <a:pt x="2082" y="1600"/>
                </a:lnTo>
                <a:lnTo>
                  <a:pt x="2944" y="20"/>
                </a:lnTo>
                <a:close/>
                <a:moveTo>
                  <a:pt x="2811" y="20"/>
                </a:moveTo>
                <a:lnTo>
                  <a:pt x="2771" y="0"/>
                </a:lnTo>
                <a:lnTo>
                  <a:pt x="1898" y="1600"/>
                </a:lnTo>
                <a:lnTo>
                  <a:pt x="1948" y="1600"/>
                </a:lnTo>
                <a:lnTo>
                  <a:pt x="2811" y="20"/>
                </a:lnTo>
                <a:close/>
                <a:moveTo>
                  <a:pt x="3077" y="20"/>
                </a:moveTo>
                <a:lnTo>
                  <a:pt x="3037" y="0"/>
                </a:lnTo>
                <a:lnTo>
                  <a:pt x="2165" y="1600"/>
                </a:lnTo>
                <a:lnTo>
                  <a:pt x="2215" y="1600"/>
                </a:lnTo>
                <a:lnTo>
                  <a:pt x="3077" y="20"/>
                </a:lnTo>
                <a:close/>
                <a:moveTo>
                  <a:pt x="2678" y="20"/>
                </a:moveTo>
                <a:lnTo>
                  <a:pt x="2638" y="0"/>
                </a:lnTo>
                <a:lnTo>
                  <a:pt x="1765" y="1600"/>
                </a:lnTo>
                <a:lnTo>
                  <a:pt x="1815" y="1600"/>
                </a:lnTo>
                <a:lnTo>
                  <a:pt x="2678" y="20"/>
                </a:lnTo>
                <a:close/>
                <a:moveTo>
                  <a:pt x="2544" y="20"/>
                </a:moveTo>
                <a:lnTo>
                  <a:pt x="2505" y="0"/>
                </a:lnTo>
                <a:lnTo>
                  <a:pt x="1632" y="1600"/>
                </a:lnTo>
                <a:lnTo>
                  <a:pt x="1682" y="1600"/>
                </a:lnTo>
                <a:lnTo>
                  <a:pt x="2544" y="20"/>
                </a:lnTo>
                <a:close/>
                <a:moveTo>
                  <a:pt x="506" y="0"/>
                </a:moveTo>
                <a:lnTo>
                  <a:pt x="0" y="931"/>
                </a:lnTo>
                <a:lnTo>
                  <a:pt x="0" y="1021"/>
                </a:lnTo>
                <a:lnTo>
                  <a:pt x="546" y="20"/>
                </a:lnTo>
                <a:lnTo>
                  <a:pt x="506" y="0"/>
                </a:lnTo>
                <a:close/>
                <a:moveTo>
                  <a:pt x="639" y="0"/>
                </a:moveTo>
                <a:lnTo>
                  <a:pt x="0" y="1175"/>
                </a:lnTo>
                <a:lnTo>
                  <a:pt x="0" y="1265"/>
                </a:lnTo>
                <a:lnTo>
                  <a:pt x="679" y="20"/>
                </a:lnTo>
                <a:lnTo>
                  <a:pt x="639" y="0"/>
                </a:lnTo>
                <a:close/>
                <a:moveTo>
                  <a:pt x="240" y="0"/>
                </a:moveTo>
                <a:lnTo>
                  <a:pt x="0" y="442"/>
                </a:lnTo>
                <a:lnTo>
                  <a:pt x="0" y="532"/>
                </a:lnTo>
                <a:lnTo>
                  <a:pt x="280" y="20"/>
                </a:lnTo>
                <a:lnTo>
                  <a:pt x="240" y="0"/>
                </a:lnTo>
                <a:close/>
                <a:moveTo>
                  <a:pt x="373" y="0"/>
                </a:moveTo>
                <a:lnTo>
                  <a:pt x="0" y="686"/>
                </a:lnTo>
                <a:lnTo>
                  <a:pt x="0" y="777"/>
                </a:lnTo>
                <a:lnTo>
                  <a:pt x="413" y="20"/>
                </a:lnTo>
                <a:lnTo>
                  <a:pt x="373" y="0"/>
                </a:lnTo>
                <a:close/>
                <a:moveTo>
                  <a:pt x="773" y="0"/>
                </a:moveTo>
                <a:lnTo>
                  <a:pt x="0" y="1419"/>
                </a:lnTo>
                <a:lnTo>
                  <a:pt x="0" y="1510"/>
                </a:lnTo>
                <a:lnTo>
                  <a:pt x="813" y="20"/>
                </a:lnTo>
                <a:lnTo>
                  <a:pt x="773" y="0"/>
                </a:lnTo>
                <a:close/>
                <a:moveTo>
                  <a:pt x="1079" y="20"/>
                </a:moveTo>
                <a:lnTo>
                  <a:pt x="1039" y="0"/>
                </a:lnTo>
                <a:lnTo>
                  <a:pt x="167" y="1600"/>
                </a:lnTo>
                <a:lnTo>
                  <a:pt x="216" y="1600"/>
                </a:lnTo>
                <a:lnTo>
                  <a:pt x="1079" y="20"/>
                </a:lnTo>
                <a:close/>
                <a:moveTo>
                  <a:pt x="1346" y="20"/>
                </a:moveTo>
                <a:lnTo>
                  <a:pt x="1306" y="0"/>
                </a:lnTo>
                <a:lnTo>
                  <a:pt x="433" y="1600"/>
                </a:lnTo>
                <a:lnTo>
                  <a:pt x="483" y="1600"/>
                </a:lnTo>
                <a:lnTo>
                  <a:pt x="1346" y="20"/>
                </a:lnTo>
                <a:close/>
                <a:moveTo>
                  <a:pt x="6141" y="20"/>
                </a:moveTo>
                <a:lnTo>
                  <a:pt x="6101" y="0"/>
                </a:lnTo>
                <a:lnTo>
                  <a:pt x="5229" y="1600"/>
                </a:lnTo>
                <a:lnTo>
                  <a:pt x="5279" y="1600"/>
                </a:lnTo>
                <a:lnTo>
                  <a:pt x="6141" y="20"/>
                </a:lnTo>
                <a:close/>
                <a:moveTo>
                  <a:pt x="946" y="20"/>
                </a:moveTo>
                <a:lnTo>
                  <a:pt x="906" y="0"/>
                </a:lnTo>
                <a:lnTo>
                  <a:pt x="33" y="1600"/>
                </a:lnTo>
                <a:lnTo>
                  <a:pt x="83" y="1600"/>
                </a:lnTo>
                <a:lnTo>
                  <a:pt x="946" y="20"/>
                </a:lnTo>
                <a:close/>
                <a:moveTo>
                  <a:pt x="1479" y="20"/>
                </a:moveTo>
                <a:lnTo>
                  <a:pt x="1439" y="0"/>
                </a:lnTo>
                <a:lnTo>
                  <a:pt x="566" y="1600"/>
                </a:lnTo>
                <a:lnTo>
                  <a:pt x="616" y="1600"/>
                </a:lnTo>
                <a:lnTo>
                  <a:pt x="1479" y="20"/>
                </a:lnTo>
                <a:close/>
                <a:moveTo>
                  <a:pt x="1212" y="20"/>
                </a:moveTo>
                <a:lnTo>
                  <a:pt x="1172" y="0"/>
                </a:lnTo>
                <a:lnTo>
                  <a:pt x="300" y="1600"/>
                </a:lnTo>
                <a:lnTo>
                  <a:pt x="350" y="1600"/>
                </a:lnTo>
                <a:lnTo>
                  <a:pt x="1212" y="20"/>
                </a:lnTo>
                <a:close/>
                <a:moveTo>
                  <a:pt x="5209" y="20"/>
                </a:moveTo>
                <a:lnTo>
                  <a:pt x="5169" y="0"/>
                </a:lnTo>
                <a:lnTo>
                  <a:pt x="4296" y="1600"/>
                </a:lnTo>
                <a:lnTo>
                  <a:pt x="4346" y="1600"/>
                </a:lnTo>
                <a:lnTo>
                  <a:pt x="5209" y="20"/>
                </a:lnTo>
                <a:close/>
                <a:moveTo>
                  <a:pt x="4676" y="20"/>
                </a:moveTo>
                <a:lnTo>
                  <a:pt x="4636" y="0"/>
                </a:lnTo>
                <a:lnTo>
                  <a:pt x="3763" y="1600"/>
                </a:lnTo>
                <a:lnTo>
                  <a:pt x="3813" y="1600"/>
                </a:lnTo>
                <a:lnTo>
                  <a:pt x="4676" y="20"/>
                </a:lnTo>
                <a:close/>
                <a:moveTo>
                  <a:pt x="4809" y="20"/>
                </a:moveTo>
                <a:lnTo>
                  <a:pt x="4769" y="0"/>
                </a:lnTo>
                <a:lnTo>
                  <a:pt x="3897" y="1600"/>
                </a:lnTo>
                <a:lnTo>
                  <a:pt x="3947" y="1600"/>
                </a:lnTo>
                <a:lnTo>
                  <a:pt x="4809" y="20"/>
                </a:lnTo>
                <a:close/>
                <a:moveTo>
                  <a:pt x="5342" y="20"/>
                </a:moveTo>
                <a:lnTo>
                  <a:pt x="5302" y="0"/>
                </a:lnTo>
                <a:lnTo>
                  <a:pt x="4430" y="1600"/>
                </a:lnTo>
                <a:lnTo>
                  <a:pt x="4479" y="1600"/>
                </a:lnTo>
                <a:lnTo>
                  <a:pt x="5342" y="20"/>
                </a:lnTo>
                <a:close/>
                <a:moveTo>
                  <a:pt x="4942" y="20"/>
                </a:moveTo>
                <a:lnTo>
                  <a:pt x="4902" y="0"/>
                </a:lnTo>
                <a:lnTo>
                  <a:pt x="4030" y="1600"/>
                </a:lnTo>
                <a:lnTo>
                  <a:pt x="4080" y="1600"/>
                </a:lnTo>
                <a:lnTo>
                  <a:pt x="4942" y="20"/>
                </a:lnTo>
                <a:close/>
                <a:moveTo>
                  <a:pt x="5076" y="20"/>
                </a:moveTo>
                <a:lnTo>
                  <a:pt x="5036" y="0"/>
                </a:lnTo>
                <a:lnTo>
                  <a:pt x="4163" y="1600"/>
                </a:lnTo>
                <a:lnTo>
                  <a:pt x="4213" y="1600"/>
                </a:lnTo>
                <a:lnTo>
                  <a:pt x="5076" y="20"/>
                </a:lnTo>
                <a:close/>
                <a:moveTo>
                  <a:pt x="5875" y="20"/>
                </a:moveTo>
                <a:lnTo>
                  <a:pt x="5835" y="0"/>
                </a:lnTo>
                <a:lnTo>
                  <a:pt x="4962" y="1600"/>
                </a:lnTo>
                <a:lnTo>
                  <a:pt x="5012" y="1600"/>
                </a:lnTo>
                <a:lnTo>
                  <a:pt x="5875" y="20"/>
                </a:lnTo>
                <a:close/>
                <a:moveTo>
                  <a:pt x="5475" y="20"/>
                </a:moveTo>
                <a:lnTo>
                  <a:pt x="5435" y="0"/>
                </a:lnTo>
                <a:lnTo>
                  <a:pt x="4563" y="1600"/>
                </a:lnTo>
                <a:lnTo>
                  <a:pt x="4613" y="1600"/>
                </a:lnTo>
                <a:lnTo>
                  <a:pt x="5475" y="20"/>
                </a:lnTo>
                <a:close/>
                <a:moveTo>
                  <a:pt x="3211" y="20"/>
                </a:moveTo>
                <a:lnTo>
                  <a:pt x="3171" y="0"/>
                </a:lnTo>
                <a:lnTo>
                  <a:pt x="2298" y="1600"/>
                </a:lnTo>
                <a:lnTo>
                  <a:pt x="2348" y="1600"/>
                </a:lnTo>
                <a:lnTo>
                  <a:pt x="3211" y="20"/>
                </a:lnTo>
                <a:close/>
                <a:moveTo>
                  <a:pt x="5742" y="20"/>
                </a:moveTo>
                <a:lnTo>
                  <a:pt x="5702" y="0"/>
                </a:lnTo>
                <a:lnTo>
                  <a:pt x="4829" y="1600"/>
                </a:lnTo>
                <a:lnTo>
                  <a:pt x="4879" y="1600"/>
                </a:lnTo>
                <a:lnTo>
                  <a:pt x="5742" y="20"/>
                </a:lnTo>
                <a:close/>
                <a:moveTo>
                  <a:pt x="5609" y="20"/>
                </a:moveTo>
                <a:lnTo>
                  <a:pt x="5569" y="0"/>
                </a:lnTo>
                <a:lnTo>
                  <a:pt x="4696" y="1600"/>
                </a:lnTo>
                <a:lnTo>
                  <a:pt x="4746" y="1600"/>
                </a:lnTo>
                <a:lnTo>
                  <a:pt x="5609" y="20"/>
                </a:lnTo>
                <a:close/>
                <a:moveTo>
                  <a:pt x="6008" y="20"/>
                </a:moveTo>
                <a:lnTo>
                  <a:pt x="5968" y="0"/>
                </a:lnTo>
                <a:lnTo>
                  <a:pt x="5096" y="1600"/>
                </a:lnTo>
                <a:lnTo>
                  <a:pt x="5146" y="1600"/>
                </a:lnTo>
                <a:lnTo>
                  <a:pt x="6008" y="20"/>
                </a:lnTo>
                <a:close/>
                <a:moveTo>
                  <a:pt x="3477" y="20"/>
                </a:moveTo>
                <a:lnTo>
                  <a:pt x="3437" y="0"/>
                </a:lnTo>
                <a:lnTo>
                  <a:pt x="2564" y="1600"/>
                </a:lnTo>
                <a:lnTo>
                  <a:pt x="2614" y="1600"/>
                </a:lnTo>
                <a:lnTo>
                  <a:pt x="3477" y="20"/>
                </a:lnTo>
                <a:close/>
                <a:moveTo>
                  <a:pt x="3610" y="20"/>
                </a:moveTo>
                <a:lnTo>
                  <a:pt x="3570" y="0"/>
                </a:lnTo>
                <a:lnTo>
                  <a:pt x="2698" y="1600"/>
                </a:lnTo>
                <a:lnTo>
                  <a:pt x="2748" y="1600"/>
                </a:lnTo>
                <a:lnTo>
                  <a:pt x="3610" y="20"/>
                </a:lnTo>
                <a:close/>
                <a:moveTo>
                  <a:pt x="3743" y="20"/>
                </a:moveTo>
                <a:lnTo>
                  <a:pt x="3703" y="0"/>
                </a:lnTo>
                <a:lnTo>
                  <a:pt x="2831" y="1600"/>
                </a:lnTo>
                <a:lnTo>
                  <a:pt x="2881" y="1600"/>
                </a:lnTo>
                <a:lnTo>
                  <a:pt x="3743" y="20"/>
                </a:lnTo>
                <a:close/>
                <a:moveTo>
                  <a:pt x="4543" y="20"/>
                </a:moveTo>
                <a:lnTo>
                  <a:pt x="4503" y="0"/>
                </a:lnTo>
                <a:lnTo>
                  <a:pt x="3630" y="1600"/>
                </a:lnTo>
                <a:lnTo>
                  <a:pt x="3680" y="1600"/>
                </a:lnTo>
                <a:lnTo>
                  <a:pt x="4543" y="20"/>
                </a:lnTo>
                <a:close/>
                <a:moveTo>
                  <a:pt x="3344" y="20"/>
                </a:moveTo>
                <a:lnTo>
                  <a:pt x="3304" y="0"/>
                </a:lnTo>
                <a:lnTo>
                  <a:pt x="2431" y="1600"/>
                </a:lnTo>
                <a:lnTo>
                  <a:pt x="2481" y="1600"/>
                </a:lnTo>
                <a:lnTo>
                  <a:pt x="3344" y="20"/>
                </a:lnTo>
                <a:close/>
                <a:moveTo>
                  <a:pt x="4010" y="20"/>
                </a:moveTo>
                <a:lnTo>
                  <a:pt x="3970" y="0"/>
                </a:lnTo>
                <a:lnTo>
                  <a:pt x="3097" y="1600"/>
                </a:lnTo>
                <a:lnTo>
                  <a:pt x="3147" y="1600"/>
                </a:lnTo>
                <a:lnTo>
                  <a:pt x="4010" y="20"/>
                </a:lnTo>
                <a:close/>
                <a:moveTo>
                  <a:pt x="4276" y="20"/>
                </a:moveTo>
                <a:lnTo>
                  <a:pt x="4236" y="0"/>
                </a:lnTo>
                <a:lnTo>
                  <a:pt x="3364" y="1600"/>
                </a:lnTo>
                <a:lnTo>
                  <a:pt x="3414" y="1600"/>
                </a:lnTo>
                <a:lnTo>
                  <a:pt x="4276" y="20"/>
                </a:lnTo>
                <a:close/>
                <a:moveTo>
                  <a:pt x="4143" y="20"/>
                </a:moveTo>
                <a:lnTo>
                  <a:pt x="4103" y="0"/>
                </a:lnTo>
                <a:lnTo>
                  <a:pt x="3231" y="1600"/>
                </a:lnTo>
                <a:lnTo>
                  <a:pt x="3281" y="1600"/>
                </a:lnTo>
                <a:lnTo>
                  <a:pt x="4143" y="20"/>
                </a:lnTo>
                <a:close/>
                <a:moveTo>
                  <a:pt x="4410" y="20"/>
                </a:moveTo>
                <a:lnTo>
                  <a:pt x="4370" y="0"/>
                </a:lnTo>
                <a:lnTo>
                  <a:pt x="3497" y="1600"/>
                </a:lnTo>
                <a:lnTo>
                  <a:pt x="3547" y="1600"/>
                </a:lnTo>
                <a:lnTo>
                  <a:pt x="4410" y="20"/>
                </a:lnTo>
                <a:close/>
                <a:moveTo>
                  <a:pt x="3877" y="20"/>
                </a:moveTo>
                <a:lnTo>
                  <a:pt x="3837" y="0"/>
                </a:lnTo>
                <a:lnTo>
                  <a:pt x="2964" y="1600"/>
                </a:lnTo>
                <a:lnTo>
                  <a:pt x="3014" y="1600"/>
                </a:lnTo>
                <a:lnTo>
                  <a:pt x="3877" y="20"/>
                </a:lnTo>
                <a:close/>
              </a:path>
            </a:pathLst>
          </a:custGeom>
          <a:solidFill>
            <a:schemeClr val="bg1">
              <a:lumMod val="85000"/>
              <a:lumOff val="15000"/>
              <a:alpha val="18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6813C9A5-BE05-2CD7-3BA9-D7CD710662B2}"/>
              </a:ext>
            </a:extLst>
          </p:cNvPr>
          <p:cNvSpPr/>
          <p:nvPr/>
        </p:nvSpPr>
        <p:spPr>
          <a:xfrm>
            <a:off x="9929051" y="2920311"/>
            <a:ext cx="1519881" cy="6076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34C5BA2-A300-7864-F35D-76B5AFA5DFE8}"/>
              </a:ext>
            </a:extLst>
          </p:cNvPr>
          <p:cNvSpPr/>
          <p:nvPr/>
        </p:nvSpPr>
        <p:spPr>
          <a:xfrm>
            <a:off x="9910119" y="0"/>
            <a:ext cx="8377881" cy="10287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3EE1CF-D8B6-4FB9-BEEC-275EBAC40283}"/>
              </a:ext>
            </a:extLst>
          </p:cNvPr>
          <p:cNvSpPr/>
          <p:nvPr/>
        </p:nvSpPr>
        <p:spPr>
          <a:xfrm>
            <a:off x="8395580" y="1"/>
            <a:ext cx="1514396" cy="29209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C4DC178-17A3-EE72-5DC8-BEE5E6D7F955}"/>
              </a:ext>
            </a:extLst>
          </p:cNvPr>
          <p:cNvSpPr/>
          <p:nvPr/>
        </p:nvSpPr>
        <p:spPr>
          <a:xfrm>
            <a:off x="8391196" y="8996516"/>
            <a:ext cx="1519881" cy="1290483"/>
          </a:xfrm>
          <a:prstGeom prst="rect">
            <a:avLst/>
          </a:pr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A380524-6392-D9D6-8203-2F550C8E0BD5}"/>
              </a:ext>
            </a:extLst>
          </p:cNvPr>
          <p:cNvSpPr/>
          <p:nvPr/>
        </p:nvSpPr>
        <p:spPr>
          <a:xfrm>
            <a:off x="9906001" y="0"/>
            <a:ext cx="8382000" cy="48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a:extLst>
              <a:ext uri="{FF2B5EF4-FFF2-40B4-BE49-F238E27FC236}">
                <a16:creationId xmlns:a16="http://schemas.microsoft.com/office/drawing/2014/main" id="{8FA3B918-D9B9-E1E4-5EB9-65B70D4D93AA}"/>
              </a:ext>
            </a:extLst>
          </p:cNvPr>
          <p:cNvSpPr>
            <a:spLocks noEditPoints="1"/>
          </p:cNvSpPr>
          <p:nvPr/>
        </p:nvSpPr>
        <p:spPr bwMode="auto">
          <a:xfrm flipH="1">
            <a:off x="8382000" y="8966069"/>
            <a:ext cx="9905999" cy="1320931"/>
          </a:xfrm>
          <a:custGeom>
            <a:avLst/>
            <a:gdLst>
              <a:gd name="T0" fmla="*/ 1484 w 5767"/>
              <a:gd name="T1" fmla="*/ 802 h 802"/>
              <a:gd name="T2" fmla="*/ 1874 w 5767"/>
              <a:gd name="T3" fmla="*/ 10 h 802"/>
              <a:gd name="T4" fmla="*/ 1721 w 5767"/>
              <a:gd name="T5" fmla="*/ 0 h 802"/>
              <a:gd name="T6" fmla="*/ 975 w 5767"/>
              <a:gd name="T7" fmla="*/ 802 h 802"/>
              <a:gd name="T8" fmla="*/ 1587 w 5767"/>
              <a:gd name="T9" fmla="*/ 0 h 802"/>
              <a:gd name="T10" fmla="*/ 1084 w 5767"/>
              <a:gd name="T11" fmla="*/ 802 h 802"/>
              <a:gd name="T12" fmla="*/ 1674 w 5767"/>
              <a:gd name="T13" fmla="*/ 10 h 802"/>
              <a:gd name="T14" fmla="*/ 2454 w 5767"/>
              <a:gd name="T15" fmla="*/ 0 h 802"/>
              <a:gd name="T16" fmla="*/ 2176 w 5767"/>
              <a:gd name="T17" fmla="*/ 802 h 802"/>
              <a:gd name="T18" fmla="*/ 2521 w 5767"/>
              <a:gd name="T19" fmla="*/ 0 h 802"/>
              <a:gd name="T20" fmla="*/ 1817 w 5767"/>
              <a:gd name="T21" fmla="*/ 802 h 802"/>
              <a:gd name="T22" fmla="*/ 2007 w 5767"/>
              <a:gd name="T23" fmla="*/ 10 h 802"/>
              <a:gd name="T24" fmla="*/ 2054 w 5767"/>
              <a:gd name="T25" fmla="*/ 0 h 802"/>
              <a:gd name="T26" fmla="*/ 1776 w 5767"/>
              <a:gd name="T27" fmla="*/ 802 h 802"/>
              <a:gd name="T28" fmla="*/ 520 w 5767"/>
              <a:gd name="T29" fmla="*/ 0 h 802"/>
              <a:gd name="T30" fmla="*/ 17 w 5767"/>
              <a:gd name="T31" fmla="*/ 802 h 802"/>
              <a:gd name="T32" fmla="*/ 2674 w 5767"/>
              <a:gd name="T33" fmla="*/ 10 h 802"/>
              <a:gd name="T34" fmla="*/ 120 w 5767"/>
              <a:gd name="T35" fmla="*/ 0 h 802"/>
              <a:gd name="T36" fmla="*/ 175 w 5767"/>
              <a:gd name="T37" fmla="*/ 802 h 802"/>
              <a:gd name="T38" fmla="*/ 53 w 5767"/>
              <a:gd name="T39" fmla="*/ 0 h 802"/>
              <a:gd name="T40" fmla="*/ 0 w 5767"/>
              <a:gd name="T41" fmla="*/ 466 h 802"/>
              <a:gd name="T42" fmla="*/ 1207 w 5767"/>
              <a:gd name="T43" fmla="*/ 10 h 802"/>
              <a:gd name="T44" fmla="*/ 987 w 5767"/>
              <a:gd name="T45" fmla="*/ 0 h 802"/>
              <a:gd name="T46" fmla="*/ 709 w 5767"/>
              <a:gd name="T47" fmla="*/ 802 h 802"/>
              <a:gd name="T48" fmla="*/ 1254 w 5767"/>
              <a:gd name="T49" fmla="*/ 0 h 802"/>
              <a:gd name="T50" fmla="*/ 350 w 5767"/>
              <a:gd name="T51" fmla="*/ 802 h 802"/>
              <a:gd name="T52" fmla="*/ 740 w 5767"/>
              <a:gd name="T53" fmla="*/ 10 h 802"/>
              <a:gd name="T54" fmla="*/ 920 w 5767"/>
              <a:gd name="T55" fmla="*/ 0 h 802"/>
              <a:gd name="T56" fmla="*/ 3773 w 5767"/>
              <a:gd name="T57" fmla="*/ 802 h 802"/>
              <a:gd name="T58" fmla="*/ 4443 w 5767"/>
              <a:gd name="T59" fmla="*/ 0 h 802"/>
              <a:gd name="T60" fmla="*/ 4070 w 5767"/>
              <a:gd name="T61" fmla="*/ 802 h 802"/>
              <a:gd name="T62" fmla="*/ 4655 w 5767"/>
              <a:gd name="T63" fmla="*/ 10 h 802"/>
              <a:gd name="T64" fmla="*/ 4248 w 5767"/>
              <a:gd name="T65" fmla="*/ 0 h 802"/>
              <a:gd name="T66" fmla="*/ 3966 w 5767"/>
              <a:gd name="T67" fmla="*/ 802 h 802"/>
              <a:gd name="T68" fmla="*/ 4120 w 5767"/>
              <a:gd name="T69" fmla="*/ 0 h 802"/>
              <a:gd name="T70" fmla="*/ 5767 w 5767"/>
              <a:gd name="T71" fmla="*/ 32 h 802"/>
              <a:gd name="T72" fmla="*/ 4872 w 5767"/>
              <a:gd name="T73" fmla="*/ 694 h 802"/>
              <a:gd name="T74" fmla="*/ 4872 w 5767"/>
              <a:gd name="T75" fmla="*/ 527 h 802"/>
              <a:gd name="T76" fmla="*/ 4353 w 5767"/>
              <a:gd name="T77" fmla="*/ 802 h 802"/>
              <a:gd name="T78" fmla="*/ 4055 w 5767"/>
              <a:gd name="T79" fmla="*/ 0 h 802"/>
              <a:gd name="T80" fmla="*/ 4458 w 5767"/>
              <a:gd name="T81" fmla="*/ 802 h 802"/>
              <a:gd name="T82" fmla="*/ 4848 w 5767"/>
              <a:gd name="T83" fmla="*/ 10 h 802"/>
              <a:gd name="T84" fmla="*/ 3921 w 5767"/>
              <a:gd name="T85" fmla="*/ 0 h 802"/>
              <a:gd name="T86" fmla="*/ 2643 w 5767"/>
              <a:gd name="T87" fmla="*/ 802 h 802"/>
              <a:gd name="T88" fmla="*/ 3121 w 5767"/>
              <a:gd name="T89" fmla="*/ 0 h 802"/>
              <a:gd name="T90" fmla="*/ 3551 w 5767"/>
              <a:gd name="T91" fmla="*/ 802 h 802"/>
              <a:gd name="T92" fmla="*/ 3341 w 5767"/>
              <a:gd name="T93" fmla="*/ 10 h 802"/>
              <a:gd name="T94" fmla="*/ 2988 w 5767"/>
              <a:gd name="T95" fmla="*/ 0 h 802"/>
              <a:gd name="T96" fmla="*/ 2376 w 5767"/>
              <a:gd name="T97" fmla="*/ 802 h 802"/>
              <a:gd name="T98" fmla="*/ 2921 w 5767"/>
              <a:gd name="T99" fmla="*/ 0 h 802"/>
              <a:gd name="T100" fmla="*/ 3418 w 5767"/>
              <a:gd name="T101" fmla="*/ 802 h 802"/>
              <a:gd name="T102" fmla="*/ 3741 w 5767"/>
              <a:gd name="T103" fmla="*/ 10 h 802"/>
              <a:gd name="T104" fmla="*/ 2721 w 5767"/>
              <a:gd name="T105" fmla="*/ 0 h 802"/>
              <a:gd name="T106" fmla="*/ 3176 w 5767"/>
              <a:gd name="T107" fmla="*/ 802 h 802"/>
              <a:gd name="T108" fmla="*/ 3455 w 5767"/>
              <a:gd name="T109" fmla="*/ 0 h 802"/>
              <a:gd name="T110" fmla="*/ 3084 w 5767"/>
              <a:gd name="T111" fmla="*/ 802 h 802"/>
              <a:gd name="T112" fmla="*/ 3408 w 5767"/>
              <a:gd name="T113" fmla="*/ 1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7" h="802">
                <a:moveTo>
                  <a:pt x="1340" y="10"/>
                </a:moveTo>
                <a:lnTo>
                  <a:pt x="909" y="802"/>
                </a:lnTo>
                <a:lnTo>
                  <a:pt x="884" y="802"/>
                </a:lnTo>
                <a:lnTo>
                  <a:pt x="1320" y="0"/>
                </a:lnTo>
                <a:lnTo>
                  <a:pt x="1340" y="10"/>
                </a:lnTo>
                <a:close/>
                <a:moveTo>
                  <a:pt x="1921" y="0"/>
                </a:moveTo>
                <a:lnTo>
                  <a:pt x="1484" y="802"/>
                </a:lnTo>
                <a:lnTo>
                  <a:pt x="1509" y="802"/>
                </a:lnTo>
                <a:lnTo>
                  <a:pt x="1941" y="10"/>
                </a:lnTo>
                <a:lnTo>
                  <a:pt x="1921" y="0"/>
                </a:lnTo>
                <a:close/>
                <a:moveTo>
                  <a:pt x="1854" y="0"/>
                </a:moveTo>
                <a:lnTo>
                  <a:pt x="1417" y="802"/>
                </a:lnTo>
                <a:lnTo>
                  <a:pt x="1442" y="802"/>
                </a:lnTo>
                <a:lnTo>
                  <a:pt x="1874" y="10"/>
                </a:lnTo>
                <a:lnTo>
                  <a:pt x="1854" y="0"/>
                </a:lnTo>
                <a:close/>
                <a:moveTo>
                  <a:pt x="1787" y="0"/>
                </a:moveTo>
                <a:lnTo>
                  <a:pt x="1350" y="802"/>
                </a:lnTo>
                <a:lnTo>
                  <a:pt x="1375" y="802"/>
                </a:lnTo>
                <a:lnTo>
                  <a:pt x="1807" y="10"/>
                </a:lnTo>
                <a:lnTo>
                  <a:pt x="1787" y="0"/>
                </a:lnTo>
                <a:close/>
                <a:moveTo>
                  <a:pt x="1721" y="0"/>
                </a:moveTo>
                <a:lnTo>
                  <a:pt x="1284" y="802"/>
                </a:lnTo>
                <a:lnTo>
                  <a:pt x="1309" y="802"/>
                </a:lnTo>
                <a:lnTo>
                  <a:pt x="1741" y="10"/>
                </a:lnTo>
                <a:lnTo>
                  <a:pt x="1721" y="0"/>
                </a:lnTo>
                <a:close/>
                <a:moveTo>
                  <a:pt x="1387" y="0"/>
                </a:moveTo>
                <a:lnTo>
                  <a:pt x="950" y="802"/>
                </a:lnTo>
                <a:lnTo>
                  <a:pt x="975" y="802"/>
                </a:lnTo>
                <a:lnTo>
                  <a:pt x="1407" y="10"/>
                </a:lnTo>
                <a:lnTo>
                  <a:pt x="1387" y="0"/>
                </a:lnTo>
                <a:close/>
                <a:moveTo>
                  <a:pt x="1587" y="0"/>
                </a:moveTo>
                <a:lnTo>
                  <a:pt x="1150" y="802"/>
                </a:lnTo>
                <a:lnTo>
                  <a:pt x="1175" y="802"/>
                </a:lnTo>
                <a:lnTo>
                  <a:pt x="1607" y="10"/>
                </a:lnTo>
                <a:lnTo>
                  <a:pt x="1587" y="0"/>
                </a:lnTo>
                <a:close/>
                <a:moveTo>
                  <a:pt x="1454" y="0"/>
                </a:moveTo>
                <a:lnTo>
                  <a:pt x="1017" y="802"/>
                </a:lnTo>
                <a:lnTo>
                  <a:pt x="1042" y="802"/>
                </a:lnTo>
                <a:lnTo>
                  <a:pt x="1474" y="10"/>
                </a:lnTo>
                <a:lnTo>
                  <a:pt x="1454" y="0"/>
                </a:lnTo>
                <a:close/>
                <a:moveTo>
                  <a:pt x="1521" y="0"/>
                </a:moveTo>
                <a:lnTo>
                  <a:pt x="1084" y="802"/>
                </a:lnTo>
                <a:lnTo>
                  <a:pt x="1109" y="802"/>
                </a:lnTo>
                <a:lnTo>
                  <a:pt x="1541" y="10"/>
                </a:lnTo>
                <a:lnTo>
                  <a:pt x="1521" y="0"/>
                </a:lnTo>
                <a:close/>
                <a:moveTo>
                  <a:pt x="1654" y="0"/>
                </a:moveTo>
                <a:lnTo>
                  <a:pt x="1217" y="802"/>
                </a:lnTo>
                <a:lnTo>
                  <a:pt x="1242" y="802"/>
                </a:lnTo>
                <a:lnTo>
                  <a:pt x="1674" y="10"/>
                </a:lnTo>
                <a:lnTo>
                  <a:pt x="1654" y="0"/>
                </a:lnTo>
                <a:close/>
                <a:moveTo>
                  <a:pt x="2388" y="0"/>
                </a:moveTo>
                <a:lnTo>
                  <a:pt x="1951" y="802"/>
                </a:lnTo>
                <a:lnTo>
                  <a:pt x="1976" y="802"/>
                </a:lnTo>
                <a:lnTo>
                  <a:pt x="2408" y="10"/>
                </a:lnTo>
                <a:lnTo>
                  <a:pt x="2388" y="0"/>
                </a:lnTo>
                <a:close/>
                <a:moveTo>
                  <a:pt x="2454" y="0"/>
                </a:moveTo>
                <a:lnTo>
                  <a:pt x="2017" y="802"/>
                </a:lnTo>
                <a:lnTo>
                  <a:pt x="2042" y="802"/>
                </a:lnTo>
                <a:lnTo>
                  <a:pt x="2474" y="10"/>
                </a:lnTo>
                <a:lnTo>
                  <a:pt x="2454" y="0"/>
                </a:lnTo>
                <a:close/>
                <a:moveTo>
                  <a:pt x="2588" y="0"/>
                </a:moveTo>
                <a:lnTo>
                  <a:pt x="2151" y="802"/>
                </a:lnTo>
                <a:lnTo>
                  <a:pt x="2176" y="802"/>
                </a:lnTo>
                <a:lnTo>
                  <a:pt x="2608" y="10"/>
                </a:lnTo>
                <a:lnTo>
                  <a:pt x="2588" y="0"/>
                </a:lnTo>
                <a:close/>
                <a:moveTo>
                  <a:pt x="2521" y="0"/>
                </a:moveTo>
                <a:lnTo>
                  <a:pt x="2084" y="802"/>
                </a:lnTo>
                <a:lnTo>
                  <a:pt x="2109" y="802"/>
                </a:lnTo>
                <a:lnTo>
                  <a:pt x="2541" y="10"/>
                </a:lnTo>
                <a:lnTo>
                  <a:pt x="2521" y="0"/>
                </a:lnTo>
                <a:close/>
                <a:moveTo>
                  <a:pt x="2321" y="0"/>
                </a:moveTo>
                <a:lnTo>
                  <a:pt x="1884" y="802"/>
                </a:lnTo>
                <a:lnTo>
                  <a:pt x="1909" y="802"/>
                </a:lnTo>
                <a:lnTo>
                  <a:pt x="2341" y="10"/>
                </a:lnTo>
                <a:lnTo>
                  <a:pt x="2321" y="0"/>
                </a:lnTo>
                <a:close/>
                <a:moveTo>
                  <a:pt x="2254" y="0"/>
                </a:moveTo>
                <a:lnTo>
                  <a:pt x="1817" y="802"/>
                </a:lnTo>
                <a:lnTo>
                  <a:pt x="1842" y="802"/>
                </a:lnTo>
                <a:lnTo>
                  <a:pt x="2274" y="10"/>
                </a:lnTo>
                <a:lnTo>
                  <a:pt x="2254" y="0"/>
                </a:lnTo>
                <a:close/>
                <a:moveTo>
                  <a:pt x="1987" y="0"/>
                </a:moveTo>
                <a:lnTo>
                  <a:pt x="1551" y="802"/>
                </a:lnTo>
                <a:lnTo>
                  <a:pt x="1576" y="802"/>
                </a:lnTo>
                <a:lnTo>
                  <a:pt x="2007" y="10"/>
                </a:lnTo>
                <a:lnTo>
                  <a:pt x="1987" y="0"/>
                </a:lnTo>
                <a:close/>
                <a:moveTo>
                  <a:pt x="2121" y="0"/>
                </a:moveTo>
                <a:lnTo>
                  <a:pt x="1684" y="802"/>
                </a:lnTo>
                <a:lnTo>
                  <a:pt x="1709" y="802"/>
                </a:lnTo>
                <a:lnTo>
                  <a:pt x="2141" y="10"/>
                </a:lnTo>
                <a:lnTo>
                  <a:pt x="2121" y="0"/>
                </a:lnTo>
                <a:close/>
                <a:moveTo>
                  <a:pt x="2054" y="0"/>
                </a:moveTo>
                <a:lnTo>
                  <a:pt x="1617" y="802"/>
                </a:lnTo>
                <a:lnTo>
                  <a:pt x="1642" y="802"/>
                </a:lnTo>
                <a:lnTo>
                  <a:pt x="2074" y="10"/>
                </a:lnTo>
                <a:lnTo>
                  <a:pt x="2054" y="0"/>
                </a:lnTo>
                <a:close/>
                <a:moveTo>
                  <a:pt x="2187" y="0"/>
                </a:moveTo>
                <a:lnTo>
                  <a:pt x="1751" y="802"/>
                </a:lnTo>
                <a:lnTo>
                  <a:pt x="1776" y="802"/>
                </a:lnTo>
                <a:lnTo>
                  <a:pt x="2207" y="10"/>
                </a:lnTo>
                <a:lnTo>
                  <a:pt x="2187" y="0"/>
                </a:lnTo>
                <a:close/>
                <a:moveTo>
                  <a:pt x="520" y="0"/>
                </a:moveTo>
                <a:lnTo>
                  <a:pt x="83" y="802"/>
                </a:lnTo>
                <a:lnTo>
                  <a:pt x="108" y="802"/>
                </a:lnTo>
                <a:lnTo>
                  <a:pt x="540" y="10"/>
                </a:lnTo>
                <a:lnTo>
                  <a:pt x="520" y="0"/>
                </a:lnTo>
                <a:close/>
                <a:moveTo>
                  <a:pt x="387" y="0"/>
                </a:moveTo>
                <a:lnTo>
                  <a:pt x="0" y="711"/>
                </a:lnTo>
                <a:lnTo>
                  <a:pt x="0" y="756"/>
                </a:lnTo>
                <a:lnTo>
                  <a:pt x="407" y="10"/>
                </a:lnTo>
                <a:lnTo>
                  <a:pt x="387" y="0"/>
                </a:lnTo>
                <a:close/>
                <a:moveTo>
                  <a:pt x="453" y="0"/>
                </a:moveTo>
                <a:lnTo>
                  <a:pt x="17" y="802"/>
                </a:lnTo>
                <a:lnTo>
                  <a:pt x="42" y="802"/>
                </a:lnTo>
                <a:lnTo>
                  <a:pt x="474" y="10"/>
                </a:lnTo>
                <a:lnTo>
                  <a:pt x="453" y="0"/>
                </a:lnTo>
                <a:close/>
                <a:moveTo>
                  <a:pt x="2654" y="0"/>
                </a:moveTo>
                <a:lnTo>
                  <a:pt x="2217" y="802"/>
                </a:lnTo>
                <a:lnTo>
                  <a:pt x="2242" y="802"/>
                </a:lnTo>
                <a:lnTo>
                  <a:pt x="2674" y="10"/>
                </a:lnTo>
                <a:lnTo>
                  <a:pt x="2654" y="0"/>
                </a:lnTo>
                <a:close/>
                <a:moveTo>
                  <a:pt x="320" y="0"/>
                </a:moveTo>
                <a:lnTo>
                  <a:pt x="0" y="589"/>
                </a:lnTo>
                <a:lnTo>
                  <a:pt x="0" y="634"/>
                </a:lnTo>
                <a:lnTo>
                  <a:pt x="340" y="10"/>
                </a:lnTo>
                <a:lnTo>
                  <a:pt x="320" y="0"/>
                </a:lnTo>
                <a:close/>
                <a:moveTo>
                  <a:pt x="120" y="0"/>
                </a:moveTo>
                <a:lnTo>
                  <a:pt x="0" y="221"/>
                </a:lnTo>
                <a:lnTo>
                  <a:pt x="0" y="267"/>
                </a:lnTo>
                <a:lnTo>
                  <a:pt x="140" y="10"/>
                </a:lnTo>
                <a:lnTo>
                  <a:pt x="120" y="0"/>
                </a:lnTo>
                <a:close/>
                <a:moveTo>
                  <a:pt x="587" y="0"/>
                </a:moveTo>
                <a:lnTo>
                  <a:pt x="150" y="802"/>
                </a:lnTo>
                <a:lnTo>
                  <a:pt x="175" y="802"/>
                </a:lnTo>
                <a:lnTo>
                  <a:pt x="607" y="10"/>
                </a:lnTo>
                <a:lnTo>
                  <a:pt x="587" y="0"/>
                </a:lnTo>
                <a:close/>
                <a:moveTo>
                  <a:pt x="53" y="0"/>
                </a:moveTo>
                <a:lnTo>
                  <a:pt x="0" y="99"/>
                </a:lnTo>
                <a:lnTo>
                  <a:pt x="0" y="144"/>
                </a:lnTo>
                <a:lnTo>
                  <a:pt x="73" y="10"/>
                </a:lnTo>
                <a:lnTo>
                  <a:pt x="53" y="0"/>
                </a:lnTo>
                <a:close/>
                <a:moveTo>
                  <a:pt x="187" y="0"/>
                </a:moveTo>
                <a:lnTo>
                  <a:pt x="0" y="344"/>
                </a:lnTo>
                <a:lnTo>
                  <a:pt x="0" y="389"/>
                </a:lnTo>
                <a:lnTo>
                  <a:pt x="207" y="10"/>
                </a:lnTo>
                <a:lnTo>
                  <a:pt x="187" y="0"/>
                </a:lnTo>
                <a:close/>
                <a:moveTo>
                  <a:pt x="253" y="0"/>
                </a:moveTo>
                <a:lnTo>
                  <a:pt x="0" y="466"/>
                </a:lnTo>
                <a:lnTo>
                  <a:pt x="0" y="511"/>
                </a:lnTo>
                <a:lnTo>
                  <a:pt x="273" y="10"/>
                </a:lnTo>
                <a:lnTo>
                  <a:pt x="253" y="0"/>
                </a:lnTo>
                <a:close/>
                <a:moveTo>
                  <a:pt x="1187" y="0"/>
                </a:moveTo>
                <a:lnTo>
                  <a:pt x="750" y="802"/>
                </a:lnTo>
                <a:lnTo>
                  <a:pt x="775" y="802"/>
                </a:lnTo>
                <a:lnTo>
                  <a:pt x="1207" y="10"/>
                </a:lnTo>
                <a:lnTo>
                  <a:pt x="1187" y="0"/>
                </a:lnTo>
                <a:close/>
                <a:moveTo>
                  <a:pt x="1054" y="0"/>
                </a:moveTo>
                <a:lnTo>
                  <a:pt x="617" y="802"/>
                </a:lnTo>
                <a:lnTo>
                  <a:pt x="642" y="802"/>
                </a:lnTo>
                <a:lnTo>
                  <a:pt x="1074" y="10"/>
                </a:lnTo>
                <a:lnTo>
                  <a:pt x="1054" y="0"/>
                </a:lnTo>
                <a:close/>
                <a:moveTo>
                  <a:pt x="987" y="0"/>
                </a:moveTo>
                <a:lnTo>
                  <a:pt x="550" y="802"/>
                </a:lnTo>
                <a:lnTo>
                  <a:pt x="575" y="802"/>
                </a:lnTo>
                <a:lnTo>
                  <a:pt x="1007" y="10"/>
                </a:lnTo>
                <a:lnTo>
                  <a:pt x="987" y="0"/>
                </a:lnTo>
                <a:close/>
                <a:moveTo>
                  <a:pt x="1120" y="0"/>
                </a:moveTo>
                <a:lnTo>
                  <a:pt x="684" y="802"/>
                </a:lnTo>
                <a:lnTo>
                  <a:pt x="709" y="802"/>
                </a:lnTo>
                <a:lnTo>
                  <a:pt x="1140" y="10"/>
                </a:lnTo>
                <a:lnTo>
                  <a:pt x="1120" y="0"/>
                </a:lnTo>
                <a:close/>
                <a:moveTo>
                  <a:pt x="1254" y="0"/>
                </a:moveTo>
                <a:lnTo>
                  <a:pt x="817" y="802"/>
                </a:lnTo>
                <a:lnTo>
                  <a:pt x="842" y="802"/>
                </a:lnTo>
                <a:lnTo>
                  <a:pt x="1274" y="10"/>
                </a:lnTo>
                <a:lnTo>
                  <a:pt x="1254" y="0"/>
                </a:lnTo>
                <a:close/>
                <a:moveTo>
                  <a:pt x="854" y="0"/>
                </a:moveTo>
                <a:lnTo>
                  <a:pt x="417" y="802"/>
                </a:lnTo>
                <a:lnTo>
                  <a:pt x="442" y="802"/>
                </a:lnTo>
                <a:lnTo>
                  <a:pt x="874" y="10"/>
                </a:lnTo>
                <a:lnTo>
                  <a:pt x="854" y="0"/>
                </a:lnTo>
                <a:close/>
                <a:moveTo>
                  <a:pt x="787" y="0"/>
                </a:moveTo>
                <a:lnTo>
                  <a:pt x="350" y="802"/>
                </a:lnTo>
                <a:lnTo>
                  <a:pt x="375" y="802"/>
                </a:lnTo>
                <a:lnTo>
                  <a:pt x="807" y="10"/>
                </a:lnTo>
                <a:lnTo>
                  <a:pt x="787" y="0"/>
                </a:lnTo>
                <a:close/>
                <a:moveTo>
                  <a:pt x="720" y="0"/>
                </a:moveTo>
                <a:lnTo>
                  <a:pt x="283" y="802"/>
                </a:lnTo>
                <a:lnTo>
                  <a:pt x="308" y="802"/>
                </a:lnTo>
                <a:lnTo>
                  <a:pt x="740" y="10"/>
                </a:lnTo>
                <a:lnTo>
                  <a:pt x="720" y="0"/>
                </a:lnTo>
                <a:close/>
                <a:moveTo>
                  <a:pt x="654" y="0"/>
                </a:moveTo>
                <a:lnTo>
                  <a:pt x="217" y="802"/>
                </a:lnTo>
                <a:lnTo>
                  <a:pt x="242" y="802"/>
                </a:lnTo>
                <a:lnTo>
                  <a:pt x="674" y="10"/>
                </a:lnTo>
                <a:lnTo>
                  <a:pt x="654" y="0"/>
                </a:lnTo>
                <a:close/>
                <a:moveTo>
                  <a:pt x="920" y="0"/>
                </a:moveTo>
                <a:lnTo>
                  <a:pt x="484" y="802"/>
                </a:lnTo>
                <a:lnTo>
                  <a:pt x="509" y="802"/>
                </a:lnTo>
                <a:lnTo>
                  <a:pt x="940" y="10"/>
                </a:lnTo>
                <a:lnTo>
                  <a:pt x="920" y="0"/>
                </a:lnTo>
                <a:close/>
                <a:moveTo>
                  <a:pt x="4185" y="0"/>
                </a:moveTo>
                <a:lnTo>
                  <a:pt x="3748" y="802"/>
                </a:lnTo>
                <a:lnTo>
                  <a:pt x="3773" y="802"/>
                </a:lnTo>
                <a:lnTo>
                  <a:pt x="4203" y="10"/>
                </a:lnTo>
                <a:lnTo>
                  <a:pt x="4185" y="0"/>
                </a:lnTo>
                <a:close/>
                <a:moveTo>
                  <a:pt x="4443" y="0"/>
                </a:moveTo>
                <a:lnTo>
                  <a:pt x="4006" y="802"/>
                </a:lnTo>
                <a:lnTo>
                  <a:pt x="4031" y="802"/>
                </a:lnTo>
                <a:lnTo>
                  <a:pt x="4462" y="10"/>
                </a:lnTo>
                <a:lnTo>
                  <a:pt x="4443" y="0"/>
                </a:lnTo>
                <a:close/>
                <a:moveTo>
                  <a:pt x="4572" y="0"/>
                </a:moveTo>
                <a:lnTo>
                  <a:pt x="4135" y="802"/>
                </a:lnTo>
                <a:lnTo>
                  <a:pt x="4160" y="802"/>
                </a:lnTo>
                <a:lnTo>
                  <a:pt x="4590" y="10"/>
                </a:lnTo>
                <a:lnTo>
                  <a:pt x="4572" y="0"/>
                </a:lnTo>
                <a:close/>
                <a:moveTo>
                  <a:pt x="4507" y="0"/>
                </a:moveTo>
                <a:lnTo>
                  <a:pt x="4070" y="802"/>
                </a:lnTo>
                <a:lnTo>
                  <a:pt x="4095" y="802"/>
                </a:lnTo>
                <a:lnTo>
                  <a:pt x="4527" y="10"/>
                </a:lnTo>
                <a:lnTo>
                  <a:pt x="4507" y="0"/>
                </a:lnTo>
                <a:close/>
                <a:moveTo>
                  <a:pt x="4637" y="0"/>
                </a:moveTo>
                <a:lnTo>
                  <a:pt x="4200" y="802"/>
                </a:lnTo>
                <a:lnTo>
                  <a:pt x="4225" y="802"/>
                </a:lnTo>
                <a:lnTo>
                  <a:pt x="4655" y="10"/>
                </a:lnTo>
                <a:lnTo>
                  <a:pt x="4637" y="0"/>
                </a:lnTo>
                <a:close/>
                <a:moveTo>
                  <a:pt x="4313" y="0"/>
                </a:moveTo>
                <a:lnTo>
                  <a:pt x="3876" y="802"/>
                </a:lnTo>
                <a:lnTo>
                  <a:pt x="3901" y="802"/>
                </a:lnTo>
                <a:lnTo>
                  <a:pt x="4333" y="10"/>
                </a:lnTo>
                <a:lnTo>
                  <a:pt x="4313" y="0"/>
                </a:lnTo>
                <a:close/>
                <a:moveTo>
                  <a:pt x="4248" y="0"/>
                </a:moveTo>
                <a:lnTo>
                  <a:pt x="3813" y="802"/>
                </a:lnTo>
                <a:lnTo>
                  <a:pt x="3836" y="802"/>
                </a:lnTo>
                <a:lnTo>
                  <a:pt x="4268" y="10"/>
                </a:lnTo>
                <a:lnTo>
                  <a:pt x="4248" y="0"/>
                </a:lnTo>
                <a:close/>
                <a:moveTo>
                  <a:pt x="4378" y="0"/>
                </a:moveTo>
                <a:lnTo>
                  <a:pt x="3941" y="802"/>
                </a:lnTo>
                <a:lnTo>
                  <a:pt x="3966" y="802"/>
                </a:lnTo>
                <a:lnTo>
                  <a:pt x="4397" y="10"/>
                </a:lnTo>
                <a:lnTo>
                  <a:pt x="4378" y="0"/>
                </a:lnTo>
                <a:close/>
                <a:moveTo>
                  <a:pt x="4120" y="0"/>
                </a:moveTo>
                <a:lnTo>
                  <a:pt x="3683" y="802"/>
                </a:lnTo>
                <a:lnTo>
                  <a:pt x="3708" y="802"/>
                </a:lnTo>
                <a:lnTo>
                  <a:pt x="4138" y="10"/>
                </a:lnTo>
                <a:lnTo>
                  <a:pt x="4120" y="0"/>
                </a:lnTo>
                <a:close/>
                <a:moveTo>
                  <a:pt x="4702" y="0"/>
                </a:moveTo>
                <a:lnTo>
                  <a:pt x="4265" y="802"/>
                </a:lnTo>
                <a:lnTo>
                  <a:pt x="4288" y="802"/>
                </a:lnTo>
                <a:lnTo>
                  <a:pt x="4720" y="10"/>
                </a:lnTo>
                <a:lnTo>
                  <a:pt x="4702" y="0"/>
                </a:lnTo>
                <a:close/>
                <a:moveTo>
                  <a:pt x="5767" y="3"/>
                </a:moveTo>
                <a:lnTo>
                  <a:pt x="5767" y="32"/>
                </a:lnTo>
                <a:lnTo>
                  <a:pt x="5767" y="30"/>
                </a:lnTo>
                <a:lnTo>
                  <a:pt x="5767" y="3"/>
                </a:lnTo>
                <a:lnTo>
                  <a:pt x="5767" y="3"/>
                </a:lnTo>
                <a:close/>
                <a:moveTo>
                  <a:pt x="4872" y="649"/>
                </a:moveTo>
                <a:lnTo>
                  <a:pt x="4790" y="802"/>
                </a:lnTo>
                <a:lnTo>
                  <a:pt x="4813" y="802"/>
                </a:lnTo>
                <a:lnTo>
                  <a:pt x="4872" y="694"/>
                </a:lnTo>
                <a:lnTo>
                  <a:pt x="4872" y="649"/>
                </a:lnTo>
                <a:close/>
                <a:moveTo>
                  <a:pt x="4872" y="404"/>
                </a:moveTo>
                <a:lnTo>
                  <a:pt x="4657" y="802"/>
                </a:lnTo>
                <a:lnTo>
                  <a:pt x="4680" y="802"/>
                </a:lnTo>
                <a:lnTo>
                  <a:pt x="4872" y="449"/>
                </a:lnTo>
                <a:lnTo>
                  <a:pt x="4872" y="404"/>
                </a:lnTo>
                <a:close/>
                <a:moveTo>
                  <a:pt x="4872" y="527"/>
                </a:moveTo>
                <a:lnTo>
                  <a:pt x="4723" y="802"/>
                </a:lnTo>
                <a:lnTo>
                  <a:pt x="4747" y="802"/>
                </a:lnTo>
                <a:lnTo>
                  <a:pt x="4872" y="572"/>
                </a:lnTo>
                <a:lnTo>
                  <a:pt x="4872" y="527"/>
                </a:lnTo>
                <a:close/>
                <a:moveTo>
                  <a:pt x="4765" y="0"/>
                </a:moveTo>
                <a:lnTo>
                  <a:pt x="4328" y="802"/>
                </a:lnTo>
                <a:lnTo>
                  <a:pt x="4353" y="802"/>
                </a:lnTo>
                <a:lnTo>
                  <a:pt x="4785" y="10"/>
                </a:lnTo>
                <a:lnTo>
                  <a:pt x="4765" y="0"/>
                </a:lnTo>
                <a:close/>
                <a:moveTo>
                  <a:pt x="4055" y="0"/>
                </a:moveTo>
                <a:lnTo>
                  <a:pt x="3618" y="802"/>
                </a:lnTo>
                <a:lnTo>
                  <a:pt x="3643" y="802"/>
                </a:lnTo>
                <a:lnTo>
                  <a:pt x="4075" y="10"/>
                </a:lnTo>
                <a:lnTo>
                  <a:pt x="4055" y="0"/>
                </a:lnTo>
                <a:close/>
                <a:moveTo>
                  <a:pt x="4872" y="282"/>
                </a:moveTo>
                <a:lnTo>
                  <a:pt x="4590" y="802"/>
                </a:lnTo>
                <a:lnTo>
                  <a:pt x="4613" y="802"/>
                </a:lnTo>
                <a:lnTo>
                  <a:pt x="4872" y="327"/>
                </a:lnTo>
                <a:lnTo>
                  <a:pt x="4872" y="282"/>
                </a:lnTo>
                <a:close/>
                <a:moveTo>
                  <a:pt x="4872" y="40"/>
                </a:moveTo>
                <a:lnTo>
                  <a:pt x="4458" y="802"/>
                </a:lnTo>
                <a:lnTo>
                  <a:pt x="4483" y="802"/>
                </a:lnTo>
                <a:lnTo>
                  <a:pt x="4872" y="85"/>
                </a:lnTo>
                <a:lnTo>
                  <a:pt x="4872" y="40"/>
                </a:lnTo>
                <a:close/>
                <a:moveTo>
                  <a:pt x="4830" y="0"/>
                </a:moveTo>
                <a:lnTo>
                  <a:pt x="4393" y="802"/>
                </a:lnTo>
                <a:lnTo>
                  <a:pt x="4418" y="802"/>
                </a:lnTo>
                <a:lnTo>
                  <a:pt x="4848" y="10"/>
                </a:lnTo>
                <a:lnTo>
                  <a:pt x="4830" y="0"/>
                </a:lnTo>
                <a:close/>
                <a:moveTo>
                  <a:pt x="4872" y="159"/>
                </a:moveTo>
                <a:lnTo>
                  <a:pt x="4523" y="802"/>
                </a:lnTo>
                <a:lnTo>
                  <a:pt x="4547" y="802"/>
                </a:lnTo>
                <a:lnTo>
                  <a:pt x="4872" y="205"/>
                </a:lnTo>
                <a:lnTo>
                  <a:pt x="4872" y="159"/>
                </a:lnTo>
                <a:close/>
                <a:moveTo>
                  <a:pt x="3921" y="0"/>
                </a:moveTo>
                <a:lnTo>
                  <a:pt x="3485" y="802"/>
                </a:lnTo>
                <a:lnTo>
                  <a:pt x="3510" y="802"/>
                </a:lnTo>
                <a:lnTo>
                  <a:pt x="3941" y="10"/>
                </a:lnTo>
                <a:lnTo>
                  <a:pt x="3921" y="0"/>
                </a:lnTo>
                <a:close/>
                <a:moveTo>
                  <a:pt x="3054" y="0"/>
                </a:moveTo>
                <a:lnTo>
                  <a:pt x="2618" y="802"/>
                </a:lnTo>
                <a:lnTo>
                  <a:pt x="2643" y="802"/>
                </a:lnTo>
                <a:lnTo>
                  <a:pt x="3074" y="10"/>
                </a:lnTo>
                <a:lnTo>
                  <a:pt x="3054" y="0"/>
                </a:lnTo>
                <a:close/>
                <a:moveTo>
                  <a:pt x="3121" y="0"/>
                </a:moveTo>
                <a:lnTo>
                  <a:pt x="2684" y="802"/>
                </a:lnTo>
                <a:lnTo>
                  <a:pt x="2709" y="802"/>
                </a:lnTo>
                <a:lnTo>
                  <a:pt x="3141" y="10"/>
                </a:lnTo>
                <a:lnTo>
                  <a:pt x="3121" y="0"/>
                </a:lnTo>
                <a:close/>
                <a:moveTo>
                  <a:pt x="3188" y="0"/>
                </a:moveTo>
                <a:lnTo>
                  <a:pt x="2751" y="802"/>
                </a:lnTo>
                <a:lnTo>
                  <a:pt x="2776" y="802"/>
                </a:lnTo>
                <a:lnTo>
                  <a:pt x="3208" y="10"/>
                </a:lnTo>
                <a:lnTo>
                  <a:pt x="3188" y="0"/>
                </a:lnTo>
                <a:close/>
                <a:moveTo>
                  <a:pt x="3988" y="0"/>
                </a:moveTo>
                <a:lnTo>
                  <a:pt x="3551" y="802"/>
                </a:lnTo>
                <a:lnTo>
                  <a:pt x="3576" y="802"/>
                </a:lnTo>
                <a:lnTo>
                  <a:pt x="4008" y="10"/>
                </a:lnTo>
                <a:lnTo>
                  <a:pt x="3988" y="0"/>
                </a:lnTo>
                <a:close/>
                <a:moveTo>
                  <a:pt x="3321" y="0"/>
                </a:moveTo>
                <a:lnTo>
                  <a:pt x="2884" y="802"/>
                </a:lnTo>
                <a:lnTo>
                  <a:pt x="2909" y="802"/>
                </a:lnTo>
                <a:lnTo>
                  <a:pt x="3341" y="10"/>
                </a:lnTo>
                <a:lnTo>
                  <a:pt x="3321" y="0"/>
                </a:lnTo>
                <a:close/>
                <a:moveTo>
                  <a:pt x="2854" y="0"/>
                </a:moveTo>
                <a:lnTo>
                  <a:pt x="2418" y="802"/>
                </a:lnTo>
                <a:lnTo>
                  <a:pt x="2443" y="802"/>
                </a:lnTo>
                <a:lnTo>
                  <a:pt x="2874" y="10"/>
                </a:lnTo>
                <a:lnTo>
                  <a:pt x="2854" y="0"/>
                </a:lnTo>
                <a:close/>
                <a:moveTo>
                  <a:pt x="2988" y="0"/>
                </a:moveTo>
                <a:lnTo>
                  <a:pt x="2551" y="802"/>
                </a:lnTo>
                <a:lnTo>
                  <a:pt x="2576" y="802"/>
                </a:lnTo>
                <a:lnTo>
                  <a:pt x="3008" y="10"/>
                </a:lnTo>
                <a:lnTo>
                  <a:pt x="2988" y="0"/>
                </a:lnTo>
                <a:close/>
                <a:moveTo>
                  <a:pt x="2788" y="0"/>
                </a:moveTo>
                <a:lnTo>
                  <a:pt x="2351" y="802"/>
                </a:lnTo>
                <a:lnTo>
                  <a:pt x="2376" y="802"/>
                </a:lnTo>
                <a:lnTo>
                  <a:pt x="2808" y="10"/>
                </a:lnTo>
                <a:lnTo>
                  <a:pt x="2788" y="0"/>
                </a:lnTo>
                <a:close/>
                <a:moveTo>
                  <a:pt x="2921" y="0"/>
                </a:moveTo>
                <a:lnTo>
                  <a:pt x="2484" y="802"/>
                </a:lnTo>
                <a:lnTo>
                  <a:pt x="2509" y="802"/>
                </a:lnTo>
                <a:lnTo>
                  <a:pt x="2941" y="10"/>
                </a:lnTo>
                <a:lnTo>
                  <a:pt x="2921" y="0"/>
                </a:lnTo>
                <a:close/>
                <a:moveTo>
                  <a:pt x="3254" y="0"/>
                </a:moveTo>
                <a:lnTo>
                  <a:pt x="2818" y="802"/>
                </a:lnTo>
                <a:lnTo>
                  <a:pt x="2843" y="802"/>
                </a:lnTo>
                <a:lnTo>
                  <a:pt x="3274" y="10"/>
                </a:lnTo>
                <a:lnTo>
                  <a:pt x="3254" y="0"/>
                </a:lnTo>
                <a:close/>
                <a:moveTo>
                  <a:pt x="3855" y="0"/>
                </a:moveTo>
                <a:lnTo>
                  <a:pt x="3418" y="802"/>
                </a:lnTo>
                <a:lnTo>
                  <a:pt x="3443" y="802"/>
                </a:lnTo>
                <a:lnTo>
                  <a:pt x="3875" y="10"/>
                </a:lnTo>
                <a:lnTo>
                  <a:pt x="3855" y="0"/>
                </a:lnTo>
                <a:close/>
                <a:moveTo>
                  <a:pt x="3721" y="0"/>
                </a:moveTo>
                <a:lnTo>
                  <a:pt x="3284" y="802"/>
                </a:lnTo>
                <a:lnTo>
                  <a:pt x="3310" y="802"/>
                </a:lnTo>
                <a:lnTo>
                  <a:pt x="3741" y="10"/>
                </a:lnTo>
                <a:lnTo>
                  <a:pt x="3721" y="0"/>
                </a:lnTo>
                <a:close/>
                <a:moveTo>
                  <a:pt x="3788" y="0"/>
                </a:moveTo>
                <a:lnTo>
                  <a:pt x="3351" y="802"/>
                </a:lnTo>
                <a:lnTo>
                  <a:pt x="3376" y="802"/>
                </a:lnTo>
                <a:lnTo>
                  <a:pt x="3808" y="10"/>
                </a:lnTo>
                <a:lnTo>
                  <a:pt x="3788" y="0"/>
                </a:lnTo>
                <a:close/>
                <a:moveTo>
                  <a:pt x="2721" y="0"/>
                </a:moveTo>
                <a:lnTo>
                  <a:pt x="2284" y="802"/>
                </a:lnTo>
                <a:lnTo>
                  <a:pt x="2309" y="802"/>
                </a:lnTo>
                <a:lnTo>
                  <a:pt x="2741" y="10"/>
                </a:lnTo>
                <a:lnTo>
                  <a:pt x="2721" y="0"/>
                </a:lnTo>
                <a:close/>
                <a:moveTo>
                  <a:pt x="3588" y="0"/>
                </a:moveTo>
                <a:lnTo>
                  <a:pt x="3151" y="802"/>
                </a:lnTo>
                <a:lnTo>
                  <a:pt x="3176" y="802"/>
                </a:lnTo>
                <a:lnTo>
                  <a:pt x="3608" y="10"/>
                </a:lnTo>
                <a:lnTo>
                  <a:pt x="3588" y="0"/>
                </a:lnTo>
                <a:close/>
                <a:moveTo>
                  <a:pt x="3455" y="0"/>
                </a:moveTo>
                <a:lnTo>
                  <a:pt x="3018" y="802"/>
                </a:lnTo>
                <a:lnTo>
                  <a:pt x="3043" y="802"/>
                </a:lnTo>
                <a:lnTo>
                  <a:pt x="3475" y="10"/>
                </a:lnTo>
                <a:lnTo>
                  <a:pt x="3455" y="0"/>
                </a:lnTo>
                <a:close/>
                <a:moveTo>
                  <a:pt x="3655" y="0"/>
                </a:moveTo>
                <a:lnTo>
                  <a:pt x="3218" y="802"/>
                </a:lnTo>
                <a:lnTo>
                  <a:pt x="3243" y="802"/>
                </a:lnTo>
                <a:lnTo>
                  <a:pt x="3675" y="10"/>
                </a:lnTo>
                <a:lnTo>
                  <a:pt x="3655" y="0"/>
                </a:lnTo>
                <a:close/>
                <a:moveTo>
                  <a:pt x="3521" y="0"/>
                </a:moveTo>
                <a:lnTo>
                  <a:pt x="3084" y="802"/>
                </a:lnTo>
                <a:lnTo>
                  <a:pt x="3109" y="802"/>
                </a:lnTo>
                <a:lnTo>
                  <a:pt x="3541" y="10"/>
                </a:lnTo>
                <a:lnTo>
                  <a:pt x="3521" y="0"/>
                </a:lnTo>
                <a:close/>
                <a:moveTo>
                  <a:pt x="3388" y="0"/>
                </a:moveTo>
                <a:lnTo>
                  <a:pt x="2951" y="802"/>
                </a:lnTo>
                <a:lnTo>
                  <a:pt x="2976" y="802"/>
                </a:lnTo>
                <a:lnTo>
                  <a:pt x="3408" y="10"/>
                </a:lnTo>
                <a:lnTo>
                  <a:pt x="33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8" name="Title 1">
            <a:extLst>
              <a:ext uri="{FF2B5EF4-FFF2-40B4-BE49-F238E27FC236}">
                <a16:creationId xmlns:a16="http://schemas.microsoft.com/office/drawing/2014/main" id="{36FD5533-34A4-3A9A-2E05-A20E876062DA}"/>
              </a:ext>
            </a:extLst>
          </p:cNvPr>
          <p:cNvSpPr txBox="1">
            <a:spLocks/>
          </p:cNvSpPr>
          <p:nvPr/>
        </p:nvSpPr>
        <p:spPr>
          <a:xfrm>
            <a:off x="-425354" y="8138224"/>
            <a:ext cx="9001155" cy="942114"/>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nSpc>
                <a:spcPts val="8000"/>
              </a:lnSpc>
            </a:pPr>
            <a:endParaRPr lang="en-US" sz="4800" spc="-300" dirty="0">
              <a:solidFill>
                <a:schemeClr val="accent2"/>
              </a:solidFill>
              <a:latin typeface="Trebuchet MS" panose="020B0603020202020204" pitchFamily="34" charset="0"/>
              <a:cs typeface="Poppins" panose="00000500000000000000" pitchFamily="2" charset="0"/>
            </a:endParaRPr>
          </a:p>
        </p:txBody>
      </p:sp>
      <p:sp>
        <p:nvSpPr>
          <p:cNvPr id="62" name="Title 1">
            <a:extLst>
              <a:ext uri="{FF2B5EF4-FFF2-40B4-BE49-F238E27FC236}">
                <a16:creationId xmlns:a16="http://schemas.microsoft.com/office/drawing/2014/main" id="{5035D7A1-F058-B200-7765-E33EF126AB44}"/>
              </a:ext>
            </a:extLst>
          </p:cNvPr>
          <p:cNvSpPr txBox="1">
            <a:spLocks/>
          </p:cNvSpPr>
          <p:nvPr/>
        </p:nvSpPr>
        <p:spPr>
          <a:xfrm>
            <a:off x="10055413" y="1930994"/>
            <a:ext cx="8412368" cy="925220"/>
          </a:xfrm>
          <a:prstGeom prst="rect">
            <a:avLst/>
          </a:prstGeom>
        </p:spPr>
        <p:txBody>
          <a:bodyPr vert="horz" lIns="91440" tIns="45720" rIns="91440" bIns="45720" rtlCol="0" anchor="b">
            <a:noAutofit/>
          </a:bodyPr>
          <a:lstStyle>
            <a:lvl1pPr algn="ctr" defTabSz="1371600" rtl="0" eaLnBrk="1" latinLnBrk="0" hangingPunct="1">
              <a:lnSpc>
                <a:spcPct val="83000"/>
              </a:lnSpc>
              <a:spcBef>
                <a:spcPct val="0"/>
              </a:spcBef>
              <a:buNone/>
              <a:defRPr lang="en-US" sz="10200" b="0" i="0" kern="1200" cap="all" spc="-150" baseline="0" dirty="0">
                <a:solidFill>
                  <a:schemeClr val="tx1">
                    <a:lumMod val="85000"/>
                    <a:lumOff val="15000"/>
                  </a:schemeClr>
                </a:solidFill>
                <a:effectLst/>
                <a:latin typeface="+mj-lt"/>
                <a:ea typeface="+mn-ea"/>
                <a:cs typeface="+mn-cs"/>
              </a:defRPr>
            </a:lvl1pPr>
          </a:lstStyle>
          <a:p>
            <a:pPr algn="l">
              <a:lnSpc>
                <a:spcPct val="150000"/>
              </a:lnSpc>
            </a:pPr>
            <a:endParaRPr lang="en-US" sz="2800" spc="0" dirty="0">
              <a:solidFill>
                <a:schemeClr val="tx1"/>
              </a:solidFill>
              <a:latin typeface="Avenir Next LT Pro" panose="020B0504020202020204" pitchFamily="34" charset="0"/>
              <a:cs typeface="Poppins" panose="00000500000000000000" pitchFamily="2" charset="0"/>
            </a:endParaRPr>
          </a:p>
        </p:txBody>
      </p:sp>
      <p:sp>
        <p:nvSpPr>
          <p:cNvPr id="8" name="TextBox 7">
            <a:extLst>
              <a:ext uri="{FF2B5EF4-FFF2-40B4-BE49-F238E27FC236}">
                <a16:creationId xmlns:a16="http://schemas.microsoft.com/office/drawing/2014/main" id="{3BA9ECBE-2C57-4D83-DDD9-7A60EF0C127A}"/>
              </a:ext>
            </a:extLst>
          </p:cNvPr>
          <p:cNvSpPr txBox="1"/>
          <p:nvPr/>
        </p:nvSpPr>
        <p:spPr>
          <a:xfrm>
            <a:off x="10080125" y="242047"/>
            <a:ext cx="7803962" cy="8402300"/>
          </a:xfrm>
          <a:prstGeom prst="rect">
            <a:avLst/>
          </a:prstGeom>
          <a:noFill/>
        </p:spPr>
        <p:txBody>
          <a:bodyPr wrap="square">
            <a:spAutoFit/>
          </a:bodyPr>
          <a:lstStyle/>
          <a:p>
            <a:pPr algn="l"/>
            <a:br>
              <a:rPr lang="en-US" b="0" i="0" dirty="0">
                <a:solidFill>
                  <a:srgbClr val="ECECEC"/>
                </a:solidFill>
                <a:effectLst/>
                <a:latin typeface="Söhne"/>
              </a:rPr>
            </a:br>
            <a:r>
              <a:rPr lang="en-IN" dirty="0"/>
              <a:t> Results and Parameters:</a:t>
            </a:r>
          </a:p>
          <a:p>
            <a:pPr algn="l"/>
            <a:endParaRPr lang="en-IN" dirty="0"/>
          </a:p>
          <a:p>
            <a:pPr marL="457200" indent="-457200" algn="l">
              <a:buFont typeface="Arial" panose="020B0604020202020204" pitchFamily="34" charset="0"/>
              <a:buChar char="•"/>
            </a:pPr>
            <a:r>
              <a:rPr lang="en-US" dirty="0"/>
              <a:t>The PLS models were used to monitor the prediction of the quality attributes of durian based on the optimum thermal parameter measurement.</a:t>
            </a:r>
          </a:p>
          <a:p>
            <a:pPr marL="457200" indent="-457200" algn="l">
              <a:buFont typeface="Arial" panose="020B0604020202020204" pitchFamily="34" charset="0"/>
              <a:buChar char="•"/>
            </a:pPr>
            <a:r>
              <a:rPr lang="en-US" dirty="0"/>
              <a:t>Based on the findings, it can be noted that the SVM algorithm could classify the fruit into three commercial ripeness levels with high accuracy, which is simpler than high dimensional multiple regression analysis. Likewise, the SVM algorithm was found to be feasible for fruit classification according to the different ripening stages retrieved from the shape and texture features with the least error values for the classification accuracy.</a:t>
            </a:r>
          </a:p>
          <a:p>
            <a:pPr marL="457200" indent="-457200" algn="l">
              <a:buFont typeface="Arial" panose="020B0604020202020204" pitchFamily="34" charset="0"/>
              <a:buChar char="•"/>
            </a:pPr>
            <a:r>
              <a:rPr lang="en-US" dirty="0"/>
              <a:t>The PLS models yielded good prediction of all physicochemical properties of durians with R2 &gt; 0.94.</a:t>
            </a:r>
            <a:endParaRPr lang="en-IN" dirty="0"/>
          </a:p>
        </p:txBody>
      </p:sp>
      <p:pic>
        <p:nvPicPr>
          <p:cNvPr id="4" name="Picture 3">
            <a:extLst>
              <a:ext uri="{FF2B5EF4-FFF2-40B4-BE49-F238E27FC236}">
                <a16:creationId xmlns:a16="http://schemas.microsoft.com/office/drawing/2014/main" id="{A8581D3C-FC26-C173-0D8D-74533A4FA3CA}"/>
              </a:ext>
            </a:extLst>
          </p:cNvPr>
          <p:cNvPicPr>
            <a:picLocks noChangeAspect="1"/>
          </p:cNvPicPr>
          <p:nvPr/>
        </p:nvPicPr>
        <p:blipFill>
          <a:blip r:embed="rId2"/>
          <a:stretch>
            <a:fillRect/>
          </a:stretch>
        </p:blipFill>
        <p:spPr>
          <a:xfrm>
            <a:off x="1283110" y="1091381"/>
            <a:ext cx="6194321" cy="2808641"/>
          </a:xfrm>
          <a:prstGeom prst="rect">
            <a:avLst/>
          </a:prstGeom>
        </p:spPr>
      </p:pic>
      <p:pic>
        <p:nvPicPr>
          <p:cNvPr id="6" name="Picture 5">
            <a:extLst>
              <a:ext uri="{FF2B5EF4-FFF2-40B4-BE49-F238E27FC236}">
                <a16:creationId xmlns:a16="http://schemas.microsoft.com/office/drawing/2014/main" id="{45172DAA-8BCD-D8B6-6AE0-7237CB2FE0A0}"/>
              </a:ext>
            </a:extLst>
          </p:cNvPr>
          <p:cNvPicPr>
            <a:picLocks noChangeAspect="1"/>
          </p:cNvPicPr>
          <p:nvPr/>
        </p:nvPicPr>
        <p:blipFill>
          <a:blip r:embed="rId3"/>
          <a:stretch>
            <a:fillRect/>
          </a:stretch>
        </p:blipFill>
        <p:spPr>
          <a:xfrm>
            <a:off x="1311103" y="5014452"/>
            <a:ext cx="6329977" cy="3123772"/>
          </a:xfrm>
          <a:prstGeom prst="rect">
            <a:avLst/>
          </a:prstGeom>
        </p:spPr>
      </p:pic>
    </p:spTree>
    <p:extLst>
      <p:ext uri="{BB962C8B-B14F-4D97-AF65-F5344CB8AC3E}">
        <p14:creationId xmlns:p14="http://schemas.microsoft.com/office/powerpoint/2010/main" val="4149189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300"/>
                                  </p:stCondLst>
                                  <p:childTnLst>
                                    <p:animMotion origin="layout" path="M -1.80556E-6 3.33333E-6 L -0.08403 -0.00031 " pathEditMode="relative" rAng="0" ptsTypes="AA">
                                      <p:cBhvr>
                                        <p:cTn id="6" dur="600" fill="hold"/>
                                        <p:tgtEl>
                                          <p:spTgt spid="17"/>
                                        </p:tgtEl>
                                        <p:attrNameLst>
                                          <p:attrName>ppt_x</p:attrName>
                                          <p:attrName>ppt_y</p:attrName>
                                        </p:attrNameLst>
                                      </p:cBhvr>
                                      <p:rCtr x="-4201" y="-15"/>
                                    </p:animMotion>
                                  </p:childTnLst>
                                </p:cTn>
                              </p:par>
                              <p:par>
                                <p:cTn id="7" presetID="2" presetClass="entr" presetSubtype="1" accel="16667" decel="41667" fill="hold" grpId="0" nodeType="withEffect">
                                  <p:stCondLst>
                                    <p:cond delay="30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700" fill="hold"/>
                                        <p:tgtEl>
                                          <p:spTgt spid="16"/>
                                        </p:tgtEl>
                                        <p:attrNameLst>
                                          <p:attrName>ppt_x</p:attrName>
                                        </p:attrNameLst>
                                      </p:cBhvr>
                                      <p:tavLst>
                                        <p:tav tm="0">
                                          <p:val>
                                            <p:strVal val="#ppt_x"/>
                                          </p:val>
                                        </p:tav>
                                        <p:tav tm="100000">
                                          <p:val>
                                            <p:strVal val="#ppt_x"/>
                                          </p:val>
                                        </p:tav>
                                      </p:tavLst>
                                    </p:anim>
                                    <p:anim calcmode="lin" valueType="num">
                                      <p:cBhvr additive="base">
                                        <p:cTn id="10" dur="700" fill="hold"/>
                                        <p:tgtEl>
                                          <p:spTgt spid="16"/>
                                        </p:tgtEl>
                                        <p:attrNameLst>
                                          <p:attrName>ppt_y</p:attrName>
                                        </p:attrNameLst>
                                      </p:cBhvr>
                                      <p:tavLst>
                                        <p:tav tm="0">
                                          <p:val>
                                            <p:strVal val="0-#ppt_h/2"/>
                                          </p:val>
                                        </p:tav>
                                        <p:tav tm="100000">
                                          <p:val>
                                            <p:strVal val="#ppt_y"/>
                                          </p:val>
                                        </p:tav>
                                      </p:tavLst>
                                    </p:anim>
                                  </p:childTnLst>
                                </p:cTn>
                              </p:par>
                              <p:par>
                                <p:cTn id="11" presetID="2" presetClass="entr" presetSubtype="4" accel="16667" decel="41667" fill="hold" grpId="0" nodeType="withEffect">
                                  <p:stCondLst>
                                    <p:cond delay="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2">
      <a:dk1>
        <a:sysClr val="windowText" lastClr="000000"/>
      </a:dk1>
      <a:lt1>
        <a:sysClr val="window" lastClr="FFFFFF"/>
      </a:lt1>
      <a:dk2>
        <a:srgbClr val="262626"/>
      </a:dk2>
      <a:lt2>
        <a:srgbClr val="FFFFFF"/>
      </a:lt2>
      <a:accent1>
        <a:srgbClr val="4F3750"/>
      </a:accent1>
      <a:accent2>
        <a:srgbClr val="CB9870"/>
      </a:accent2>
      <a:accent3>
        <a:srgbClr val="8D8960"/>
      </a:accent3>
      <a:accent4>
        <a:srgbClr val="12B4BB"/>
      </a:accent4>
      <a:accent5>
        <a:srgbClr val="1DBADF"/>
      </a:accent5>
      <a:accent6>
        <a:srgbClr val="9FA09F"/>
      </a:accent6>
      <a:hlink>
        <a:srgbClr val="FFFFFF"/>
      </a:hlink>
      <a:folHlink>
        <a:srgbClr val="FFFFF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56880</TotalTime>
  <Words>1160</Words>
  <Application>Microsoft Office PowerPoint</Application>
  <PresentationFormat>Custom</PresentationFormat>
  <Paragraphs>97</Paragraphs>
  <Slides>15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5" baseType="lpstr">
      <vt:lpstr>Arial</vt:lpstr>
      <vt:lpstr>Avenir Next LT Pro</vt:lpstr>
      <vt:lpstr>Calibri</vt:lpstr>
      <vt:lpstr>Century Schoolbook</vt:lpstr>
      <vt:lpstr>Franklin Gothic Book</vt:lpstr>
      <vt:lpstr>Garamond</vt:lpstr>
      <vt:lpstr>Söhne</vt:lpstr>
      <vt:lpstr>Trebuchet MS</vt:lpstr>
      <vt:lpstr>SavonVTI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Activate Your Template</dc:title>
  <dc:creator>PresenterMedia ©2020</dc:creator>
  <cp:lastModifiedBy>DigitBrew</cp:lastModifiedBy>
  <cp:revision>567</cp:revision>
  <cp:lastPrinted>2020-06-10T16:09:12Z</cp:lastPrinted>
  <dcterms:created xsi:type="dcterms:W3CDTF">2020-05-18T19:01:21Z</dcterms:created>
  <dcterms:modified xsi:type="dcterms:W3CDTF">2024-02-25T14:55:33Z</dcterms:modified>
</cp:coreProperties>
</file>