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6" autoAdjust="0"/>
  </p:normalViewPr>
  <p:slideViewPr>
    <p:cSldViewPr>
      <p:cViewPr>
        <p:scale>
          <a:sx n="75" d="100"/>
          <a:sy n="75" d="100"/>
        </p:scale>
        <p:origin x="-738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0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5E18-8D03-4357-9EC0-9C668B640D93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234D-E916-452A-9F73-59142C4ED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3400"/>
            <a:ext cx="4683637" cy="5943600"/>
          </a:xfrm>
        </p:spPr>
      </p:pic>
      <p:sp>
        <p:nvSpPr>
          <p:cNvPr id="11" name="TextBox 10"/>
          <p:cNvSpPr txBox="1"/>
          <p:nvPr/>
        </p:nvSpPr>
        <p:spPr>
          <a:xfrm>
            <a:off x="6601968" y="56308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Steam Relief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1968" y="9509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Tank Top Cap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968" y="13350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Tank Cylinder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1968" y="171907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Tank Bottom Cap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64408" y="4023360"/>
            <a:ext cx="15361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64408" y="6318504"/>
            <a:ext cx="0" cy="234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3264408" y="585216"/>
            <a:ext cx="0" cy="234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71016" y="2176272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271016" y="6309360"/>
            <a:ext cx="1554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3916" y="2176272"/>
            <a:ext cx="0" cy="41330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90600" y="3819525"/>
            <a:ext cx="9144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8240" y="3819525"/>
            <a:ext cx="89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Fill</a:t>
            </a:r>
          </a:p>
          <a:p>
            <a:pPr algn="ctr"/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Height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0711" y="256032"/>
            <a:ext cx="12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Tank Top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9261" y="6517243"/>
            <a:ext cx="159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Tank Bottom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0124" y="3838575"/>
            <a:ext cx="151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erif" pitchFamily="50" charset="0"/>
                <a:ea typeface="CMU Serif" pitchFamily="50" charset="0"/>
                <a:cs typeface="CMU Serif" pitchFamily="50" charset="0"/>
              </a:rPr>
              <a:t>Hot Inlet CL</a:t>
            </a:r>
            <a:endParaRPr lang="en-US" dirty="0">
              <a:latin typeface="CMU Serif" pitchFamily="50" charset="0"/>
              <a:ea typeface="CMU Serif" pitchFamily="50" charset="0"/>
              <a:cs typeface="CMU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1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Haskin</dc:creator>
  <cp:lastModifiedBy>Troy Haskin</cp:lastModifiedBy>
  <cp:revision>4</cp:revision>
  <dcterms:created xsi:type="dcterms:W3CDTF">2013-06-17T16:09:46Z</dcterms:created>
  <dcterms:modified xsi:type="dcterms:W3CDTF">2013-06-17T17:06:14Z</dcterms:modified>
</cp:coreProperties>
</file>