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6B1C"/>
    <a:srgbClr val="FFFFFF"/>
    <a:srgbClr val="F6C520"/>
    <a:srgbClr val="A39257"/>
    <a:srgbClr val="D0C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0DEB-B8C4-FD6D-DCE4-70A538C5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3992A-4455-41BD-9E12-2104ABE2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F03E0-F7D2-64DE-130C-0995448E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A8F47-FE10-3FF3-6BA8-2E395000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EC266-6ECE-957C-B1BF-AD56F164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28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30FA-D8A8-A1E9-8E26-3D5EBF9F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307EB5-5886-8479-D1F3-BC8A36BCF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4C729-1967-8FDD-B00A-EEA06F7A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6C73C-6ADF-8BF5-C7DB-D0BA8AA1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A934E-2C02-5C56-2B3C-DECDD32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5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B31DF9-873A-432F-A0EA-A7F2C3B21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7FC16E-AB95-3AA5-F632-D5A15A0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40EA6-A62B-CD05-21A9-BCDA4D56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E6DC3-962C-CCEF-A085-56E13F0E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540BC-B89A-FF3E-2E8A-E96FE11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B597-DD3D-5FB2-AD49-298EF40F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5813A-F86C-9452-58B7-521036D3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51FC5-C008-77BE-ED17-1BC13323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1C9E8-9FD9-E7F4-58B9-C55D9EE0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C2A1B-184E-D9EB-C09F-9DA8343B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40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AFA8A-425E-872A-5105-872FE81D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D6882A-CD10-D9EA-09AF-8C37DD78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00865-F32E-8EF8-342E-C727342E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5E769-3C25-E246-5DA5-FA0C4D87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3DF7ED-223A-2989-46A8-DE62A9C4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08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2A133-10B3-3FB5-B3FC-0DCD99EB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33F69-77E3-BBE6-690A-11A3ED1CB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070E0D-7E21-6AA9-54FD-74A39FF6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D540B-041A-D6BC-C033-BB142A30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39931-189C-B481-20AA-EBF253D4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E3CD25-AB9B-9691-1575-743612AF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AE66-7450-C007-6ED5-A5EC7283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CEBD0-FB26-6C4C-D657-95C931EC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A09FCE-F93B-106E-BC6E-09999E66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93B56E-8123-A048-8032-773499760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0219E9-88B6-57CD-5514-39FB721D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DA16DD-B738-06CD-AE19-30C77392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33F9CA-2540-58C3-60B6-DE81EDFB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8281F5-8BB8-E0D6-5D47-16E565F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3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F52D-52E8-AF0B-55B5-9F215260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4F5036-2991-6039-5768-D476676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DCD6C4-C392-2142-B54E-FFF37D12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A78002-5C78-4045-573D-1EEC328B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6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12D046-A4BD-9219-EA6D-8A92200A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B7ED9C-3801-13F8-A63E-61BA2D84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22CDF7-AD16-69C4-63B5-04818D6E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84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10418-CABF-7013-130D-656C8A43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59138-E3A7-DEBA-BB8C-01A1815CE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D1EE61-4D28-A025-E6B3-C8951F56C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050265-FEF9-685C-568C-158B1B9F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630A36-9824-CB35-73FD-C3A809EA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322BE0-F56D-60C2-95EF-51265E70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50C98-F842-4AB6-9910-EC27CAFC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4818E0-1878-EBDD-A186-F0DD8981B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4CE0FE-CB1D-175F-CFC4-3EFF100B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872CEA-5058-9CD9-6A1A-FEDB638C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4C054F-73C8-3247-149B-6BAB32D2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CE08B9-F29D-2876-7BFD-EF06F8D7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4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1115A5-C44F-145E-9CFA-68ED4B7F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67CE97-7F6A-D965-1935-F9B5F2DD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D11A2-8AC8-015B-7152-6B7671F69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11F4-D6C2-4703-A339-172D2C12FBB1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BDF806-A8B9-CC55-2ED6-4B0B56F39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B184A-33DF-03F6-58AA-A012C3831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4FBC-A63E-4B84-BAC4-20D732B78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5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C16958-FBF0-031D-541D-28E40955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79" y="2572293"/>
            <a:ext cx="6761944" cy="507438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A30B92F-D9C3-5C2C-19DA-5ABF3E653F88}"/>
              </a:ext>
            </a:extLst>
          </p:cNvPr>
          <p:cNvSpPr/>
          <p:nvPr/>
        </p:nvSpPr>
        <p:spPr>
          <a:xfrm>
            <a:off x="2827707" y="4193648"/>
            <a:ext cx="6688386" cy="1225450"/>
          </a:xfrm>
          <a:prstGeom prst="rect">
            <a:avLst/>
          </a:prstGeom>
          <a:noFill/>
          <a:ln w="28575">
            <a:solidFill>
              <a:srgbClr val="826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5669F82-C419-360E-F3D1-C60912A87569}"/>
              </a:ext>
            </a:extLst>
          </p:cNvPr>
          <p:cNvSpPr/>
          <p:nvPr/>
        </p:nvSpPr>
        <p:spPr>
          <a:xfrm>
            <a:off x="858982" y="458978"/>
            <a:ext cx="1191491" cy="865656"/>
          </a:xfrm>
          <a:prstGeom prst="ellipse">
            <a:avLst/>
          </a:prstGeom>
          <a:solidFill>
            <a:srgbClr val="826B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6EA1467-690A-A209-2988-6DDA672A2C58}"/>
              </a:ext>
            </a:extLst>
          </p:cNvPr>
          <p:cNvSpPr/>
          <p:nvPr/>
        </p:nvSpPr>
        <p:spPr>
          <a:xfrm>
            <a:off x="3811380" y="479673"/>
            <a:ext cx="1191491" cy="865656"/>
          </a:xfrm>
          <a:prstGeom prst="ellipse">
            <a:avLst/>
          </a:prstGeom>
          <a:solidFill>
            <a:srgbClr val="D0C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06D44CE-B3F3-1806-9C0B-E4668A98DAC4}"/>
              </a:ext>
            </a:extLst>
          </p:cNvPr>
          <p:cNvSpPr/>
          <p:nvPr/>
        </p:nvSpPr>
        <p:spPr>
          <a:xfrm>
            <a:off x="6927275" y="458978"/>
            <a:ext cx="1191491" cy="865656"/>
          </a:xfrm>
          <a:prstGeom prst="ellipse">
            <a:avLst/>
          </a:prstGeom>
          <a:solidFill>
            <a:srgbClr val="A39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3B89C7F-CE7B-000F-C962-9D7CDC912C8E}"/>
              </a:ext>
            </a:extLst>
          </p:cNvPr>
          <p:cNvSpPr/>
          <p:nvPr/>
        </p:nvSpPr>
        <p:spPr>
          <a:xfrm>
            <a:off x="9438632" y="320433"/>
            <a:ext cx="1191491" cy="865656"/>
          </a:xfrm>
          <a:prstGeom prst="ellipse">
            <a:avLst/>
          </a:prstGeom>
          <a:solidFill>
            <a:srgbClr val="F6C5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86D2C9F-A43F-650F-E689-907BE99B76BF}"/>
              </a:ext>
            </a:extLst>
          </p:cNvPr>
          <p:cNvSpPr/>
          <p:nvPr/>
        </p:nvSpPr>
        <p:spPr>
          <a:xfrm>
            <a:off x="2729345" y="4094601"/>
            <a:ext cx="6888348" cy="1427019"/>
          </a:xfrm>
          <a:prstGeom prst="rect">
            <a:avLst/>
          </a:prstGeom>
          <a:noFill/>
          <a:ln w="38100">
            <a:solidFill>
              <a:srgbClr val="826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4067CB-6A14-CBBA-0C39-9B9944780051}"/>
              </a:ext>
            </a:extLst>
          </p:cNvPr>
          <p:cNvSpPr txBox="1"/>
          <p:nvPr/>
        </p:nvSpPr>
        <p:spPr>
          <a:xfrm>
            <a:off x="665018" y="1704109"/>
            <a:ext cx="175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Amarelo escuro</a:t>
            </a:r>
          </a:p>
          <a:p>
            <a:pPr algn="ctr"/>
            <a:r>
              <a:rPr lang="pt-BR" dirty="0"/>
              <a:t>RGB(130,107,28)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919634-3258-9F96-52BC-AAF6DFB11AB7}"/>
              </a:ext>
            </a:extLst>
          </p:cNvPr>
          <p:cNvSpPr txBox="1"/>
          <p:nvPr/>
        </p:nvSpPr>
        <p:spPr>
          <a:xfrm>
            <a:off x="6643256" y="1685743"/>
            <a:ext cx="175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Marrom Escuro</a:t>
            </a:r>
          </a:p>
          <a:p>
            <a:pPr algn="ctr"/>
            <a:r>
              <a:rPr lang="pt-BR" dirty="0"/>
              <a:t>RGB(163,146,87)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A2C0C0-5F65-062D-3846-186615988A19}"/>
              </a:ext>
            </a:extLst>
          </p:cNvPr>
          <p:cNvSpPr txBox="1"/>
          <p:nvPr/>
        </p:nvSpPr>
        <p:spPr>
          <a:xfrm>
            <a:off x="3477490" y="1775229"/>
            <a:ext cx="207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Marrom Claro</a:t>
            </a:r>
          </a:p>
          <a:p>
            <a:pPr algn="ctr"/>
            <a:r>
              <a:rPr lang="pt-BR" dirty="0"/>
              <a:t>RGB(208,201,171)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5426C1-D721-43D4-9058-754CAEE81313}"/>
              </a:ext>
            </a:extLst>
          </p:cNvPr>
          <p:cNvSpPr txBox="1"/>
          <p:nvPr/>
        </p:nvSpPr>
        <p:spPr>
          <a:xfrm>
            <a:off x="9154613" y="1564853"/>
            <a:ext cx="175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Ouro</a:t>
            </a:r>
          </a:p>
          <a:p>
            <a:pPr algn="ctr"/>
            <a:r>
              <a:rPr lang="pt-BR" dirty="0"/>
              <a:t>RGB(246,197,32)</a:t>
            </a:r>
          </a:p>
        </p:txBody>
      </p:sp>
    </p:spTree>
    <p:extLst>
      <p:ext uri="{BB962C8B-B14F-4D97-AF65-F5344CB8AC3E}">
        <p14:creationId xmlns:p14="http://schemas.microsoft.com/office/powerpoint/2010/main" val="2874380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PAULA BARBOSA DA SILVA .</dc:creator>
  <cp:lastModifiedBy>MARIA PAULA BARBOSA DA SILVA .</cp:lastModifiedBy>
  <cp:revision>2</cp:revision>
  <dcterms:created xsi:type="dcterms:W3CDTF">2023-03-06T21:10:40Z</dcterms:created>
  <dcterms:modified xsi:type="dcterms:W3CDTF">2023-03-07T00:11:40Z</dcterms:modified>
</cp:coreProperties>
</file>