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309" r:id="rId3"/>
    <p:sldId id="262" r:id="rId4"/>
    <p:sldId id="261" r:id="rId5"/>
    <p:sldId id="257" r:id="rId6"/>
    <p:sldId id="268" r:id="rId7"/>
    <p:sldId id="260" r:id="rId8"/>
    <p:sldId id="258" r:id="rId9"/>
    <p:sldId id="264" r:id="rId10"/>
  </p:sldIdLst>
  <p:sldSz cx="9144000" cy="5143500" type="screen16x9"/>
  <p:notesSz cx="6858000" cy="9144000"/>
  <p:embeddedFontLst>
    <p:embeddedFont>
      <p:font typeface="Jomhuria" panose="020B0604020202020204" charset="-78"/>
      <p:regular r:id="rId12"/>
    </p:embeddedFont>
    <p:embeddedFont>
      <p:font typeface="Roboto Mono" panose="00000009000000000000" pitchFamily="49" charset="0"/>
      <p:regular r:id="rId13"/>
      <p:bold r:id="rId14"/>
      <p:italic r:id="rId15"/>
      <p:boldItalic r:id="rId16"/>
    </p:embeddedFont>
    <p:embeddedFont>
      <p:font typeface="Roboto Mono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A51679-AC13-41FF-B9E8-01C678B30618}">
  <a:tblStyle styleId="{CEA51679-AC13-41FF-B9E8-01C678B306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9" autoAdjust="0"/>
    <p:restoredTop sz="94660"/>
  </p:normalViewPr>
  <p:slideViewPr>
    <p:cSldViewPr snapToGrid="0">
      <p:cViewPr>
        <p:scale>
          <a:sx n="103" d="100"/>
          <a:sy n="103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5b5a50af0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5b5a50af0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5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b5a50af0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b5a50af0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5b5a50a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5b5a50a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5cdffd0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5cdffd0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5cdffd0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5cdffd0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5b5a50a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5b5a50a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2cedaa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b2cedaa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5b5a50af0_1_4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5b5a50af0_1_4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902525"/>
            <a:ext cx="418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>
                <a:solidFill>
                  <a:srgbClr val="FFFFFF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4000" y="3922800"/>
            <a:ext cx="3215100" cy="5472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5151600" y="1054063"/>
            <a:ext cx="3272400" cy="12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8000">
                <a:solidFill>
                  <a:srgbClr val="FFA7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151600" y="3305338"/>
            <a:ext cx="32724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5151600" y="2547138"/>
            <a:ext cx="3272400" cy="8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305600"/>
            <a:ext cx="7704000" cy="3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19750" y="2838100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1650550" y="3327600"/>
            <a:ext cx="24252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5237425" y="2838100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68225" y="3327600"/>
            <a:ext cx="24252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232575" y="1389600"/>
            <a:ext cx="41982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232575" y="445025"/>
            <a:ext cx="419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20000" y="1436550"/>
            <a:ext cx="4141200" cy="22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20000" y="1169000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10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20000" y="2738900"/>
            <a:ext cx="3590700" cy="123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889200" y="3532025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2"/>
          </p:nvPr>
        </p:nvSpPr>
        <p:spPr>
          <a:xfrm>
            <a:off x="889200" y="3942725"/>
            <a:ext cx="2086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3"/>
          </p:nvPr>
        </p:nvSpPr>
        <p:spPr>
          <a:xfrm>
            <a:off x="3528600" y="3532025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4"/>
          </p:nvPr>
        </p:nvSpPr>
        <p:spPr>
          <a:xfrm>
            <a:off x="3528600" y="3942725"/>
            <a:ext cx="2086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5"/>
          </p:nvPr>
        </p:nvSpPr>
        <p:spPr>
          <a:xfrm>
            <a:off x="6168000" y="3532025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6"/>
          </p:nvPr>
        </p:nvSpPr>
        <p:spPr>
          <a:xfrm>
            <a:off x="6168000" y="3942725"/>
            <a:ext cx="2086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7"/>
          </p:nvPr>
        </p:nvSpPr>
        <p:spPr>
          <a:xfrm>
            <a:off x="889200" y="1692313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8"/>
          </p:nvPr>
        </p:nvSpPr>
        <p:spPr>
          <a:xfrm>
            <a:off x="889200" y="2103025"/>
            <a:ext cx="2086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9"/>
          </p:nvPr>
        </p:nvSpPr>
        <p:spPr>
          <a:xfrm>
            <a:off x="3528600" y="1692313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3"/>
          </p:nvPr>
        </p:nvSpPr>
        <p:spPr>
          <a:xfrm>
            <a:off x="3528600" y="2103025"/>
            <a:ext cx="2086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4"/>
          </p:nvPr>
        </p:nvSpPr>
        <p:spPr>
          <a:xfrm>
            <a:off x="6168000" y="1692313"/>
            <a:ext cx="2086800" cy="410700"/>
          </a:xfrm>
          <a:prstGeom prst="rect">
            <a:avLst/>
          </a:prstGeom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5"/>
          </p:nvPr>
        </p:nvSpPr>
        <p:spPr>
          <a:xfrm>
            <a:off x="6168000" y="2103025"/>
            <a:ext cx="2086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mhuria"/>
              <a:buNone/>
              <a:defRPr sz="60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sz="6500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5600"/>
            <a:ext cx="7704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68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411;p42">
            <a:extLst>
              <a:ext uri="{FF2B5EF4-FFF2-40B4-BE49-F238E27FC236}">
                <a16:creationId xmlns:a16="http://schemas.microsoft.com/office/drawing/2014/main" id="{FD893019-783B-4BCB-0EE2-C8DF59F83B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141" r="22141"/>
          <a:stretch/>
        </p:blipFill>
        <p:spPr>
          <a:xfrm>
            <a:off x="0" y="0"/>
            <a:ext cx="4298664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ctrTitle"/>
          </p:nvPr>
        </p:nvSpPr>
        <p:spPr>
          <a:xfrm>
            <a:off x="4572000" y="1707500"/>
            <a:ext cx="4187700" cy="1454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/>
              <a:t>PROJETO </a:t>
            </a:r>
            <a:r>
              <a:rPr lang="pt-BR" sz="9600" dirty="0">
                <a:solidFill>
                  <a:schemeClr val="bg2"/>
                </a:solidFill>
              </a:rPr>
              <a:t>PI</a:t>
            </a:r>
            <a:endParaRPr sz="9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Nossa</a:t>
            </a:r>
            <a:r>
              <a:rPr lang="pt-BR" dirty="0">
                <a:solidFill>
                  <a:schemeClr val="dk2"/>
                </a:solidFill>
              </a:rPr>
              <a:t> Equipe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31" name="Google Shape;431;p43"/>
          <p:cNvSpPr txBox="1">
            <a:spLocks noGrp="1"/>
          </p:cNvSpPr>
          <p:nvPr>
            <p:ph type="subTitle" idx="7"/>
          </p:nvPr>
        </p:nvSpPr>
        <p:spPr>
          <a:xfrm>
            <a:off x="684053" y="1530313"/>
            <a:ext cx="208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Erick Oliveira </a:t>
            </a:r>
            <a:endParaRPr sz="1600" dirty="0"/>
          </a:p>
        </p:txBody>
      </p:sp>
      <p:sp>
        <p:nvSpPr>
          <p:cNvPr id="432" name="Google Shape;432;p43"/>
          <p:cNvSpPr txBox="1">
            <a:spLocks noGrp="1"/>
          </p:cNvSpPr>
          <p:nvPr>
            <p:ph type="subTitle" idx="8"/>
          </p:nvPr>
        </p:nvSpPr>
        <p:spPr>
          <a:xfrm>
            <a:off x="933937" y="2074820"/>
            <a:ext cx="1527429" cy="343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RA:03231025</a:t>
            </a:r>
            <a:endParaRPr sz="1200" dirty="0"/>
          </a:p>
        </p:txBody>
      </p:sp>
      <p:sp>
        <p:nvSpPr>
          <p:cNvPr id="32" name="Google Shape;431;p43">
            <a:extLst>
              <a:ext uri="{FF2B5EF4-FFF2-40B4-BE49-F238E27FC236}">
                <a16:creationId xmlns:a16="http://schemas.microsoft.com/office/drawing/2014/main" id="{F60FC44E-9C2A-5E10-CDEF-753278B183C1}"/>
              </a:ext>
            </a:extLst>
          </p:cNvPr>
          <p:cNvSpPr txBox="1">
            <a:spLocks/>
          </p:cNvSpPr>
          <p:nvPr/>
        </p:nvSpPr>
        <p:spPr>
          <a:xfrm>
            <a:off x="591318" y="3853637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600" dirty="0" err="1"/>
              <a:t>Gyulia</a:t>
            </a:r>
            <a:r>
              <a:rPr lang="pt-BR" sz="1600" dirty="0"/>
              <a:t> Martins </a:t>
            </a:r>
          </a:p>
        </p:txBody>
      </p:sp>
      <p:sp>
        <p:nvSpPr>
          <p:cNvPr id="33" name="Google Shape;432;p43">
            <a:extLst>
              <a:ext uri="{FF2B5EF4-FFF2-40B4-BE49-F238E27FC236}">
                <a16:creationId xmlns:a16="http://schemas.microsoft.com/office/drawing/2014/main" id="{D06DBA34-2B5B-70CC-DFAD-385133C2A8BD}"/>
              </a:ext>
            </a:extLst>
          </p:cNvPr>
          <p:cNvSpPr txBox="1">
            <a:spLocks/>
          </p:cNvSpPr>
          <p:nvPr/>
        </p:nvSpPr>
        <p:spPr>
          <a:xfrm>
            <a:off x="871004" y="4255085"/>
            <a:ext cx="1527429" cy="34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200" dirty="0"/>
              <a:t>RA:03231057</a:t>
            </a:r>
          </a:p>
        </p:txBody>
      </p:sp>
      <p:sp>
        <p:nvSpPr>
          <p:cNvPr id="34" name="Google Shape;431;p43">
            <a:extLst>
              <a:ext uri="{FF2B5EF4-FFF2-40B4-BE49-F238E27FC236}">
                <a16:creationId xmlns:a16="http://schemas.microsoft.com/office/drawing/2014/main" id="{6C8A732A-5C72-7DDB-B1A7-236906794E14}"/>
              </a:ext>
            </a:extLst>
          </p:cNvPr>
          <p:cNvSpPr txBox="1">
            <a:spLocks/>
          </p:cNvSpPr>
          <p:nvPr/>
        </p:nvSpPr>
        <p:spPr>
          <a:xfrm>
            <a:off x="3282270" y="1554430"/>
            <a:ext cx="2252106" cy="572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600" dirty="0"/>
              <a:t>Fernando </a:t>
            </a:r>
            <a:r>
              <a:rPr lang="pt-BR" sz="1600" dirty="0" err="1"/>
              <a:t>Facchola</a:t>
            </a:r>
            <a:endParaRPr lang="pt-BR" sz="1600" dirty="0"/>
          </a:p>
        </p:txBody>
      </p:sp>
      <p:sp>
        <p:nvSpPr>
          <p:cNvPr id="35" name="Google Shape;432;p43">
            <a:extLst>
              <a:ext uri="{FF2B5EF4-FFF2-40B4-BE49-F238E27FC236}">
                <a16:creationId xmlns:a16="http://schemas.microsoft.com/office/drawing/2014/main" id="{87C04383-4EB5-9FA3-A23D-1E458FE09632}"/>
              </a:ext>
            </a:extLst>
          </p:cNvPr>
          <p:cNvSpPr txBox="1">
            <a:spLocks/>
          </p:cNvSpPr>
          <p:nvPr/>
        </p:nvSpPr>
        <p:spPr>
          <a:xfrm>
            <a:off x="3750312" y="2127130"/>
            <a:ext cx="1527429" cy="34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200" dirty="0"/>
              <a:t>RA:03231043</a:t>
            </a:r>
          </a:p>
        </p:txBody>
      </p:sp>
      <p:sp>
        <p:nvSpPr>
          <p:cNvPr id="36" name="Google Shape;431;p43">
            <a:extLst>
              <a:ext uri="{FF2B5EF4-FFF2-40B4-BE49-F238E27FC236}">
                <a16:creationId xmlns:a16="http://schemas.microsoft.com/office/drawing/2014/main" id="{F58B3AEB-6C60-8593-CE9E-FD3C9377F700}"/>
              </a:ext>
            </a:extLst>
          </p:cNvPr>
          <p:cNvSpPr txBox="1">
            <a:spLocks/>
          </p:cNvSpPr>
          <p:nvPr/>
        </p:nvSpPr>
        <p:spPr>
          <a:xfrm>
            <a:off x="6186196" y="1530313"/>
            <a:ext cx="2086800" cy="54893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600" dirty="0"/>
              <a:t>Gabriella Cardoso </a:t>
            </a:r>
          </a:p>
        </p:txBody>
      </p:sp>
      <p:sp>
        <p:nvSpPr>
          <p:cNvPr id="37" name="Google Shape;432;p43">
            <a:extLst>
              <a:ext uri="{FF2B5EF4-FFF2-40B4-BE49-F238E27FC236}">
                <a16:creationId xmlns:a16="http://schemas.microsoft.com/office/drawing/2014/main" id="{327EC6C5-7A4B-B34B-47B1-4ECF7A584A60}"/>
              </a:ext>
            </a:extLst>
          </p:cNvPr>
          <p:cNvSpPr txBox="1">
            <a:spLocks/>
          </p:cNvSpPr>
          <p:nvPr/>
        </p:nvSpPr>
        <p:spPr>
          <a:xfrm>
            <a:off x="6465882" y="2069991"/>
            <a:ext cx="1527429" cy="34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200" dirty="0"/>
              <a:t>RA:03231008</a:t>
            </a:r>
          </a:p>
        </p:txBody>
      </p:sp>
      <p:sp>
        <p:nvSpPr>
          <p:cNvPr id="38" name="Google Shape;431;p43">
            <a:extLst>
              <a:ext uri="{FF2B5EF4-FFF2-40B4-BE49-F238E27FC236}">
                <a16:creationId xmlns:a16="http://schemas.microsoft.com/office/drawing/2014/main" id="{09FD2A87-0848-DD5F-D016-D3D77E20D51B}"/>
              </a:ext>
            </a:extLst>
          </p:cNvPr>
          <p:cNvSpPr txBox="1">
            <a:spLocks/>
          </p:cNvSpPr>
          <p:nvPr/>
        </p:nvSpPr>
        <p:spPr>
          <a:xfrm>
            <a:off x="3364923" y="2777601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600" dirty="0"/>
              <a:t>Gustavo Albino </a:t>
            </a:r>
          </a:p>
        </p:txBody>
      </p:sp>
      <p:sp>
        <p:nvSpPr>
          <p:cNvPr id="39" name="Google Shape;432;p43">
            <a:extLst>
              <a:ext uri="{FF2B5EF4-FFF2-40B4-BE49-F238E27FC236}">
                <a16:creationId xmlns:a16="http://schemas.microsoft.com/office/drawing/2014/main" id="{92A6F1E7-21F3-A6B5-7B5A-646D647BDBB5}"/>
              </a:ext>
            </a:extLst>
          </p:cNvPr>
          <p:cNvSpPr txBox="1">
            <a:spLocks/>
          </p:cNvSpPr>
          <p:nvPr/>
        </p:nvSpPr>
        <p:spPr>
          <a:xfrm>
            <a:off x="3644609" y="3179049"/>
            <a:ext cx="1527429" cy="34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200" dirty="0"/>
              <a:t>RA:03231048</a:t>
            </a:r>
          </a:p>
        </p:txBody>
      </p:sp>
      <p:sp>
        <p:nvSpPr>
          <p:cNvPr id="40" name="Google Shape;431;p43">
            <a:extLst>
              <a:ext uri="{FF2B5EF4-FFF2-40B4-BE49-F238E27FC236}">
                <a16:creationId xmlns:a16="http://schemas.microsoft.com/office/drawing/2014/main" id="{15A3AAFC-5EF2-F9E9-9040-211E25F1CD68}"/>
              </a:ext>
            </a:extLst>
          </p:cNvPr>
          <p:cNvSpPr txBox="1">
            <a:spLocks/>
          </p:cNvSpPr>
          <p:nvPr/>
        </p:nvSpPr>
        <p:spPr>
          <a:xfrm>
            <a:off x="6204392" y="3862889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600" dirty="0"/>
              <a:t>Maria Paula</a:t>
            </a:r>
          </a:p>
        </p:txBody>
      </p:sp>
      <p:sp>
        <p:nvSpPr>
          <p:cNvPr id="41" name="Google Shape;432;p43">
            <a:extLst>
              <a:ext uri="{FF2B5EF4-FFF2-40B4-BE49-F238E27FC236}">
                <a16:creationId xmlns:a16="http://schemas.microsoft.com/office/drawing/2014/main" id="{6E019026-332D-90F6-32A8-436D538678EA}"/>
              </a:ext>
            </a:extLst>
          </p:cNvPr>
          <p:cNvSpPr txBox="1">
            <a:spLocks/>
          </p:cNvSpPr>
          <p:nvPr/>
        </p:nvSpPr>
        <p:spPr>
          <a:xfrm>
            <a:off x="6484078" y="4264337"/>
            <a:ext cx="1527429" cy="34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200" dirty="0"/>
              <a:t>RA:03231012</a:t>
            </a:r>
          </a:p>
        </p:txBody>
      </p:sp>
      <p:sp>
        <p:nvSpPr>
          <p:cNvPr id="42" name="Google Shape;431;p43">
            <a:extLst>
              <a:ext uri="{FF2B5EF4-FFF2-40B4-BE49-F238E27FC236}">
                <a16:creationId xmlns:a16="http://schemas.microsoft.com/office/drawing/2014/main" id="{7839B6F4-306A-81B5-638F-8C6E9D976D52}"/>
              </a:ext>
            </a:extLst>
          </p:cNvPr>
          <p:cNvSpPr txBox="1">
            <a:spLocks/>
          </p:cNvSpPr>
          <p:nvPr/>
        </p:nvSpPr>
        <p:spPr>
          <a:xfrm>
            <a:off x="3397855" y="3862889"/>
            <a:ext cx="2086800" cy="410700"/>
          </a:xfrm>
          <a:prstGeom prst="rect">
            <a:avLst/>
          </a:prstGeom>
          <a:noFill/>
          <a:ln w="19050" cap="flat" cmpd="sng">
            <a:solidFill>
              <a:srgbClr val="FFA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FFA7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None/>
              <a:defRPr sz="18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600" dirty="0"/>
              <a:t>Isabel Bermudes </a:t>
            </a:r>
          </a:p>
        </p:txBody>
      </p:sp>
      <p:sp>
        <p:nvSpPr>
          <p:cNvPr id="43" name="Google Shape;432;p43">
            <a:extLst>
              <a:ext uri="{FF2B5EF4-FFF2-40B4-BE49-F238E27FC236}">
                <a16:creationId xmlns:a16="http://schemas.microsoft.com/office/drawing/2014/main" id="{0A555E36-99B8-BF23-F36A-7EC3196B5BBD}"/>
              </a:ext>
            </a:extLst>
          </p:cNvPr>
          <p:cNvSpPr txBox="1">
            <a:spLocks/>
          </p:cNvSpPr>
          <p:nvPr/>
        </p:nvSpPr>
        <p:spPr>
          <a:xfrm>
            <a:off x="3677541" y="4264337"/>
            <a:ext cx="1527429" cy="34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  <a:defRPr sz="1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pt-BR" sz="1200" dirty="0"/>
              <a:t>RA:03231028</a:t>
            </a:r>
          </a:p>
        </p:txBody>
      </p:sp>
    </p:spTree>
    <p:extLst>
      <p:ext uri="{BB962C8B-B14F-4D97-AF65-F5344CB8AC3E}">
        <p14:creationId xmlns:p14="http://schemas.microsoft.com/office/powerpoint/2010/main" val="9436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Perda</a:t>
            </a:r>
            <a:r>
              <a:rPr lang="pt-BR" dirty="0">
                <a:solidFill>
                  <a:srgbClr val="FFA700"/>
                </a:solidFill>
              </a:rPr>
              <a:t>  X  Perca</a:t>
            </a:r>
            <a:endParaRPr dirty="0">
              <a:solidFill>
                <a:srgbClr val="FFA700"/>
              </a:solidFill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subTitle" idx="3"/>
          </p:nvPr>
        </p:nvSpPr>
        <p:spPr>
          <a:xfrm>
            <a:off x="5237425" y="1722562"/>
            <a:ext cx="2086800" cy="4107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Perca</a:t>
            </a:r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1726443" y="1722562"/>
            <a:ext cx="2086800" cy="4107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Perda 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1175159" y="2730441"/>
            <a:ext cx="3189368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SUBSTANTIVO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Espero que não haja a perda de bagagens nesta companhia aérea. 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4"/>
          </p:nvPr>
        </p:nvSpPr>
        <p:spPr>
          <a:xfrm>
            <a:off x="5068225" y="2730441"/>
            <a:ext cx="2425200" cy="104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VERBO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Você não quer que eu perca minha hora!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4232575" y="445025"/>
            <a:ext cx="419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 </a:t>
            </a:r>
            <a:r>
              <a:rPr lang="en" dirty="0">
                <a:solidFill>
                  <a:schemeClr val="bg2"/>
                </a:solidFill>
              </a:rPr>
              <a:t>IOT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4232575" y="1800147"/>
            <a:ext cx="4198200" cy="1754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</a:pPr>
            <a:r>
              <a:rPr lang="pt-BR" dirty="0"/>
              <a:t>Nossa solução é um sistema IOT </a:t>
            </a:r>
            <a:r>
              <a:rPr lang="pt-BR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para aquisição e gravação de registros de temperatura e umidade na etapa de fermentação e brasagem da cerveja, para posterior consulta via aplicação web, gerando assim maior controle, a diminuição de custos e perda de produto. </a:t>
            </a:r>
            <a:endParaRPr dirty="0">
              <a:solidFill>
                <a:srgbClr val="FF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l="9252" r="34192"/>
          <a:stretch/>
        </p:blipFill>
        <p:spPr>
          <a:xfrm>
            <a:off x="347452" y="445025"/>
            <a:ext cx="3444300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570;p44">
            <a:extLst>
              <a:ext uri="{FF2B5EF4-FFF2-40B4-BE49-F238E27FC236}">
                <a16:creationId xmlns:a16="http://schemas.microsoft.com/office/drawing/2014/main" id="{A567F8D7-1331-8F7F-8B1D-1C16CE1BAB28}"/>
              </a:ext>
            </a:extLst>
          </p:cNvPr>
          <p:cNvSpPr/>
          <p:nvPr/>
        </p:nvSpPr>
        <p:spPr>
          <a:xfrm>
            <a:off x="5798360" y="878703"/>
            <a:ext cx="3103044" cy="3554439"/>
          </a:xfrm>
          <a:custGeom>
            <a:avLst/>
            <a:gdLst/>
            <a:ahLst/>
            <a:cxnLst/>
            <a:rect l="l" t="t" r="r" b="b"/>
            <a:pathLst>
              <a:path w="21601" h="22059" extrusionOk="0">
                <a:moveTo>
                  <a:pt x="7492" y="0"/>
                </a:moveTo>
                <a:lnTo>
                  <a:pt x="7482" y="4"/>
                </a:lnTo>
                <a:lnTo>
                  <a:pt x="7475" y="7"/>
                </a:lnTo>
                <a:cubicBezTo>
                  <a:pt x="7471" y="7"/>
                  <a:pt x="7468" y="11"/>
                  <a:pt x="7464" y="11"/>
                </a:cubicBezTo>
                <a:cubicBezTo>
                  <a:pt x="7440" y="32"/>
                  <a:pt x="7419" y="56"/>
                  <a:pt x="7408" y="81"/>
                </a:cubicBezTo>
                <a:cubicBezTo>
                  <a:pt x="7398" y="98"/>
                  <a:pt x="7391" y="112"/>
                  <a:pt x="7384" y="130"/>
                </a:cubicBezTo>
                <a:cubicBezTo>
                  <a:pt x="7359" y="193"/>
                  <a:pt x="7317" y="249"/>
                  <a:pt x="7261" y="291"/>
                </a:cubicBezTo>
                <a:lnTo>
                  <a:pt x="7247" y="298"/>
                </a:lnTo>
                <a:cubicBezTo>
                  <a:pt x="7240" y="305"/>
                  <a:pt x="7230" y="308"/>
                  <a:pt x="7223" y="308"/>
                </a:cubicBezTo>
                <a:cubicBezTo>
                  <a:pt x="7177" y="329"/>
                  <a:pt x="7132" y="347"/>
                  <a:pt x="7090" y="371"/>
                </a:cubicBezTo>
                <a:lnTo>
                  <a:pt x="7034" y="399"/>
                </a:lnTo>
                <a:cubicBezTo>
                  <a:pt x="6876" y="483"/>
                  <a:pt x="6701" y="574"/>
                  <a:pt x="6568" y="578"/>
                </a:cubicBezTo>
                <a:cubicBezTo>
                  <a:pt x="6563" y="579"/>
                  <a:pt x="6558" y="579"/>
                  <a:pt x="6553" y="579"/>
                </a:cubicBezTo>
                <a:cubicBezTo>
                  <a:pt x="6540" y="579"/>
                  <a:pt x="6528" y="577"/>
                  <a:pt x="6516" y="574"/>
                </a:cubicBezTo>
                <a:cubicBezTo>
                  <a:pt x="6493" y="570"/>
                  <a:pt x="6471" y="568"/>
                  <a:pt x="6449" y="568"/>
                </a:cubicBezTo>
                <a:cubicBezTo>
                  <a:pt x="6383" y="568"/>
                  <a:pt x="6318" y="587"/>
                  <a:pt x="6263" y="623"/>
                </a:cubicBezTo>
                <a:cubicBezTo>
                  <a:pt x="6232" y="648"/>
                  <a:pt x="6214" y="686"/>
                  <a:pt x="6218" y="725"/>
                </a:cubicBezTo>
                <a:cubicBezTo>
                  <a:pt x="6218" y="847"/>
                  <a:pt x="6151" y="900"/>
                  <a:pt x="6085" y="907"/>
                </a:cubicBezTo>
                <a:cubicBezTo>
                  <a:pt x="6079" y="907"/>
                  <a:pt x="6074" y="908"/>
                  <a:pt x="6068" y="908"/>
                </a:cubicBezTo>
                <a:cubicBezTo>
                  <a:pt x="5980" y="908"/>
                  <a:pt x="5898" y="830"/>
                  <a:pt x="5871" y="721"/>
                </a:cubicBezTo>
                <a:cubicBezTo>
                  <a:pt x="5864" y="686"/>
                  <a:pt x="5759" y="679"/>
                  <a:pt x="5679" y="669"/>
                </a:cubicBezTo>
                <a:cubicBezTo>
                  <a:pt x="5581" y="662"/>
                  <a:pt x="5476" y="651"/>
                  <a:pt x="5413" y="592"/>
                </a:cubicBezTo>
                <a:cubicBezTo>
                  <a:pt x="5392" y="574"/>
                  <a:pt x="5367" y="567"/>
                  <a:pt x="5339" y="564"/>
                </a:cubicBezTo>
                <a:lnTo>
                  <a:pt x="5332" y="564"/>
                </a:lnTo>
                <a:cubicBezTo>
                  <a:pt x="5306" y="561"/>
                  <a:pt x="5279" y="559"/>
                  <a:pt x="5252" y="559"/>
                </a:cubicBezTo>
                <a:cubicBezTo>
                  <a:pt x="5219" y="559"/>
                  <a:pt x="5186" y="561"/>
                  <a:pt x="5154" y="567"/>
                </a:cubicBezTo>
                <a:cubicBezTo>
                  <a:pt x="5360" y="697"/>
                  <a:pt x="5378" y="837"/>
                  <a:pt x="5378" y="1022"/>
                </a:cubicBezTo>
                <a:cubicBezTo>
                  <a:pt x="5374" y="1064"/>
                  <a:pt x="5395" y="1103"/>
                  <a:pt x="5427" y="1131"/>
                </a:cubicBezTo>
                <a:cubicBezTo>
                  <a:pt x="5497" y="1190"/>
                  <a:pt x="5532" y="1278"/>
                  <a:pt x="5525" y="1365"/>
                </a:cubicBezTo>
                <a:cubicBezTo>
                  <a:pt x="5525" y="1383"/>
                  <a:pt x="5528" y="1400"/>
                  <a:pt x="5532" y="1414"/>
                </a:cubicBezTo>
                <a:cubicBezTo>
                  <a:pt x="5556" y="1411"/>
                  <a:pt x="5584" y="1404"/>
                  <a:pt x="5609" y="1397"/>
                </a:cubicBezTo>
                <a:cubicBezTo>
                  <a:pt x="5647" y="1379"/>
                  <a:pt x="5693" y="1369"/>
                  <a:pt x="5738" y="1365"/>
                </a:cubicBezTo>
                <a:cubicBezTo>
                  <a:pt x="5815" y="1365"/>
                  <a:pt x="5878" y="1425"/>
                  <a:pt x="5882" y="1502"/>
                </a:cubicBezTo>
                <a:cubicBezTo>
                  <a:pt x="5892" y="1593"/>
                  <a:pt x="5826" y="1701"/>
                  <a:pt x="5686" y="1726"/>
                </a:cubicBezTo>
                <a:cubicBezTo>
                  <a:pt x="5542" y="1750"/>
                  <a:pt x="5472" y="1820"/>
                  <a:pt x="5423" y="1975"/>
                </a:cubicBezTo>
                <a:cubicBezTo>
                  <a:pt x="5381" y="2108"/>
                  <a:pt x="5280" y="2118"/>
                  <a:pt x="5206" y="2125"/>
                </a:cubicBezTo>
                <a:cubicBezTo>
                  <a:pt x="5147" y="2129"/>
                  <a:pt x="5087" y="2150"/>
                  <a:pt x="5042" y="2188"/>
                </a:cubicBezTo>
                <a:lnTo>
                  <a:pt x="5007" y="2216"/>
                </a:lnTo>
                <a:cubicBezTo>
                  <a:pt x="4937" y="2290"/>
                  <a:pt x="4853" y="2353"/>
                  <a:pt x="4765" y="2398"/>
                </a:cubicBezTo>
                <a:cubicBezTo>
                  <a:pt x="4738" y="2412"/>
                  <a:pt x="4710" y="2419"/>
                  <a:pt x="4682" y="2419"/>
                </a:cubicBezTo>
                <a:cubicBezTo>
                  <a:pt x="4648" y="2419"/>
                  <a:pt x="4614" y="2409"/>
                  <a:pt x="4583" y="2388"/>
                </a:cubicBezTo>
                <a:cubicBezTo>
                  <a:pt x="4564" y="2375"/>
                  <a:pt x="4547" y="2368"/>
                  <a:pt x="4527" y="2368"/>
                </a:cubicBezTo>
                <a:cubicBezTo>
                  <a:pt x="4488" y="2368"/>
                  <a:pt x="4443" y="2393"/>
                  <a:pt x="4366" y="2437"/>
                </a:cubicBezTo>
                <a:lnTo>
                  <a:pt x="4359" y="2440"/>
                </a:lnTo>
                <a:cubicBezTo>
                  <a:pt x="4349" y="2447"/>
                  <a:pt x="4338" y="2451"/>
                  <a:pt x="4331" y="2454"/>
                </a:cubicBezTo>
                <a:lnTo>
                  <a:pt x="4321" y="2458"/>
                </a:lnTo>
                <a:lnTo>
                  <a:pt x="4303" y="2465"/>
                </a:lnTo>
                <a:lnTo>
                  <a:pt x="4293" y="2468"/>
                </a:lnTo>
                <a:lnTo>
                  <a:pt x="4275" y="2472"/>
                </a:lnTo>
                <a:lnTo>
                  <a:pt x="4212" y="2472"/>
                </a:lnTo>
                <a:lnTo>
                  <a:pt x="4191" y="2468"/>
                </a:lnTo>
                <a:lnTo>
                  <a:pt x="4184" y="2468"/>
                </a:lnTo>
                <a:cubicBezTo>
                  <a:pt x="4177" y="2465"/>
                  <a:pt x="4170" y="2461"/>
                  <a:pt x="4159" y="2458"/>
                </a:cubicBezTo>
                <a:lnTo>
                  <a:pt x="4156" y="2458"/>
                </a:lnTo>
                <a:lnTo>
                  <a:pt x="4135" y="2447"/>
                </a:lnTo>
                <a:lnTo>
                  <a:pt x="4128" y="2440"/>
                </a:lnTo>
                <a:lnTo>
                  <a:pt x="4107" y="2430"/>
                </a:lnTo>
                <a:lnTo>
                  <a:pt x="4103" y="2426"/>
                </a:lnTo>
                <a:lnTo>
                  <a:pt x="4079" y="2405"/>
                </a:lnTo>
                <a:lnTo>
                  <a:pt x="4072" y="2402"/>
                </a:lnTo>
                <a:lnTo>
                  <a:pt x="4051" y="2384"/>
                </a:lnTo>
                <a:lnTo>
                  <a:pt x="4044" y="2377"/>
                </a:lnTo>
                <a:lnTo>
                  <a:pt x="4016" y="2356"/>
                </a:lnTo>
                <a:lnTo>
                  <a:pt x="3956" y="2307"/>
                </a:lnTo>
                <a:cubicBezTo>
                  <a:pt x="3886" y="2244"/>
                  <a:pt x="3827" y="2167"/>
                  <a:pt x="3781" y="2083"/>
                </a:cubicBezTo>
                <a:lnTo>
                  <a:pt x="3757" y="2045"/>
                </a:lnTo>
                <a:lnTo>
                  <a:pt x="3750" y="2031"/>
                </a:lnTo>
                <a:lnTo>
                  <a:pt x="3736" y="2006"/>
                </a:lnTo>
                <a:lnTo>
                  <a:pt x="3722" y="1989"/>
                </a:lnTo>
                <a:lnTo>
                  <a:pt x="3708" y="1968"/>
                </a:lnTo>
                <a:lnTo>
                  <a:pt x="3697" y="1950"/>
                </a:lnTo>
                <a:lnTo>
                  <a:pt x="3680" y="1929"/>
                </a:lnTo>
                <a:lnTo>
                  <a:pt x="3669" y="1908"/>
                </a:lnTo>
                <a:lnTo>
                  <a:pt x="3652" y="1887"/>
                </a:lnTo>
                <a:lnTo>
                  <a:pt x="3638" y="1869"/>
                </a:lnTo>
                <a:lnTo>
                  <a:pt x="3620" y="1848"/>
                </a:lnTo>
                <a:lnTo>
                  <a:pt x="3603" y="1827"/>
                </a:lnTo>
                <a:lnTo>
                  <a:pt x="3585" y="1806"/>
                </a:lnTo>
                <a:lnTo>
                  <a:pt x="3568" y="1789"/>
                </a:lnTo>
                <a:lnTo>
                  <a:pt x="3564" y="1785"/>
                </a:lnTo>
                <a:cubicBezTo>
                  <a:pt x="3522" y="1806"/>
                  <a:pt x="3466" y="1824"/>
                  <a:pt x="3414" y="1841"/>
                </a:cubicBezTo>
                <a:cubicBezTo>
                  <a:pt x="3302" y="1887"/>
                  <a:pt x="3183" y="1915"/>
                  <a:pt x="3060" y="1926"/>
                </a:cubicBezTo>
                <a:lnTo>
                  <a:pt x="3043" y="1926"/>
                </a:lnTo>
                <a:cubicBezTo>
                  <a:pt x="3008" y="1926"/>
                  <a:pt x="2955" y="1926"/>
                  <a:pt x="2892" y="1922"/>
                </a:cubicBezTo>
                <a:cubicBezTo>
                  <a:pt x="2833" y="1921"/>
                  <a:pt x="2735" y="1918"/>
                  <a:pt x="2634" y="1918"/>
                </a:cubicBezTo>
                <a:cubicBezTo>
                  <a:pt x="2498" y="1918"/>
                  <a:pt x="2356" y="1923"/>
                  <a:pt x="2297" y="1943"/>
                </a:cubicBezTo>
                <a:cubicBezTo>
                  <a:pt x="2290" y="1943"/>
                  <a:pt x="2283" y="1947"/>
                  <a:pt x="2280" y="1950"/>
                </a:cubicBezTo>
                <a:cubicBezTo>
                  <a:pt x="2273" y="2003"/>
                  <a:pt x="2283" y="2052"/>
                  <a:pt x="2311" y="2097"/>
                </a:cubicBezTo>
                <a:cubicBezTo>
                  <a:pt x="2322" y="2125"/>
                  <a:pt x="2346" y="2146"/>
                  <a:pt x="2374" y="2157"/>
                </a:cubicBezTo>
                <a:cubicBezTo>
                  <a:pt x="2469" y="2178"/>
                  <a:pt x="2591" y="2220"/>
                  <a:pt x="2616" y="2314"/>
                </a:cubicBezTo>
                <a:cubicBezTo>
                  <a:pt x="2637" y="2412"/>
                  <a:pt x="2539" y="2479"/>
                  <a:pt x="2507" y="2500"/>
                </a:cubicBezTo>
                <a:cubicBezTo>
                  <a:pt x="2437" y="2549"/>
                  <a:pt x="2357" y="2573"/>
                  <a:pt x="2269" y="2577"/>
                </a:cubicBezTo>
                <a:cubicBezTo>
                  <a:pt x="2182" y="2584"/>
                  <a:pt x="2164" y="2587"/>
                  <a:pt x="2164" y="2741"/>
                </a:cubicBezTo>
                <a:cubicBezTo>
                  <a:pt x="2164" y="2776"/>
                  <a:pt x="2168" y="2811"/>
                  <a:pt x="2178" y="2843"/>
                </a:cubicBezTo>
                <a:cubicBezTo>
                  <a:pt x="2217" y="2948"/>
                  <a:pt x="2269" y="3046"/>
                  <a:pt x="2339" y="3130"/>
                </a:cubicBezTo>
                <a:cubicBezTo>
                  <a:pt x="2423" y="3245"/>
                  <a:pt x="2511" y="3368"/>
                  <a:pt x="2525" y="3504"/>
                </a:cubicBezTo>
                <a:cubicBezTo>
                  <a:pt x="2528" y="3550"/>
                  <a:pt x="2525" y="3599"/>
                  <a:pt x="2511" y="3648"/>
                </a:cubicBezTo>
                <a:cubicBezTo>
                  <a:pt x="2451" y="3886"/>
                  <a:pt x="2416" y="4128"/>
                  <a:pt x="2402" y="4376"/>
                </a:cubicBezTo>
                <a:cubicBezTo>
                  <a:pt x="2402" y="4383"/>
                  <a:pt x="2381" y="4996"/>
                  <a:pt x="2199" y="5150"/>
                </a:cubicBezTo>
                <a:lnTo>
                  <a:pt x="2220" y="5178"/>
                </a:lnTo>
                <a:lnTo>
                  <a:pt x="2129" y="5185"/>
                </a:lnTo>
                <a:cubicBezTo>
                  <a:pt x="2108" y="5188"/>
                  <a:pt x="2090" y="5188"/>
                  <a:pt x="2069" y="5188"/>
                </a:cubicBezTo>
                <a:lnTo>
                  <a:pt x="2066" y="5188"/>
                </a:lnTo>
                <a:cubicBezTo>
                  <a:pt x="2027" y="5185"/>
                  <a:pt x="1985" y="5178"/>
                  <a:pt x="1950" y="5164"/>
                </a:cubicBezTo>
                <a:cubicBezTo>
                  <a:pt x="1911" y="5153"/>
                  <a:pt x="1876" y="5143"/>
                  <a:pt x="1840" y="5143"/>
                </a:cubicBezTo>
                <a:cubicBezTo>
                  <a:pt x="1795" y="5143"/>
                  <a:pt x="1751" y="5158"/>
                  <a:pt x="1698" y="5202"/>
                </a:cubicBezTo>
                <a:cubicBezTo>
                  <a:pt x="1625" y="5262"/>
                  <a:pt x="1534" y="5300"/>
                  <a:pt x="1443" y="5314"/>
                </a:cubicBezTo>
                <a:cubicBezTo>
                  <a:pt x="1411" y="5321"/>
                  <a:pt x="1383" y="5325"/>
                  <a:pt x="1355" y="5328"/>
                </a:cubicBezTo>
                <a:cubicBezTo>
                  <a:pt x="1324" y="5335"/>
                  <a:pt x="1299" y="5339"/>
                  <a:pt x="1271" y="5346"/>
                </a:cubicBezTo>
                <a:cubicBezTo>
                  <a:pt x="1184" y="5356"/>
                  <a:pt x="1103" y="5391"/>
                  <a:pt x="1033" y="5444"/>
                </a:cubicBezTo>
                <a:cubicBezTo>
                  <a:pt x="956" y="5503"/>
                  <a:pt x="865" y="5549"/>
                  <a:pt x="774" y="5577"/>
                </a:cubicBezTo>
                <a:lnTo>
                  <a:pt x="739" y="5587"/>
                </a:lnTo>
                <a:cubicBezTo>
                  <a:pt x="620" y="5626"/>
                  <a:pt x="578" y="5643"/>
                  <a:pt x="575" y="5720"/>
                </a:cubicBezTo>
                <a:cubicBezTo>
                  <a:pt x="561" y="5818"/>
                  <a:pt x="522" y="5909"/>
                  <a:pt x="466" y="5990"/>
                </a:cubicBezTo>
                <a:cubicBezTo>
                  <a:pt x="410" y="6081"/>
                  <a:pt x="379" y="6141"/>
                  <a:pt x="393" y="6214"/>
                </a:cubicBezTo>
                <a:cubicBezTo>
                  <a:pt x="438" y="6389"/>
                  <a:pt x="347" y="6438"/>
                  <a:pt x="267" y="6477"/>
                </a:cubicBezTo>
                <a:cubicBezTo>
                  <a:pt x="218" y="6501"/>
                  <a:pt x="172" y="6533"/>
                  <a:pt x="134" y="6568"/>
                </a:cubicBezTo>
                <a:cubicBezTo>
                  <a:pt x="81" y="6624"/>
                  <a:pt x="88" y="6659"/>
                  <a:pt x="99" y="6715"/>
                </a:cubicBezTo>
                <a:cubicBezTo>
                  <a:pt x="120" y="6788"/>
                  <a:pt x="106" y="6865"/>
                  <a:pt x="56" y="6921"/>
                </a:cubicBezTo>
                <a:cubicBezTo>
                  <a:pt x="0" y="6988"/>
                  <a:pt x="92" y="7131"/>
                  <a:pt x="183" y="7268"/>
                </a:cubicBezTo>
                <a:lnTo>
                  <a:pt x="211" y="7313"/>
                </a:lnTo>
                <a:cubicBezTo>
                  <a:pt x="235" y="7352"/>
                  <a:pt x="260" y="7390"/>
                  <a:pt x="288" y="7425"/>
                </a:cubicBezTo>
                <a:cubicBezTo>
                  <a:pt x="375" y="7555"/>
                  <a:pt x="463" y="7674"/>
                  <a:pt x="445" y="7824"/>
                </a:cubicBezTo>
                <a:cubicBezTo>
                  <a:pt x="438" y="7859"/>
                  <a:pt x="449" y="7894"/>
                  <a:pt x="473" y="7922"/>
                </a:cubicBezTo>
                <a:cubicBezTo>
                  <a:pt x="499" y="7949"/>
                  <a:pt x="547" y="7963"/>
                  <a:pt x="609" y="7963"/>
                </a:cubicBezTo>
                <a:cubicBezTo>
                  <a:pt x="621" y="7963"/>
                  <a:pt x="635" y="7962"/>
                  <a:pt x="648" y="7961"/>
                </a:cubicBezTo>
                <a:cubicBezTo>
                  <a:pt x="654" y="7960"/>
                  <a:pt x="659" y="7960"/>
                  <a:pt x="665" y="7960"/>
                </a:cubicBezTo>
                <a:cubicBezTo>
                  <a:pt x="780" y="7960"/>
                  <a:pt x="806" y="8066"/>
                  <a:pt x="823" y="8133"/>
                </a:cubicBezTo>
                <a:cubicBezTo>
                  <a:pt x="848" y="8231"/>
                  <a:pt x="862" y="8269"/>
                  <a:pt x="946" y="8269"/>
                </a:cubicBezTo>
                <a:cubicBezTo>
                  <a:pt x="1012" y="8269"/>
                  <a:pt x="1079" y="8273"/>
                  <a:pt x="1138" y="8276"/>
                </a:cubicBezTo>
                <a:cubicBezTo>
                  <a:pt x="1191" y="8280"/>
                  <a:pt x="1242" y="8283"/>
                  <a:pt x="1289" y="8283"/>
                </a:cubicBezTo>
                <a:cubicBezTo>
                  <a:pt x="1379" y="8283"/>
                  <a:pt x="1450" y="8271"/>
                  <a:pt x="1471" y="8227"/>
                </a:cubicBezTo>
                <a:cubicBezTo>
                  <a:pt x="1516" y="8122"/>
                  <a:pt x="1613" y="8025"/>
                  <a:pt x="1707" y="8025"/>
                </a:cubicBezTo>
                <a:cubicBezTo>
                  <a:pt x="1716" y="8025"/>
                  <a:pt x="1725" y="8026"/>
                  <a:pt x="1733" y="8027"/>
                </a:cubicBezTo>
                <a:cubicBezTo>
                  <a:pt x="1772" y="8034"/>
                  <a:pt x="1838" y="8069"/>
                  <a:pt x="1838" y="8206"/>
                </a:cubicBezTo>
                <a:cubicBezTo>
                  <a:pt x="1838" y="8238"/>
                  <a:pt x="1838" y="8280"/>
                  <a:pt x="1835" y="8329"/>
                </a:cubicBezTo>
                <a:cubicBezTo>
                  <a:pt x="1831" y="8448"/>
                  <a:pt x="1821" y="8805"/>
                  <a:pt x="1877" y="8857"/>
                </a:cubicBezTo>
                <a:cubicBezTo>
                  <a:pt x="1898" y="8850"/>
                  <a:pt x="1915" y="8843"/>
                  <a:pt x="1933" y="8840"/>
                </a:cubicBezTo>
                <a:lnTo>
                  <a:pt x="1943" y="8840"/>
                </a:lnTo>
                <a:cubicBezTo>
                  <a:pt x="2027" y="8821"/>
                  <a:pt x="2113" y="8812"/>
                  <a:pt x="2199" y="8812"/>
                </a:cubicBezTo>
                <a:cubicBezTo>
                  <a:pt x="2242" y="8812"/>
                  <a:pt x="2285" y="8814"/>
                  <a:pt x="2329" y="8819"/>
                </a:cubicBezTo>
                <a:lnTo>
                  <a:pt x="2329" y="8815"/>
                </a:lnTo>
                <a:lnTo>
                  <a:pt x="2395" y="8822"/>
                </a:lnTo>
                <a:cubicBezTo>
                  <a:pt x="2444" y="8829"/>
                  <a:pt x="2497" y="8836"/>
                  <a:pt x="2546" y="8847"/>
                </a:cubicBezTo>
                <a:lnTo>
                  <a:pt x="2549" y="8847"/>
                </a:lnTo>
                <a:lnTo>
                  <a:pt x="2581" y="8857"/>
                </a:lnTo>
                <a:lnTo>
                  <a:pt x="2598" y="8861"/>
                </a:lnTo>
                <a:lnTo>
                  <a:pt x="2637" y="8871"/>
                </a:lnTo>
                <a:cubicBezTo>
                  <a:pt x="2677" y="8885"/>
                  <a:pt x="2719" y="8892"/>
                  <a:pt x="2761" y="8892"/>
                </a:cubicBezTo>
                <a:cubicBezTo>
                  <a:pt x="2863" y="8892"/>
                  <a:pt x="2964" y="8851"/>
                  <a:pt x="3036" y="8777"/>
                </a:cubicBezTo>
                <a:cubicBezTo>
                  <a:pt x="3106" y="8710"/>
                  <a:pt x="3190" y="8661"/>
                  <a:pt x="3281" y="8633"/>
                </a:cubicBezTo>
                <a:cubicBezTo>
                  <a:pt x="3365" y="8602"/>
                  <a:pt x="3442" y="8563"/>
                  <a:pt x="3519" y="8521"/>
                </a:cubicBezTo>
                <a:cubicBezTo>
                  <a:pt x="3564" y="8497"/>
                  <a:pt x="3610" y="8469"/>
                  <a:pt x="3655" y="8441"/>
                </a:cubicBezTo>
                <a:cubicBezTo>
                  <a:pt x="3841" y="8329"/>
                  <a:pt x="4012" y="8220"/>
                  <a:pt x="4198" y="8220"/>
                </a:cubicBezTo>
                <a:cubicBezTo>
                  <a:pt x="4272" y="8217"/>
                  <a:pt x="4345" y="8210"/>
                  <a:pt x="4419" y="8196"/>
                </a:cubicBezTo>
                <a:cubicBezTo>
                  <a:pt x="4494" y="8184"/>
                  <a:pt x="4563" y="8174"/>
                  <a:pt x="4620" y="8174"/>
                </a:cubicBezTo>
                <a:cubicBezTo>
                  <a:pt x="4682" y="8174"/>
                  <a:pt x="4731" y="8185"/>
                  <a:pt x="4762" y="8220"/>
                </a:cubicBezTo>
                <a:cubicBezTo>
                  <a:pt x="4790" y="8252"/>
                  <a:pt x="4797" y="8297"/>
                  <a:pt x="4779" y="8339"/>
                </a:cubicBezTo>
                <a:cubicBezTo>
                  <a:pt x="4737" y="8483"/>
                  <a:pt x="4706" y="9057"/>
                  <a:pt x="4944" y="9344"/>
                </a:cubicBezTo>
                <a:cubicBezTo>
                  <a:pt x="5180" y="9623"/>
                  <a:pt x="5301" y="9717"/>
                  <a:pt x="5461" y="9717"/>
                </a:cubicBezTo>
                <a:cubicBezTo>
                  <a:pt x="5484" y="9717"/>
                  <a:pt x="5507" y="9715"/>
                  <a:pt x="5532" y="9711"/>
                </a:cubicBezTo>
                <a:cubicBezTo>
                  <a:pt x="5563" y="9707"/>
                  <a:pt x="5591" y="9705"/>
                  <a:pt x="5615" y="9705"/>
                </a:cubicBezTo>
                <a:cubicBezTo>
                  <a:pt x="5714" y="9705"/>
                  <a:pt x="5763" y="9735"/>
                  <a:pt x="5805" y="9760"/>
                </a:cubicBezTo>
                <a:cubicBezTo>
                  <a:pt x="5836" y="9782"/>
                  <a:pt x="5872" y="9793"/>
                  <a:pt x="5908" y="9793"/>
                </a:cubicBezTo>
                <a:cubicBezTo>
                  <a:pt x="5913" y="9793"/>
                  <a:pt x="5919" y="9792"/>
                  <a:pt x="5924" y="9792"/>
                </a:cubicBezTo>
                <a:cubicBezTo>
                  <a:pt x="5933" y="9791"/>
                  <a:pt x="5942" y="9791"/>
                  <a:pt x="5950" y="9791"/>
                </a:cubicBezTo>
                <a:cubicBezTo>
                  <a:pt x="6074" y="9791"/>
                  <a:pt x="6100" y="9886"/>
                  <a:pt x="6113" y="9935"/>
                </a:cubicBezTo>
                <a:cubicBezTo>
                  <a:pt x="6127" y="9984"/>
                  <a:pt x="6130" y="9984"/>
                  <a:pt x="6158" y="9984"/>
                </a:cubicBezTo>
                <a:cubicBezTo>
                  <a:pt x="6481" y="9984"/>
                  <a:pt x="6677" y="10086"/>
                  <a:pt x="6677" y="10261"/>
                </a:cubicBezTo>
                <a:lnTo>
                  <a:pt x="6677" y="10268"/>
                </a:lnTo>
                <a:cubicBezTo>
                  <a:pt x="6695" y="10287"/>
                  <a:pt x="6759" y="10291"/>
                  <a:pt x="6825" y="10291"/>
                </a:cubicBezTo>
                <a:cubicBezTo>
                  <a:pt x="6859" y="10291"/>
                  <a:pt x="6892" y="10290"/>
                  <a:pt x="6922" y="10289"/>
                </a:cubicBezTo>
                <a:cubicBezTo>
                  <a:pt x="6949" y="10288"/>
                  <a:pt x="6977" y="10287"/>
                  <a:pt x="7004" y="10287"/>
                </a:cubicBezTo>
                <a:cubicBezTo>
                  <a:pt x="7043" y="10287"/>
                  <a:pt x="7082" y="10288"/>
                  <a:pt x="7121" y="10293"/>
                </a:cubicBezTo>
                <a:cubicBezTo>
                  <a:pt x="7167" y="10296"/>
                  <a:pt x="7212" y="10314"/>
                  <a:pt x="7251" y="10342"/>
                </a:cubicBezTo>
                <a:lnTo>
                  <a:pt x="7286" y="10370"/>
                </a:lnTo>
                <a:cubicBezTo>
                  <a:pt x="7387" y="10457"/>
                  <a:pt x="7517" y="10562"/>
                  <a:pt x="7482" y="10772"/>
                </a:cubicBezTo>
                <a:cubicBezTo>
                  <a:pt x="7471" y="10839"/>
                  <a:pt x="7513" y="10902"/>
                  <a:pt x="7552" y="10961"/>
                </a:cubicBezTo>
                <a:cubicBezTo>
                  <a:pt x="7590" y="11024"/>
                  <a:pt x="7629" y="11084"/>
                  <a:pt x="7611" y="11150"/>
                </a:cubicBezTo>
                <a:cubicBezTo>
                  <a:pt x="7597" y="11192"/>
                  <a:pt x="7566" y="11224"/>
                  <a:pt x="7527" y="11241"/>
                </a:cubicBezTo>
                <a:cubicBezTo>
                  <a:pt x="7499" y="11255"/>
                  <a:pt x="7489" y="11259"/>
                  <a:pt x="7534" y="11360"/>
                </a:cubicBezTo>
                <a:lnTo>
                  <a:pt x="7545" y="11381"/>
                </a:lnTo>
                <a:cubicBezTo>
                  <a:pt x="7587" y="11458"/>
                  <a:pt x="7615" y="11542"/>
                  <a:pt x="7629" y="11630"/>
                </a:cubicBezTo>
                <a:cubicBezTo>
                  <a:pt x="7639" y="11801"/>
                  <a:pt x="7860" y="11847"/>
                  <a:pt x="8070" y="11847"/>
                </a:cubicBezTo>
                <a:lnTo>
                  <a:pt x="8157" y="11847"/>
                </a:lnTo>
                <a:cubicBezTo>
                  <a:pt x="8204" y="11845"/>
                  <a:pt x="8246" y="11843"/>
                  <a:pt x="8285" y="11843"/>
                </a:cubicBezTo>
                <a:cubicBezTo>
                  <a:pt x="8436" y="11843"/>
                  <a:pt x="8531" y="11863"/>
                  <a:pt x="8595" y="11924"/>
                </a:cubicBezTo>
                <a:cubicBezTo>
                  <a:pt x="8669" y="11990"/>
                  <a:pt x="8679" y="12095"/>
                  <a:pt x="8679" y="12186"/>
                </a:cubicBezTo>
                <a:cubicBezTo>
                  <a:pt x="8679" y="12302"/>
                  <a:pt x="8739" y="12362"/>
                  <a:pt x="8812" y="12435"/>
                </a:cubicBezTo>
                <a:cubicBezTo>
                  <a:pt x="8840" y="12460"/>
                  <a:pt x="8865" y="12484"/>
                  <a:pt x="8889" y="12516"/>
                </a:cubicBezTo>
                <a:cubicBezTo>
                  <a:pt x="8938" y="12568"/>
                  <a:pt x="8973" y="12631"/>
                  <a:pt x="8998" y="12698"/>
                </a:cubicBezTo>
                <a:cubicBezTo>
                  <a:pt x="9050" y="12855"/>
                  <a:pt x="9008" y="13016"/>
                  <a:pt x="8973" y="13160"/>
                </a:cubicBezTo>
                <a:cubicBezTo>
                  <a:pt x="8945" y="13258"/>
                  <a:pt x="8924" y="13349"/>
                  <a:pt x="8935" y="13419"/>
                </a:cubicBezTo>
                <a:cubicBezTo>
                  <a:pt x="8938" y="13436"/>
                  <a:pt x="8938" y="13454"/>
                  <a:pt x="8938" y="13471"/>
                </a:cubicBezTo>
                <a:lnTo>
                  <a:pt x="8938" y="13496"/>
                </a:lnTo>
                <a:lnTo>
                  <a:pt x="8938" y="13520"/>
                </a:lnTo>
                <a:cubicBezTo>
                  <a:pt x="8938" y="13527"/>
                  <a:pt x="8938" y="13541"/>
                  <a:pt x="8935" y="13552"/>
                </a:cubicBezTo>
                <a:lnTo>
                  <a:pt x="8931" y="13566"/>
                </a:lnTo>
                <a:cubicBezTo>
                  <a:pt x="8931" y="13580"/>
                  <a:pt x="8928" y="13590"/>
                  <a:pt x="8924" y="13601"/>
                </a:cubicBezTo>
                <a:cubicBezTo>
                  <a:pt x="8921" y="13615"/>
                  <a:pt x="8921" y="13611"/>
                  <a:pt x="8917" y="13618"/>
                </a:cubicBezTo>
                <a:cubicBezTo>
                  <a:pt x="8917" y="13622"/>
                  <a:pt x="8910" y="13639"/>
                  <a:pt x="8907" y="13650"/>
                </a:cubicBezTo>
                <a:cubicBezTo>
                  <a:pt x="8903" y="13660"/>
                  <a:pt x="8900" y="13667"/>
                  <a:pt x="8896" y="13678"/>
                </a:cubicBezTo>
                <a:cubicBezTo>
                  <a:pt x="8889" y="13685"/>
                  <a:pt x="8889" y="13688"/>
                  <a:pt x="8886" y="13692"/>
                </a:cubicBezTo>
                <a:cubicBezTo>
                  <a:pt x="8872" y="13723"/>
                  <a:pt x="8851" y="13755"/>
                  <a:pt x="8826" y="13779"/>
                </a:cubicBezTo>
                <a:cubicBezTo>
                  <a:pt x="8819" y="13793"/>
                  <a:pt x="8809" y="13804"/>
                  <a:pt x="8798" y="13814"/>
                </a:cubicBezTo>
                <a:lnTo>
                  <a:pt x="8805" y="13825"/>
                </a:lnTo>
                <a:lnTo>
                  <a:pt x="8812" y="13835"/>
                </a:lnTo>
                <a:cubicBezTo>
                  <a:pt x="8819" y="13846"/>
                  <a:pt x="8823" y="13853"/>
                  <a:pt x="8826" y="13860"/>
                </a:cubicBezTo>
                <a:lnTo>
                  <a:pt x="8833" y="13867"/>
                </a:lnTo>
                <a:cubicBezTo>
                  <a:pt x="8837" y="13877"/>
                  <a:pt x="8844" y="13888"/>
                  <a:pt x="8847" y="13898"/>
                </a:cubicBezTo>
                <a:lnTo>
                  <a:pt x="8851" y="13905"/>
                </a:lnTo>
                <a:cubicBezTo>
                  <a:pt x="8854" y="13912"/>
                  <a:pt x="8858" y="13919"/>
                  <a:pt x="8861" y="13926"/>
                </a:cubicBezTo>
                <a:lnTo>
                  <a:pt x="8865" y="13937"/>
                </a:lnTo>
                <a:cubicBezTo>
                  <a:pt x="8865" y="13944"/>
                  <a:pt x="8868" y="13951"/>
                  <a:pt x="8868" y="13958"/>
                </a:cubicBezTo>
                <a:cubicBezTo>
                  <a:pt x="8868" y="13965"/>
                  <a:pt x="8868" y="13965"/>
                  <a:pt x="8868" y="13968"/>
                </a:cubicBezTo>
                <a:cubicBezTo>
                  <a:pt x="8868" y="13975"/>
                  <a:pt x="8868" y="13982"/>
                  <a:pt x="8868" y="13986"/>
                </a:cubicBezTo>
                <a:lnTo>
                  <a:pt x="8868" y="13996"/>
                </a:lnTo>
                <a:cubicBezTo>
                  <a:pt x="8868" y="14007"/>
                  <a:pt x="8868" y="14014"/>
                  <a:pt x="8865" y="14024"/>
                </a:cubicBezTo>
                <a:cubicBezTo>
                  <a:pt x="8851" y="14080"/>
                  <a:pt x="8809" y="14126"/>
                  <a:pt x="8756" y="14150"/>
                </a:cubicBezTo>
                <a:cubicBezTo>
                  <a:pt x="8756" y="14150"/>
                  <a:pt x="8753" y="14154"/>
                  <a:pt x="8753" y="14154"/>
                </a:cubicBezTo>
                <a:cubicBezTo>
                  <a:pt x="8760" y="14196"/>
                  <a:pt x="8774" y="14234"/>
                  <a:pt x="8795" y="14269"/>
                </a:cubicBezTo>
                <a:cubicBezTo>
                  <a:pt x="8851" y="14389"/>
                  <a:pt x="8935" y="14564"/>
                  <a:pt x="8886" y="14781"/>
                </a:cubicBezTo>
                <a:lnTo>
                  <a:pt x="8886" y="14784"/>
                </a:lnTo>
                <a:cubicBezTo>
                  <a:pt x="8851" y="14942"/>
                  <a:pt x="8826" y="15057"/>
                  <a:pt x="8851" y="15092"/>
                </a:cubicBezTo>
                <a:cubicBezTo>
                  <a:pt x="8872" y="15110"/>
                  <a:pt x="8893" y="15120"/>
                  <a:pt x="8917" y="15124"/>
                </a:cubicBezTo>
                <a:cubicBezTo>
                  <a:pt x="8980" y="15134"/>
                  <a:pt x="9043" y="15141"/>
                  <a:pt x="9106" y="15145"/>
                </a:cubicBezTo>
                <a:cubicBezTo>
                  <a:pt x="9204" y="15145"/>
                  <a:pt x="9306" y="15162"/>
                  <a:pt x="9404" y="15190"/>
                </a:cubicBezTo>
                <a:cubicBezTo>
                  <a:pt x="9421" y="15197"/>
                  <a:pt x="9439" y="15204"/>
                  <a:pt x="9453" y="15208"/>
                </a:cubicBezTo>
                <a:cubicBezTo>
                  <a:pt x="9477" y="15216"/>
                  <a:pt x="9490" y="15220"/>
                  <a:pt x="9501" y="15220"/>
                </a:cubicBezTo>
                <a:cubicBezTo>
                  <a:pt x="9513" y="15220"/>
                  <a:pt x="9523" y="15214"/>
                  <a:pt x="9544" y="15201"/>
                </a:cubicBezTo>
                <a:cubicBezTo>
                  <a:pt x="9561" y="15190"/>
                  <a:pt x="9586" y="15183"/>
                  <a:pt x="9610" y="15180"/>
                </a:cubicBezTo>
                <a:cubicBezTo>
                  <a:pt x="9624" y="15180"/>
                  <a:pt x="9642" y="15183"/>
                  <a:pt x="9659" y="15187"/>
                </a:cubicBezTo>
                <a:cubicBezTo>
                  <a:pt x="9666" y="15187"/>
                  <a:pt x="9673" y="15190"/>
                  <a:pt x="9680" y="15194"/>
                </a:cubicBezTo>
                <a:cubicBezTo>
                  <a:pt x="9789" y="15236"/>
                  <a:pt x="9890" y="15393"/>
                  <a:pt x="9957" y="15533"/>
                </a:cubicBezTo>
                <a:cubicBezTo>
                  <a:pt x="9981" y="15586"/>
                  <a:pt x="10002" y="15642"/>
                  <a:pt x="10020" y="15701"/>
                </a:cubicBezTo>
                <a:cubicBezTo>
                  <a:pt x="10072" y="15897"/>
                  <a:pt x="10181" y="16181"/>
                  <a:pt x="10233" y="16254"/>
                </a:cubicBezTo>
                <a:lnTo>
                  <a:pt x="10275" y="16230"/>
                </a:lnTo>
                <a:cubicBezTo>
                  <a:pt x="10346" y="16190"/>
                  <a:pt x="10447" y="16132"/>
                  <a:pt x="10561" y="16132"/>
                </a:cubicBezTo>
                <a:cubicBezTo>
                  <a:pt x="10588" y="16132"/>
                  <a:pt x="10615" y="16135"/>
                  <a:pt x="10643" y="16142"/>
                </a:cubicBezTo>
                <a:cubicBezTo>
                  <a:pt x="10664" y="16149"/>
                  <a:pt x="10689" y="16156"/>
                  <a:pt x="10706" y="16167"/>
                </a:cubicBezTo>
                <a:cubicBezTo>
                  <a:pt x="10713" y="16170"/>
                  <a:pt x="10720" y="16174"/>
                  <a:pt x="10724" y="16177"/>
                </a:cubicBezTo>
                <a:cubicBezTo>
                  <a:pt x="10755" y="16202"/>
                  <a:pt x="10780" y="16230"/>
                  <a:pt x="10794" y="16265"/>
                </a:cubicBezTo>
                <a:cubicBezTo>
                  <a:pt x="10843" y="16401"/>
                  <a:pt x="10797" y="16629"/>
                  <a:pt x="10748" y="16867"/>
                </a:cubicBezTo>
                <a:cubicBezTo>
                  <a:pt x="10727" y="16965"/>
                  <a:pt x="10706" y="17060"/>
                  <a:pt x="10699" y="17137"/>
                </a:cubicBezTo>
                <a:lnTo>
                  <a:pt x="10738" y="17137"/>
                </a:lnTo>
                <a:cubicBezTo>
                  <a:pt x="10752" y="17136"/>
                  <a:pt x="10767" y="17136"/>
                  <a:pt x="10781" y="17136"/>
                </a:cubicBezTo>
                <a:cubicBezTo>
                  <a:pt x="10853" y="17136"/>
                  <a:pt x="10923" y="17143"/>
                  <a:pt x="10993" y="17158"/>
                </a:cubicBezTo>
                <a:lnTo>
                  <a:pt x="11000" y="17161"/>
                </a:lnTo>
                <a:lnTo>
                  <a:pt x="11007" y="17165"/>
                </a:lnTo>
                <a:lnTo>
                  <a:pt x="11014" y="17168"/>
                </a:lnTo>
                <a:cubicBezTo>
                  <a:pt x="11158" y="17238"/>
                  <a:pt x="11189" y="17875"/>
                  <a:pt x="11154" y="18057"/>
                </a:cubicBezTo>
                <a:lnTo>
                  <a:pt x="11154" y="18061"/>
                </a:lnTo>
                <a:cubicBezTo>
                  <a:pt x="11151" y="18071"/>
                  <a:pt x="11147" y="18078"/>
                  <a:pt x="11147" y="18085"/>
                </a:cubicBezTo>
                <a:cubicBezTo>
                  <a:pt x="11109" y="18180"/>
                  <a:pt x="10972" y="18243"/>
                  <a:pt x="10755" y="18341"/>
                </a:cubicBezTo>
                <a:cubicBezTo>
                  <a:pt x="10650" y="18379"/>
                  <a:pt x="10552" y="18428"/>
                  <a:pt x="10457" y="18484"/>
                </a:cubicBezTo>
                <a:cubicBezTo>
                  <a:pt x="10265" y="18611"/>
                  <a:pt x="9768" y="19076"/>
                  <a:pt x="9530" y="19461"/>
                </a:cubicBezTo>
                <a:cubicBezTo>
                  <a:pt x="9502" y="19503"/>
                  <a:pt x="9474" y="19549"/>
                  <a:pt x="9442" y="19591"/>
                </a:cubicBezTo>
                <a:cubicBezTo>
                  <a:pt x="9358" y="19703"/>
                  <a:pt x="9267" y="19808"/>
                  <a:pt x="9169" y="19909"/>
                </a:cubicBezTo>
                <a:lnTo>
                  <a:pt x="9155" y="19923"/>
                </a:lnTo>
                <a:lnTo>
                  <a:pt x="9162" y="19923"/>
                </a:lnTo>
                <a:lnTo>
                  <a:pt x="9173" y="19920"/>
                </a:lnTo>
                <a:lnTo>
                  <a:pt x="9180" y="19916"/>
                </a:lnTo>
                <a:lnTo>
                  <a:pt x="9197" y="19913"/>
                </a:lnTo>
                <a:lnTo>
                  <a:pt x="9204" y="19913"/>
                </a:lnTo>
                <a:lnTo>
                  <a:pt x="9222" y="19909"/>
                </a:lnTo>
                <a:lnTo>
                  <a:pt x="9225" y="19909"/>
                </a:lnTo>
                <a:cubicBezTo>
                  <a:pt x="9243" y="19907"/>
                  <a:pt x="9260" y="19904"/>
                  <a:pt x="9277" y="19904"/>
                </a:cubicBezTo>
                <a:cubicBezTo>
                  <a:pt x="9284" y="19904"/>
                  <a:pt x="9292" y="19905"/>
                  <a:pt x="9299" y="19906"/>
                </a:cubicBezTo>
                <a:lnTo>
                  <a:pt x="9341" y="19906"/>
                </a:lnTo>
                <a:lnTo>
                  <a:pt x="9358" y="19913"/>
                </a:lnTo>
                <a:lnTo>
                  <a:pt x="9376" y="19916"/>
                </a:lnTo>
                <a:lnTo>
                  <a:pt x="9393" y="19920"/>
                </a:lnTo>
                <a:lnTo>
                  <a:pt x="9411" y="19927"/>
                </a:lnTo>
                <a:lnTo>
                  <a:pt x="9432" y="19934"/>
                </a:lnTo>
                <a:lnTo>
                  <a:pt x="9449" y="19941"/>
                </a:lnTo>
                <a:lnTo>
                  <a:pt x="9470" y="19951"/>
                </a:lnTo>
                <a:lnTo>
                  <a:pt x="9488" y="19962"/>
                </a:lnTo>
                <a:lnTo>
                  <a:pt x="9509" y="19972"/>
                </a:lnTo>
                <a:lnTo>
                  <a:pt x="9530" y="19990"/>
                </a:lnTo>
                <a:lnTo>
                  <a:pt x="9551" y="20000"/>
                </a:lnTo>
                <a:lnTo>
                  <a:pt x="9572" y="20021"/>
                </a:lnTo>
                <a:lnTo>
                  <a:pt x="9589" y="20035"/>
                </a:lnTo>
                <a:cubicBezTo>
                  <a:pt x="9600" y="20042"/>
                  <a:pt x="9607" y="20053"/>
                  <a:pt x="9617" y="20063"/>
                </a:cubicBezTo>
                <a:lnTo>
                  <a:pt x="9631" y="20077"/>
                </a:lnTo>
                <a:cubicBezTo>
                  <a:pt x="9645" y="20091"/>
                  <a:pt x="9659" y="20105"/>
                  <a:pt x="9677" y="20123"/>
                </a:cubicBezTo>
                <a:cubicBezTo>
                  <a:pt x="9750" y="20214"/>
                  <a:pt x="9810" y="20315"/>
                  <a:pt x="9852" y="20424"/>
                </a:cubicBezTo>
                <a:cubicBezTo>
                  <a:pt x="9859" y="20438"/>
                  <a:pt x="9866" y="20455"/>
                  <a:pt x="9869" y="20466"/>
                </a:cubicBezTo>
                <a:cubicBezTo>
                  <a:pt x="9880" y="20459"/>
                  <a:pt x="9887" y="20448"/>
                  <a:pt x="9894" y="20438"/>
                </a:cubicBezTo>
                <a:cubicBezTo>
                  <a:pt x="9936" y="20389"/>
                  <a:pt x="9992" y="20319"/>
                  <a:pt x="10072" y="20319"/>
                </a:cubicBezTo>
                <a:lnTo>
                  <a:pt x="10076" y="20319"/>
                </a:lnTo>
                <a:cubicBezTo>
                  <a:pt x="10132" y="20319"/>
                  <a:pt x="10184" y="20354"/>
                  <a:pt x="10230" y="20424"/>
                </a:cubicBezTo>
                <a:cubicBezTo>
                  <a:pt x="10314" y="20539"/>
                  <a:pt x="10489" y="20648"/>
                  <a:pt x="10626" y="20732"/>
                </a:cubicBezTo>
                <a:cubicBezTo>
                  <a:pt x="10703" y="20774"/>
                  <a:pt x="10776" y="20827"/>
                  <a:pt x="10839" y="20886"/>
                </a:cubicBezTo>
                <a:cubicBezTo>
                  <a:pt x="10871" y="20914"/>
                  <a:pt x="10902" y="20935"/>
                  <a:pt x="10937" y="20956"/>
                </a:cubicBezTo>
                <a:cubicBezTo>
                  <a:pt x="11060" y="21033"/>
                  <a:pt x="11224" y="21138"/>
                  <a:pt x="11224" y="21359"/>
                </a:cubicBezTo>
                <a:cubicBezTo>
                  <a:pt x="11224" y="21404"/>
                  <a:pt x="11217" y="21460"/>
                  <a:pt x="11214" y="21523"/>
                </a:cubicBezTo>
                <a:cubicBezTo>
                  <a:pt x="11214" y="21541"/>
                  <a:pt x="11210" y="21558"/>
                  <a:pt x="11207" y="21576"/>
                </a:cubicBezTo>
                <a:lnTo>
                  <a:pt x="11207" y="21586"/>
                </a:lnTo>
                <a:cubicBezTo>
                  <a:pt x="11207" y="21604"/>
                  <a:pt x="11207" y="21625"/>
                  <a:pt x="11203" y="21642"/>
                </a:cubicBezTo>
                <a:lnTo>
                  <a:pt x="11203" y="21653"/>
                </a:lnTo>
                <a:cubicBezTo>
                  <a:pt x="11203" y="21674"/>
                  <a:pt x="11200" y="21695"/>
                  <a:pt x="11200" y="21716"/>
                </a:cubicBezTo>
                <a:lnTo>
                  <a:pt x="11200" y="21719"/>
                </a:lnTo>
                <a:lnTo>
                  <a:pt x="11200" y="21775"/>
                </a:lnTo>
                <a:lnTo>
                  <a:pt x="11200" y="21786"/>
                </a:lnTo>
                <a:lnTo>
                  <a:pt x="11200" y="21845"/>
                </a:lnTo>
                <a:lnTo>
                  <a:pt x="11200" y="21859"/>
                </a:lnTo>
                <a:cubicBezTo>
                  <a:pt x="11200" y="21880"/>
                  <a:pt x="11203" y="21901"/>
                  <a:pt x="11207" y="21919"/>
                </a:cubicBezTo>
                <a:lnTo>
                  <a:pt x="11207" y="21929"/>
                </a:lnTo>
                <a:cubicBezTo>
                  <a:pt x="11210" y="21947"/>
                  <a:pt x="11214" y="21964"/>
                  <a:pt x="11217" y="21985"/>
                </a:cubicBezTo>
                <a:lnTo>
                  <a:pt x="11217" y="21996"/>
                </a:lnTo>
                <a:cubicBezTo>
                  <a:pt x="11221" y="22013"/>
                  <a:pt x="11224" y="22034"/>
                  <a:pt x="11231" y="22055"/>
                </a:cubicBezTo>
                <a:lnTo>
                  <a:pt x="11231" y="22059"/>
                </a:lnTo>
                <a:cubicBezTo>
                  <a:pt x="11291" y="21992"/>
                  <a:pt x="11357" y="21933"/>
                  <a:pt x="11427" y="21884"/>
                </a:cubicBezTo>
                <a:cubicBezTo>
                  <a:pt x="11637" y="21733"/>
                  <a:pt x="11669" y="21632"/>
                  <a:pt x="11714" y="21488"/>
                </a:cubicBezTo>
                <a:cubicBezTo>
                  <a:pt x="11742" y="21397"/>
                  <a:pt x="11777" y="21310"/>
                  <a:pt x="11819" y="21226"/>
                </a:cubicBezTo>
                <a:cubicBezTo>
                  <a:pt x="11865" y="21142"/>
                  <a:pt x="11896" y="21047"/>
                  <a:pt x="11907" y="20953"/>
                </a:cubicBezTo>
                <a:cubicBezTo>
                  <a:pt x="11924" y="20795"/>
                  <a:pt x="12001" y="20648"/>
                  <a:pt x="12124" y="20543"/>
                </a:cubicBezTo>
                <a:cubicBezTo>
                  <a:pt x="12229" y="20441"/>
                  <a:pt x="12225" y="20368"/>
                  <a:pt x="12222" y="20280"/>
                </a:cubicBezTo>
                <a:cubicBezTo>
                  <a:pt x="12218" y="20172"/>
                  <a:pt x="12215" y="20049"/>
                  <a:pt x="12432" y="19948"/>
                </a:cubicBezTo>
                <a:cubicBezTo>
                  <a:pt x="12503" y="19915"/>
                  <a:pt x="12563" y="19898"/>
                  <a:pt x="12613" y="19898"/>
                </a:cubicBezTo>
                <a:cubicBezTo>
                  <a:pt x="12665" y="19898"/>
                  <a:pt x="12705" y="19916"/>
                  <a:pt x="12733" y="19951"/>
                </a:cubicBezTo>
                <a:cubicBezTo>
                  <a:pt x="12852" y="20105"/>
                  <a:pt x="12604" y="20445"/>
                  <a:pt x="12523" y="20546"/>
                </a:cubicBezTo>
                <a:cubicBezTo>
                  <a:pt x="12491" y="20589"/>
                  <a:pt x="12460" y="20624"/>
                  <a:pt x="12435" y="20659"/>
                </a:cubicBezTo>
                <a:lnTo>
                  <a:pt x="12470" y="20634"/>
                </a:lnTo>
                <a:cubicBezTo>
                  <a:pt x="12768" y="20413"/>
                  <a:pt x="12905" y="20119"/>
                  <a:pt x="13066" y="19780"/>
                </a:cubicBezTo>
                <a:cubicBezTo>
                  <a:pt x="13094" y="19717"/>
                  <a:pt x="13125" y="19654"/>
                  <a:pt x="13153" y="19591"/>
                </a:cubicBezTo>
                <a:cubicBezTo>
                  <a:pt x="13353" y="19181"/>
                  <a:pt x="13524" y="19003"/>
                  <a:pt x="13748" y="18971"/>
                </a:cubicBezTo>
                <a:cubicBezTo>
                  <a:pt x="13825" y="18961"/>
                  <a:pt x="13888" y="18737"/>
                  <a:pt x="13850" y="18253"/>
                </a:cubicBezTo>
                <a:cubicBezTo>
                  <a:pt x="13843" y="18173"/>
                  <a:pt x="13832" y="18096"/>
                  <a:pt x="13822" y="18019"/>
                </a:cubicBezTo>
                <a:cubicBezTo>
                  <a:pt x="13790" y="17791"/>
                  <a:pt x="13759" y="17574"/>
                  <a:pt x="13871" y="17399"/>
                </a:cubicBezTo>
                <a:cubicBezTo>
                  <a:pt x="13913" y="17333"/>
                  <a:pt x="13934" y="17252"/>
                  <a:pt x="13934" y="17175"/>
                </a:cubicBezTo>
                <a:cubicBezTo>
                  <a:pt x="13937" y="17091"/>
                  <a:pt x="13944" y="16969"/>
                  <a:pt x="14098" y="16969"/>
                </a:cubicBezTo>
                <a:cubicBezTo>
                  <a:pt x="14238" y="16969"/>
                  <a:pt x="14508" y="16703"/>
                  <a:pt x="14743" y="16468"/>
                </a:cubicBezTo>
                <a:cubicBezTo>
                  <a:pt x="15023" y="16188"/>
                  <a:pt x="15212" y="16156"/>
                  <a:pt x="15499" y="16132"/>
                </a:cubicBezTo>
                <a:cubicBezTo>
                  <a:pt x="15618" y="16121"/>
                  <a:pt x="15628" y="16104"/>
                  <a:pt x="15639" y="16079"/>
                </a:cubicBezTo>
                <a:cubicBezTo>
                  <a:pt x="15667" y="16020"/>
                  <a:pt x="15723" y="15974"/>
                  <a:pt x="15789" y="15964"/>
                </a:cubicBezTo>
                <a:cubicBezTo>
                  <a:pt x="15908" y="15932"/>
                  <a:pt x="16003" y="15838"/>
                  <a:pt x="16094" y="15747"/>
                </a:cubicBezTo>
                <a:cubicBezTo>
                  <a:pt x="16125" y="15715"/>
                  <a:pt x="16157" y="15684"/>
                  <a:pt x="16188" y="15656"/>
                </a:cubicBezTo>
                <a:cubicBezTo>
                  <a:pt x="16241" y="15607"/>
                  <a:pt x="16329" y="15591"/>
                  <a:pt x="16439" y="15591"/>
                </a:cubicBezTo>
                <a:cubicBezTo>
                  <a:pt x="16544" y="15591"/>
                  <a:pt x="16668" y="15605"/>
                  <a:pt x="16801" y="15621"/>
                </a:cubicBezTo>
                <a:cubicBezTo>
                  <a:pt x="16913" y="15635"/>
                  <a:pt x="17029" y="15645"/>
                  <a:pt x="17141" y="15649"/>
                </a:cubicBezTo>
                <a:lnTo>
                  <a:pt x="17235" y="15649"/>
                </a:lnTo>
                <a:cubicBezTo>
                  <a:pt x="17257" y="15649"/>
                  <a:pt x="17279" y="15649"/>
                  <a:pt x="17300" y="15649"/>
                </a:cubicBezTo>
                <a:cubicBezTo>
                  <a:pt x="17415" y="15649"/>
                  <a:pt x="17511" y="15646"/>
                  <a:pt x="17543" y="15614"/>
                </a:cubicBezTo>
                <a:cubicBezTo>
                  <a:pt x="17557" y="15596"/>
                  <a:pt x="17564" y="15579"/>
                  <a:pt x="17561" y="15558"/>
                </a:cubicBezTo>
                <a:cubicBezTo>
                  <a:pt x="17561" y="15337"/>
                  <a:pt x="17722" y="15162"/>
                  <a:pt x="17928" y="15162"/>
                </a:cubicBezTo>
                <a:cubicBezTo>
                  <a:pt x="18051" y="15162"/>
                  <a:pt x="18103" y="15155"/>
                  <a:pt x="18103" y="14938"/>
                </a:cubicBezTo>
                <a:cubicBezTo>
                  <a:pt x="18103" y="14686"/>
                  <a:pt x="18180" y="14515"/>
                  <a:pt x="18348" y="14389"/>
                </a:cubicBezTo>
                <a:cubicBezTo>
                  <a:pt x="18443" y="14318"/>
                  <a:pt x="18481" y="14168"/>
                  <a:pt x="18513" y="14031"/>
                </a:cubicBezTo>
                <a:cubicBezTo>
                  <a:pt x="18523" y="13989"/>
                  <a:pt x="18530" y="13951"/>
                  <a:pt x="18544" y="13912"/>
                </a:cubicBezTo>
                <a:cubicBezTo>
                  <a:pt x="18562" y="13842"/>
                  <a:pt x="18614" y="13790"/>
                  <a:pt x="18681" y="13765"/>
                </a:cubicBezTo>
                <a:cubicBezTo>
                  <a:pt x="18726" y="13741"/>
                  <a:pt x="18747" y="13730"/>
                  <a:pt x="18747" y="13639"/>
                </a:cubicBezTo>
                <a:cubicBezTo>
                  <a:pt x="18751" y="13510"/>
                  <a:pt x="18768" y="13384"/>
                  <a:pt x="18793" y="13258"/>
                </a:cubicBezTo>
                <a:cubicBezTo>
                  <a:pt x="18814" y="13163"/>
                  <a:pt x="18828" y="13069"/>
                  <a:pt x="18832" y="12974"/>
                </a:cubicBezTo>
                <a:cubicBezTo>
                  <a:pt x="18832" y="12827"/>
                  <a:pt x="18933" y="12775"/>
                  <a:pt x="19007" y="12733"/>
                </a:cubicBezTo>
                <a:cubicBezTo>
                  <a:pt x="19052" y="12715"/>
                  <a:pt x="19091" y="12684"/>
                  <a:pt x="19122" y="12645"/>
                </a:cubicBezTo>
                <a:cubicBezTo>
                  <a:pt x="19143" y="12610"/>
                  <a:pt x="19140" y="12568"/>
                  <a:pt x="19129" y="12484"/>
                </a:cubicBezTo>
                <a:cubicBezTo>
                  <a:pt x="19101" y="12316"/>
                  <a:pt x="19115" y="12141"/>
                  <a:pt x="19175" y="11980"/>
                </a:cubicBezTo>
                <a:cubicBezTo>
                  <a:pt x="19259" y="11742"/>
                  <a:pt x="19231" y="11507"/>
                  <a:pt x="19203" y="11280"/>
                </a:cubicBezTo>
                <a:cubicBezTo>
                  <a:pt x="19185" y="11164"/>
                  <a:pt x="19175" y="11049"/>
                  <a:pt x="19171" y="10933"/>
                </a:cubicBezTo>
                <a:cubicBezTo>
                  <a:pt x="19171" y="10562"/>
                  <a:pt x="19171" y="10212"/>
                  <a:pt x="19315" y="10082"/>
                </a:cubicBezTo>
                <a:cubicBezTo>
                  <a:pt x="19353" y="10047"/>
                  <a:pt x="19360" y="10026"/>
                  <a:pt x="19360" y="10023"/>
                </a:cubicBezTo>
                <a:cubicBezTo>
                  <a:pt x="19357" y="10019"/>
                  <a:pt x="19357" y="10005"/>
                  <a:pt x="19290" y="9974"/>
                </a:cubicBezTo>
                <a:cubicBezTo>
                  <a:pt x="19227" y="9946"/>
                  <a:pt x="19199" y="9872"/>
                  <a:pt x="19227" y="9809"/>
                </a:cubicBezTo>
                <a:cubicBezTo>
                  <a:pt x="19254" y="9737"/>
                  <a:pt x="19323" y="9690"/>
                  <a:pt x="19400" y="9690"/>
                </a:cubicBezTo>
                <a:cubicBezTo>
                  <a:pt x="19412" y="9690"/>
                  <a:pt x="19425" y="9692"/>
                  <a:pt x="19437" y="9694"/>
                </a:cubicBezTo>
                <a:cubicBezTo>
                  <a:pt x="19476" y="9708"/>
                  <a:pt x="19511" y="9732"/>
                  <a:pt x="19542" y="9760"/>
                </a:cubicBezTo>
                <a:cubicBezTo>
                  <a:pt x="19594" y="9803"/>
                  <a:pt x="19630" y="9828"/>
                  <a:pt x="19667" y="9828"/>
                </a:cubicBezTo>
                <a:cubicBezTo>
                  <a:pt x="19685" y="9828"/>
                  <a:pt x="19704" y="9822"/>
                  <a:pt x="19724" y="9809"/>
                </a:cubicBezTo>
                <a:cubicBezTo>
                  <a:pt x="19843" y="9736"/>
                  <a:pt x="19980" y="9386"/>
                  <a:pt x="20088" y="9106"/>
                </a:cubicBezTo>
                <a:lnTo>
                  <a:pt x="20134" y="8994"/>
                </a:lnTo>
                <a:cubicBezTo>
                  <a:pt x="20249" y="8696"/>
                  <a:pt x="20435" y="8637"/>
                  <a:pt x="20585" y="8591"/>
                </a:cubicBezTo>
                <a:cubicBezTo>
                  <a:pt x="20620" y="8581"/>
                  <a:pt x="20655" y="8570"/>
                  <a:pt x="20690" y="8556"/>
                </a:cubicBezTo>
                <a:cubicBezTo>
                  <a:pt x="20820" y="8500"/>
                  <a:pt x="21181" y="8126"/>
                  <a:pt x="21419" y="7513"/>
                </a:cubicBezTo>
                <a:cubicBezTo>
                  <a:pt x="21601" y="7040"/>
                  <a:pt x="21471" y="6571"/>
                  <a:pt x="21366" y="6193"/>
                </a:cubicBezTo>
                <a:cubicBezTo>
                  <a:pt x="21345" y="6113"/>
                  <a:pt x="21324" y="6035"/>
                  <a:pt x="21307" y="5965"/>
                </a:cubicBezTo>
                <a:cubicBezTo>
                  <a:pt x="21250" y="5726"/>
                  <a:pt x="21198" y="5684"/>
                  <a:pt x="21091" y="5684"/>
                </a:cubicBezTo>
                <a:cubicBezTo>
                  <a:pt x="21065" y="5684"/>
                  <a:pt x="21035" y="5686"/>
                  <a:pt x="21002" y="5689"/>
                </a:cubicBezTo>
                <a:cubicBezTo>
                  <a:pt x="20971" y="5692"/>
                  <a:pt x="20939" y="5696"/>
                  <a:pt x="20901" y="5699"/>
                </a:cubicBezTo>
                <a:cubicBezTo>
                  <a:pt x="20883" y="5700"/>
                  <a:pt x="20866" y="5701"/>
                  <a:pt x="20849" y="5701"/>
                </a:cubicBezTo>
                <a:cubicBezTo>
                  <a:pt x="20427" y="5701"/>
                  <a:pt x="19986" y="5456"/>
                  <a:pt x="19539" y="4975"/>
                </a:cubicBezTo>
                <a:cubicBezTo>
                  <a:pt x="19146" y="4547"/>
                  <a:pt x="18764" y="4431"/>
                  <a:pt x="18442" y="4431"/>
                </a:cubicBezTo>
                <a:cubicBezTo>
                  <a:pt x="18279" y="4431"/>
                  <a:pt x="18131" y="4461"/>
                  <a:pt x="18005" y="4495"/>
                </a:cubicBezTo>
                <a:cubicBezTo>
                  <a:pt x="17940" y="4513"/>
                  <a:pt x="17874" y="4520"/>
                  <a:pt x="17809" y="4520"/>
                </a:cubicBezTo>
                <a:cubicBezTo>
                  <a:pt x="17576" y="4520"/>
                  <a:pt x="17351" y="4423"/>
                  <a:pt x="17165" y="4341"/>
                </a:cubicBezTo>
                <a:cubicBezTo>
                  <a:pt x="17078" y="4303"/>
                  <a:pt x="16987" y="4268"/>
                  <a:pt x="16892" y="4243"/>
                </a:cubicBezTo>
                <a:cubicBezTo>
                  <a:pt x="16875" y="4239"/>
                  <a:pt x="16858" y="4237"/>
                  <a:pt x="16840" y="4237"/>
                </a:cubicBezTo>
                <a:cubicBezTo>
                  <a:pt x="16712" y="4237"/>
                  <a:pt x="16578" y="4343"/>
                  <a:pt x="16454" y="4436"/>
                </a:cubicBezTo>
                <a:cubicBezTo>
                  <a:pt x="16384" y="4499"/>
                  <a:pt x="16304" y="4551"/>
                  <a:pt x="16216" y="4590"/>
                </a:cubicBezTo>
                <a:cubicBezTo>
                  <a:pt x="16192" y="4600"/>
                  <a:pt x="16171" y="4604"/>
                  <a:pt x="16152" y="4604"/>
                </a:cubicBezTo>
                <a:cubicBezTo>
                  <a:pt x="16124" y="4604"/>
                  <a:pt x="16102" y="4594"/>
                  <a:pt x="16083" y="4576"/>
                </a:cubicBezTo>
                <a:cubicBezTo>
                  <a:pt x="16034" y="4520"/>
                  <a:pt x="16069" y="4443"/>
                  <a:pt x="16132" y="4310"/>
                </a:cubicBezTo>
                <a:cubicBezTo>
                  <a:pt x="16174" y="4212"/>
                  <a:pt x="16230" y="4089"/>
                  <a:pt x="16237" y="4002"/>
                </a:cubicBezTo>
                <a:cubicBezTo>
                  <a:pt x="16237" y="3949"/>
                  <a:pt x="16157" y="3746"/>
                  <a:pt x="14991" y="3291"/>
                </a:cubicBezTo>
                <a:cubicBezTo>
                  <a:pt x="14809" y="3219"/>
                  <a:pt x="14657" y="3183"/>
                  <a:pt x="14543" y="3183"/>
                </a:cubicBezTo>
                <a:cubicBezTo>
                  <a:pt x="14473" y="3183"/>
                  <a:pt x="14416" y="3196"/>
                  <a:pt x="14375" y="3224"/>
                </a:cubicBezTo>
                <a:cubicBezTo>
                  <a:pt x="14312" y="3266"/>
                  <a:pt x="14280" y="3350"/>
                  <a:pt x="14280" y="3473"/>
                </a:cubicBezTo>
                <a:cubicBezTo>
                  <a:pt x="14280" y="3546"/>
                  <a:pt x="14273" y="3623"/>
                  <a:pt x="14221" y="3658"/>
                </a:cubicBezTo>
                <a:cubicBezTo>
                  <a:pt x="14200" y="3675"/>
                  <a:pt x="14179" y="3680"/>
                  <a:pt x="14158" y="3680"/>
                </a:cubicBezTo>
                <a:cubicBezTo>
                  <a:pt x="14129" y="3680"/>
                  <a:pt x="14102" y="3670"/>
                  <a:pt x="14077" y="3662"/>
                </a:cubicBezTo>
                <a:cubicBezTo>
                  <a:pt x="14052" y="3654"/>
                  <a:pt x="14029" y="3646"/>
                  <a:pt x="14008" y="3646"/>
                </a:cubicBezTo>
                <a:cubicBezTo>
                  <a:pt x="13967" y="3646"/>
                  <a:pt x="13930" y="3673"/>
                  <a:pt x="13888" y="3767"/>
                </a:cubicBezTo>
                <a:cubicBezTo>
                  <a:pt x="13791" y="3983"/>
                  <a:pt x="13656" y="4006"/>
                  <a:pt x="13595" y="4006"/>
                </a:cubicBezTo>
                <a:cubicBezTo>
                  <a:pt x="13588" y="4006"/>
                  <a:pt x="13582" y="4005"/>
                  <a:pt x="13577" y="4005"/>
                </a:cubicBezTo>
                <a:cubicBezTo>
                  <a:pt x="13500" y="3998"/>
                  <a:pt x="13437" y="3949"/>
                  <a:pt x="13419" y="3875"/>
                </a:cubicBezTo>
                <a:cubicBezTo>
                  <a:pt x="13405" y="3805"/>
                  <a:pt x="13440" y="3739"/>
                  <a:pt x="13517" y="3693"/>
                </a:cubicBezTo>
                <a:cubicBezTo>
                  <a:pt x="13696" y="3588"/>
                  <a:pt x="13885" y="3333"/>
                  <a:pt x="13958" y="3102"/>
                </a:cubicBezTo>
                <a:cubicBezTo>
                  <a:pt x="13965" y="3088"/>
                  <a:pt x="13955" y="3070"/>
                  <a:pt x="13934" y="3049"/>
                </a:cubicBezTo>
                <a:cubicBezTo>
                  <a:pt x="13813" y="2936"/>
                  <a:pt x="13454" y="2855"/>
                  <a:pt x="13184" y="2855"/>
                </a:cubicBezTo>
                <a:cubicBezTo>
                  <a:pt x="13088" y="2855"/>
                  <a:pt x="13002" y="2865"/>
                  <a:pt x="12943" y="2888"/>
                </a:cubicBezTo>
                <a:cubicBezTo>
                  <a:pt x="12831" y="2934"/>
                  <a:pt x="12807" y="3028"/>
                  <a:pt x="12782" y="3151"/>
                </a:cubicBezTo>
                <a:cubicBezTo>
                  <a:pt x="12768" y="3228"/>
                  <a:pt x="12758" y="3301"/>
                  <a:pt x="12691" y="3333"/>
                </a:cubicBezTo>
                <a:cubicBezTo>
                  <a:pt x="12672" y="3339"/>
                  <a:pt x="12653" y="3342"/>
                  <a:pt x="12634" y="3342"/>
                </a:cubicBezTo>
                <a:cubicBezTo>
                  <a:pt x="12599" y="3342"/>
                  <a:pt x="12565" y="3332"/>
                  <a:pt x="12533" y="3312"/>
                </a:cubicBezTo>
                <a:cubicBezTo>
                  <a:pt x="12414" y="3252"/>
                  <a:pt x="12358" y="3116"/>
                  <a:pt x="12400" y="2990"/>
                </a:cubicBezTo>
                <a:cubicBezTo>
                  <a:pt x="12438" y="2865"/>
                  <a:pt x="12559" y="2737"/>
                  <a:pt x="12699" y="2737"/>
                </a:cubicBezTo>
                <a:cubicBezTo>
                  <a:pt x="12705" y="2737"/>
                  <a:pt x="12710" y="2737"/>
                  <a:pt x="12716" y="2738"/>
                </a:cubicBezTo>
                <a:cubicBezTo>
                  <a:pt x="12717" y="2738"/>
                  <a:pt x="12719" y="2738"/>
                  <a:pt x="12721" y="2738"/>
                </a:cubicBezTo>
                <a:cubicBezTo>
                  <a:pt x="12772" y="2738"/>
                  <a:pt x="12932" y="2682"/>
                  <a:pt x="13199" y="2097"/>
                </a:cubicBezTo>
                <a:cubicBezTo>
                  <a:pt x="13258" y="1968"/>
                  <a:pt x="13202" y="1915"/>
                  <a:pt x="13017" y="1792"/>
                </a:cubicBezTo>
                <a:cubicBezTo>
                  <a:pt x="12922" y="1733"/>
                  <a:pt x="12838" y="1663"/>
                  <a:pt x="12761" y="1586"/>
                </a:cubicBezTo>
                <a:cubicBezTo>
                  <a:pt x="12646" y="1456"/>
                  <a:pt x="12600" y="1229"/>
                  <a:pt x="12555" y="1008"/>
                </a:cubicBezTo>
                <a:cubicBezTo>
                  <a:pt x="12523" y="840"/>
                  <a:pt x="12484" y="655"/>
                  <a:pt x="12421" y="578"/>
                </a:cubicBezTo>
                <a:lnTo>
                  <a:pt x="12418" y="581"/>
                </a:lnTo>
                <a:lnTo>
                  <a:pt x="12393" y="606"/>
                </a:lnTo>
                <a:lnTo>
                  <a:pt x="12372" y="630"/>
                </a:lnTo>
                <a:lnTo>
                  <a:pt x="12348" y="655"/>
                </a:lnTo>
                <a:lnTo>
                  <a:pt x="12323" y="679"/>
                </a:lnTo>
                <a:lnTo>
                  <a:pt x="12302" y="704"/>
                </a:lnTo>
                <a:lnTo>
                  <a:pt x="12278" y="732"/>
                </a:lnTo>
                <a:lnTo>
                  <a:pt x="12257" y="756"/>
                </a:lnTo>
                <a:lnTo>
                  <a:pt x="12229" y="784"/>
                </a:lnTo>
                <a:lnTo>
                  <a:pt x="12208" y="809"/>
                </a:lnTo>
                <a:lnTo>
                  <a:pt x="12183" y="837"/>
                </a:lnTo>
                <a:lnTo>
                  <a:pt x="12162" y="861"/>
                </a:lnTo>
                <a:lnTo>
                  <a:pt x="12138" y="893"/>
                </a:lnTo>
                <a:lnTo>
                  <a:pt x="12120" y="917"/>
                </a:lnTo>
                <a:lnTo>
                  <a:pt x="12096" y="945"/>
                </a:lnTo>
                <a:lnTo>
                  <a:pt x="12075" y="973"/>
                </a:lnTo>
                <a:lnTo>
                  <a:pt x="12054" y="1001"/>
                </a:lnTo>
                <a:lnTo>
                  <a:pt x="12036" y="1026"/>
                </a:lnTo>
                <a:lnTo>
                  <a:pt x="12015" y="1057"/>
                </a:lnTo>
                <a:lnTo>
                  <a:pt x="11998" y="1082"/>
                </a:lnTo>
                <a:lnTo>
                  <a:pt x="11977" y="1110"/>
                </a:lnTo>
                <a:lnTo>
                  <a:pt x="11959" y="1134"/>
                </a:lnTo>
                <a:lnTo>
                  <a:pt x="11942" y="1162"/>
                </a:lnTo>
                <a:lnTo>
                  <a:pt x="11928" y="1187"/>
                </a:lnTo>
                <a:lnTo>
                  <a:pt x="11910" y="1215"/>
                </a:lnTo>
                <a:lnTo>
                  <a:pt x="11900" y="1239"/>
                </a:lnTo>
                <a:cubicBezTo>
                  <a:pt x="11893" y="1250"/>
                  <a:pt x="11889" y="1257"/>
                  <a:pt x="11882" y="1267"/>
                </a:cubicBezTo>
                <a:lnTo>
                  <a:pt x="11872" y="1288"/>
                </a:lnTo>
                <a:cubicBezTo>
                  <a:pt x="11868" y="1299"/>
                  <a:pt x="11861" y="1309"/>
                  <a:pt x="11858" y="1320"/>
                </a:cubicBezTo>
                <a:lnTo>
                  <a:pt x="11851" y="1337"/>
                </a:lnTo>
                <a:cubicBezTo>
                  <a:pt x="11844" y="1351"/>
                  <a:pt x="11840" y="1369"/>
                  <a:pt x="11833" y="1383"/>
                </a:cubicBezTo>
                <a:cubicBezTo>
                  <a:pt x="11750" y="1639"/>
                  <a:pt x="11626" y="1645"/>
                  <a:pt x="11493" y="1645"/>
                </a:cubicBezTo>
                <a:cubicBezTo>
                  <a:pt x="11487" y="1645"/>
                  <a:pt x="11480" y="1645"/>
                  <a:pt x="11473" y="1645"/>
                </a:cubicBezTo>
                <a:lnTo>
                  <a:pt x="11417" y="1645"/>
                </a:lnTo>
                <a:cubicBezTo>
                  <a:pt x="11347" y="1645"/>
                  <a:pt x="11280" y="1652"/>
                  <a:pt x="11217" y="1673"/>
                </a:cubicBezTo>
                <a:cubicBezTo>
                  <a:pt x="11196" y="1680"/>
                  <a:pt x="11179" y="1684"/>
                  <a:pt x="11161" y="1691"/>
                </a:cubicBezTo>
                <a:lnTo>
                  <a:pt x="11151" y="1691"/>
                </a:lnTo>
                <a:cubicBezTo>
                  <a:pt x="11133" y="1694"/>
                  <a:pt x="11119" y="1698"/>
                  <a:pt x="11105" y="1701"/>
                </a:cubicBezTo>
                <a:lnTo>
                  <a:pt x="11095" y="1701"/>
                </a:lnTo>
                <a:cubicBezTo>
                  <a:pt x="11081" y="1705"/>
                  <a:pt x="11067" y="1705"/>
                  <a:pt x="11049" y="1705"/>
                </a:cubicBezTo>
                <a:lnTo>
                  <a:pt x="10990" y="1705"/>
                </a:lnTo>
                <a:cubicBezTo>
                  <a:pt x="10895" y="1705"/>
                  <a:pt x="10804" y="1673"/>
                  <a:pt x="10727" y="1614"/>
                </a:cubicBezTo>
                <a:lnTo>
                  <a:pt x="10724" y="1621"/>
                </a:lnTo>
                <a:lnTo>
                  <a:pt x="10682" y="1568"/>
                </a:lnTo>
                <a:cubicBezTo>
                  <a:pt x="10671" y="1558"/>
                  <a:pt x="10661" y="1547"/>
                  <a:pt x="10650" y="1537"/>
                </a:cubicBezTo>
                <a:lnTo>
                  <a:pt x="10636" y="1516"/>
                </a:lnTo>
                <a:cubicBezTo>
                  <a:pt x="10626" y="1505"/>
                  <a:pt x="10619" y="1491"/>
                  <a:pt x="10608" y="1481"/>
                </a:cubicBezTo>
                <a:cubicBezTo>
                  <a:pt x="10595" y="1458"/>
                  <a:pt x="10558" y="1451"/>
                  <a:pt x="10511" y="1451"/>
                </a:cubicBezTo>
                <a:cubicBezTo>
                  <a:pt x="10457" y="1451"/>
                  <a:pt x="10388" y="1461"/>
                  <a:pt x="10328" y="1470"/>
                </a:cubicBezTo>
                <a:cubicBezTo>
                  <a:pt x="10252" y="1485"/>
                  <a:pt x="10174" y="1492"/>
                  <a:pt x="10097" y="1492"/>
                </a:cubicBezTo>
                <a:cubicBezTo>
                  <a:pt x="10082" y="1492"/>
                  <a:pt x="10067" y="1492"/>
                  <a:pt x="10051" y="1491"/>
                </a:cubicBezTo>
                <a:cubicBezTo>
                  <a:pt x="10045" y="1491"/>
                  <a:pt x="10039" y="1491"/>
                  <a:pt x="10034" y="1491"/>
                </a:cubicBezTo>
                <a:cubicBezTo>
                  <a:pt x="10000" y="1491"/>
                  <a:pt x="9990" y="1506"/>
                  <a:pt x="9978" y="1600"/>
                </a:cubicBezTo>
                <a:cubicBezTo>
                  <a:pt x="9967" y="1673"/>
                  <a:pt x="9953" y="1778"/>
                  <a:pt x="9859" y="1831"/>
                </a:cubicBezTo>
                <a:cubicBezTo>
                  <a:pt x="9848" y="1834"/>
                  <a:pt x="9838" y="1838"/>
                  <a:pt x="9827" y="1841"/>
                </a:cubicBezTo>
                <a:lnTo>
                  <a:pt x="9817" y="1845"/>
                </a:lnTo>
                <a:lnTo>
                  <a:pt x="9796" y="1852"/>
                </a:lnTo>
                <a:lnTo>
                  <a:pt x="9754" y="1852"/>
                </a:lnTo>
                <a:cubicBezTo>
                  <a:pt x="9733" y="1852"/>
                  <a:pt x="9715" y="1848"/>
                  <a:pt x="9698" y="1848"/>
                </a:cubicBezTo>
                <a:lnTo>
                  <a:pt x="9684" y="1848"/>
                </a:lnTo>
                <a:lnTo>
                  <a:pt x="9687" y="1855"/>
                </a:lnTo>
                <a:lnTo>
                  <a:pt x="9568" y="1824"/>
                </a:lnTo>
                <a:lnTo>
                  <a:pt x="9516" y="1810"/>
                </a:lnTo>
                <a:cubicBezTo>
                  <a:pt x="9440" y="1792"/>
                  <a:pt x="9358" y="1771"/>
                  <a:pt x="9298" y="1771"/>
                </a:cubicBezTo>
                <a:cubicBezTo>
                  <a:pt x="9263" y="1771"/>
                  <a:pt x="9235" y="1778"/>
                  <a:pt x="9218" y="1796"/>
                </a:cubicBezTo>
                <a:cubicBezTo>
                  <a:pt x="9170" y="1857"/>
                  <a:pt x="9099" y="1891"/>
                  <a:pt x="9022" y="1891"/>
                </a:cubicBezTo>
                <a:cubicBezTo>
                  <a:pt x="9015" y="1891"/>
                  <a:pt x="9008" y="1891"/>
                  <a:pt x="9001" y="1891"/>
                </a:cubicBezTo>
                <a:cubicBezTo>
                  <a:pt x="8963" y="1891"/>
                  <a:pt x="8963" y="1891"/>
                  <a:pt x="8952" y="1915"/>
                </a:cubicBezTo>
                <a:cubicBezTo>
                  <a:pt x="8896" y="2024"/>
                  <a:pt x="8777" y="2031"/>
                  <a:pt x="8690" y="2038"/>
                </a:cubicBezTo>
                <a:cubicBezTo>
                  <a:pt x="8651" y="2041"/>
                  <a:pt x="8592" y="2045"/>
                  <a:pt x="8581" y="2059"/>
                </a:cubicBezTo>
                <a:cubicBezTo>
                  <a:pt x="8532" y="2115"/>
                  <a:pt x="8462" y="2143"/>
                  <a:pt x="8388" y="2143"/>
                </a:cubicBezTo>
                <a:lnTo>
                  <a:pt x="8315" y="2143"/>
                </a:lnTo>
                <a:lnTo>
                  <a:pt x="8301" y="2139"/>
                </a:lnTo>
                <a:lnTo>
                  <a:pt x="8290" y="2139"/>
                </a:lnTo>
                <a:lnTo>
                  <a:pt x="8276" y="2136"/>
                </a:lnTo>
                <a:lnTo>
                  <a:pt x="8262" y="2132"/>
                </a:lnTo>
                <a:lnTo>
                  <a:pt x="8248" y="2125"/>
                </a:lnTo>
                <a:lnTo>
                  <a:pt x="8234" y="2122"/>
                </a:lnTo>
                <a:lnTo>
                  <a:pt x="8220" y="2115"/>
                </a:lnTo>
                <a:lnTo>
                  <a:pt x="8206" y="2111"/>
                </a:lnTo>
                <a:lnTo>
                  <a:pt x="8192" y="2104"/>
                </a:lnTo>
                <a:lnTo>
                  <a:pt x="8175" y="2097"/>
                </a:lnTo>
                <a:lnTo>
                  <a:pt x="8161" y="2090"/>
                </a:lnTo>
                <a:lnTo>
                  <a:pt x="8143" y="2080"/>
                </a:lnTo>
                <a:lnTo>
                  <a:pt x="8129" y="2069"/>
                </a:lnTo>
                <a:lnTo>
                  <a:pt x="8108" y="2059"/>
                </a:lnTo>
                <a:lnTo>
                  <a:pt x="8094" y="2048"/>
                </a:lnTo>
                <a:lnTo>
                  <a:pt x="8077" y="2038"/>
                </a:lnTo>
                <a:lnTo>
                  <a:pt x="8059" y="2024"/>
                </a:lnTo>
                <a:lnTo>
                  <a:pt x="8042" y="2010"/>
                </a:lnTo>
                <a:lnTo>
                  <a:pt x="8024" y="1996"/>
                </a:lnTo>
                <a:lnTo>
                  <a:pt x="8003" y="1982"/>
                </a:lnTo>
                <a:lnTo>
                  <a:pt x="7986" y="1961"/>
                </a:lnTo>
                <a:lnTo>
                  <a:pt x="7968" y="1947"/>
                </a:lnTo>
                <a:lnTo>
                  <a:pt x="7944" y="1922"/>
                </a:lnTo>
                <a:lnTo>
                  <a:pt x="7930" y="1908"/>
                </a:lnTo>
                <a:cubicBezTo>
                  <a:pt x="7916" y="1898"/>
                  <a:pt x="7905" y="1883"/>
                  <a:pt x="7891" y="1869"/>
                </a:cubicBezTo>
                <a:cubicBezTo>
                  <a:pt x="7688" y="1642"/>
                  <a:pt x="7639" y="1330"/>
                  <a:pt x="7660" y="1113"/>
                </a:cubicBezTo>
                <a:cubicBezTo>
                  <a:pt x="7674" y="963"/>
                  <a:pt x="7720" y="851"/>
                  <a:pt x="7786" y="802"/>
                </a:cubicBezTo>
                <a:cubicBezTo>
                  <a:pt x="7839" y="756"/>
                  <a:pt x="7863" y="683"/>
                  <a:pt x="7849" y="613"/>
                </a:cubicBezTo>
                <a:cubicBezTo>
                  <a:pt x="7846" y="546"/>
                  <a:pt x="7807" y="487"/>
                  <a:pt x="7748" y="455"/>
                </a:cubicBezTo>
                <a:cubicBezTo>
                  <a:pt x="7629" y="403"/>
                  <a:pt x="7622" y="273"/>
                  <a:pt x="7615" y="172"/>
                </a:cubicBezTo>
                <a:cubicBezTo>
                  <a:pt x="7608" y="46"/>
                  <a:pt x="7597" y="11"/>
                  <a:pt x="753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CONTEXTO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Google Shape;178;p32">
            <a:extLst>
              <a:ext uri="{FF2B5EF4-FFF2-40B4-BE49-F238E27FC236}">
                <a16:creationId xmlns:a16="http://schemas.microsoft.com/office/drawing/2014/main" id="{7BDB874A-CFA8-6BFD-FC29-8D36043DE5C2}"/>
              </a:ext>
            </a:extLst>
          </p:cNvPr>
          <p:cNvSpPr txBox="1">
            <a:spLocks/>
          </p:cNvSpPr>
          <p:nvPr/>
        </p:nvSpPr>
        <p:spPr>
          <a:xfrm>
            <a:off x="493658" y="1593752"/>
            <a:ext cx="6083558" cy="28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○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■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○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■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○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■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400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Grande consumo.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pt-BR" sz="1400" u="none" strike="noStrike" dirty="0"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400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O Brasil é o terceiro maior fabricante mundial com 13,3 bilhões de litros produzidos anualmente, representando 1,6% do PIB.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pt-BR" sz="1400" u="none" strike="noStrike" dirty="0"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400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Buscas por processos mais eficientes.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pt-BR" sz="1400" u="none" strike="noStrike" dirty="0"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400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Consequências da alta de controle dos processos.</a:t>
            </a:r>
          </a:p>
          <a:p>
            <a:pPr marL="0" lvl="0" indent="0" algn="just">
              <a:lnSpc>
                <a:spcPct val="115000"/>
              </a:lnSpc>
              <a:buNone/>
            </a:pPr>
            <a:endParaRPr lang="pt-BR" sz="1400" u="none" strike="noStrike" dirty="0"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400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 Necessidade de manter a qualidade do ar.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pt-BR" sz="1400" u="none" strike="noStrike" dirty="0"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400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Importância de propriedades como sabor, textura e qualidade.</a:t>
            </a:r>
          </a:p>
          <a:p>
            <a:pPr marL="0" indent="0">
              <a:buFont typeface="Roboto Mono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43;p51">
            <a:extLst>
              <a:ext uri="{FF2B5EF4-FFF2-40B4-BE49-F238E27FC236}">
                <a16:creationId xmlns:a16="http://schemas.microsoft.com/office/drawing/2014/main" id="{788781C1-551C-FC85-F58D-26A4676257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7" b="337"/>
          <a:stretch/>
        </p:blipFill>
        <p:spPr>
          <a:xfrm>
            <a:off x="0" y="0"/>
            <a:ext cx="37467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4658664" y="663037"/>
            <a:ext cx="3948636" cy="12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CLIENTE </a:t>
            </a:r>
            <a:r>
              <a:rPr lang="pt-BR" sz="8800" dirty="0">
                <a:solidFill>
                  <a:schemeClr val="bg1"/>
                </a:solidFill>
              </a:rPr>
              <a:t>FINAL</a:t>
            </a:r>
            <a:r>
              <a:rPr lang="pt-BR" sz="8800" dirty="0"/>
              <a:t> </a:t>
            </a:r>
            <a:endParaRPr sz="8800" dirty="0"/>
          </a:p>
        </p:txBody>
      </p:sp>
      <p:sp>
        <p:nvSpPr>
          <p:cNvPr id="414" name="Google Shape;414;p42"/>
          <p:cNvSpPr txBox="1">
            <a:spLocks noGrp="1"/>
          </p:cNvSpPr>
          <p:nvPr>
            <p:ph type="subTitle" idx="1"/>
          </p:nvPr>
        </p:nvSpPr>
        <p:spPr>
          <a:xfrm>
            <a:off x="4845338" y="2429274"/>
            <a:ext cx="3610518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 dirty="0"/>
              <a:t>Donos de cervejarias, principalmente as de grande porte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719999" y="1169000"/>
            <a:ext cx="399195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A700"/>
                </a:solidFill>
              </a:rPr>
              <a:t>REQUISITOS</a:t>
            </a:r>
            <a:endParaRPr dirty="0">
              <a:solidFill>
                <a:srgbClr val="FFA700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"/>
          </p:nvPr>
        </p:nvSpPr>
        <p:spPr>
          <a:xfrm>
            <a:off x="719999" y="2507842"/>
            <a:ext cx="3590700" cy="123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100"/>
              <a:buFont typeface="Arial"/>
              <a:buNone/>
            </a:pPr>
            <a:r>
              <a:rPr lang="pt-BR" dirty="0"/>
              <a:t>Funcionais e Não funcionais</a:t>
            </a:r>
            <a:endParaRPr dirty="0"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l="1220" t="1536" r="43044"/>
          <a:stretch/>
        </p:blipFill>
        <p:spPr>
          <a:xfrm>
            <a:off x="5141700" y="540000"/>
            <a:ext cx="3444300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420649" y="1614848"/>
            <a:ext cx="3359020" cy="2432009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Terá o Cadastro e login como campo obrigatório;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terá área de dashboard;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terá um mini menu na lateral possibilitando o uso das funções sobre e sair do usuário;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terá a opção de salvamento de dados a CPU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32"/>
          <p:cNvSpPr/>
          <p:nvPr/>
        </p:nvSpPr>
        <p:spPr>
          <a:xfrm>
            <a:off x="720000" y="620141"/>
            <a:ext cx="2760318" cy="4024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Jomhuria"/>
              </a:rPr>
              <a:t>FUNCIONAIS</a:t>
            </a:r>
            <a:endParaRPr b="0" i="0" dirty="0"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Jomhuria"/>
            </a:endParaRPr>
          </a:p>
        </p:txBody>
      </p:sp>
      <p:sp>
        <p:nvSpPr>
          <p:cNvPr id="2" name="Google Shape;184;p32">
            <a:extLst>
              <a:ext uri="{FF2B5EF4-FFF2-40B4-BE49-F238E27FC236}">
                <a16:creationId xmlns:a16="http://schemas.microsoft.com/office/drawing/2014/main" id="{DA9F2A26-E58B-E38F-974D-F8DD0B3A412F}"/>
              </a:ext>
            </a:extLst>
          </p:cNvPr>
          <p:cNvSpPr/>
          <p:nvPr/>
        </p:nvSpPr>
        <p:spPr>
          <a:xfrm>
            <a:off x="5371347" y="449909"/>
            <a:ext cx="2968678" cy="572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Jomhuria"/>
              </a:rPr>
              <a:t>NÃO FUNCIONAIS</a:t>
            </a:r>
            <a:endParaRPr b="0" i="0" dirty="0"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Jomhuria"/>
            </a:endParaRPr>
          </a:p>
        </p:txBody>
      </p:sp>
      <p:sp>
        <p:nvSpPr>
          <p:cNvPr id="4" name="Google Shape;178;p32">
            <a:extLst>
              <a:ext uri="{FF2B5EF4-FFF2-40B4-BE49-F238E27FC236}">
                <a16:creationId xmlns:a16="http://schemas.microsoft.com/office/drawing/2014/main" id="{67EFFAD2-0F1A-2B0B-9272-5911FB7D1DB6}"/>
              </a:ext>
            </a:extLst>
          </p:cNvPr>
          <p:cNvSpPr txBox="1">
            <a:spLocks/>
          </p:cNvSpPr>
          <p:nvPr/>
        </p:nvSpPr>
        <p:spPr>
          <a:xfrm>
            <a:off x="5092972" y="1614848"/>
            <a:ext cx="3359020" cy="28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○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■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○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■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○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■"/>
              <a:defRPr sz="1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usará sistema operacional Windows;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usará linguagens HTML, CSS e Javascript;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utilizará o banco de dados MySQL e </a:t>
            </a:r>
            <a:r>
              <a:rPr lang="pt-BR" u="none" strike="noStrike" dirty="0" err="1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SQLServer</a:t>
            </a: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é compatível com o sistema operacional Windows até ao 10;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site será extensível a tela mobile;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Atualização automática dos dados do dashboard via Arduino</a:t>
            </a:r>
          </a:p>
          <a:p>
            <a:pPr marL="0" indent="0">
              <a:buFont typeface="Roboto Mono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52;p56">
            <a:extLst>
              <a:ext uri="{FF2B5EF4-FFF2-40B4-BE49-F238E27FC236}">
                <a16:creationId xmlns:a16="http://schemas.microsoft.com/office/drawing/2014/main" id="{CE7A0EF6-057D-04DD-5E49-10BE954899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7925" r="1661"/>
          <a:stretch/>
        </p:blipFill>
        <p:spPr>
          <a:xfrm>
            <a:off x="5449200" y="0"/>
            <a:ext cx="369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317783" y="2444256"/>
            <a:ext cx="4990335" cy="1148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50000"/>
              </a:lnSpc>
            </a:pPr>
            <a:r>
              <a:rPr lang="pt-BR" sz="9600" dirty="0">
                <a:solidFill>
                  <a:schemeClr val="dk2"/>
                </a:solidFill>
              </a:rPr>
              <a:t>AGRADECEMOS PELA </a:t>
            </a:r>
            <a:r>
              <a:rPr lang="pt-BR" sz="9600" dirty="0">
                <a:solidFill>
                  <a:schemeClr val="bg1"/>
                </a:solidFill>
              </a:rPr>
              <a:t>ATENÇÃO </a:t>
            </a:r>
            <a:r>
              <a:rPr lang="pt-BR" sz="9600" dirty="0">
                <a:solidFill>
                  <a:schemeClr val="dk2"/>
                </a:solidFill>
              </a:rPr>
              <a:t>!</a:t>
            </a:r>
            <a:br>
              <a:rPr lang="pt-BR" dirty="0">
                <a:solidFill>
                  <a:schemeClr val="dk2"/>
                </a:solidFill>
              </a:rPr>
            </a:b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er Day Campaign by Slidesgo">
  <a:themeElements>
    <a:clrScheme name="Simple Light">
      <a:dk1>
        <a:srgbClr val="000000"/>
      </a:dk1>
      <a:lt1>
        <a:srgbClr val="FFFFFF"/>
      </a:lt1>
      <a:dk2>
        <a:srgbClr val="FFA700"/>
      </a:dk2>
      <a:lt2>
        <a:srgbClr val="000000"/>
      </a:lt2>
      <a:accent1>
        <a:srgbClr val="FFFFFF"/>
      </a:accent1>
      <a:accent2>
        <a:srgbClr val="FFA700"/>
      </a:accent2>
      <a:accent3>
        <a:srgbClr val="000000"/>
      </a:accent3>
      <a:accent4>
        <a:srgbClr val="FFFFFF"/>
      </a:accent4>
      <a:accent5>
        <a:srgbClr val="FFA700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Apresentação na tela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Roboto Mono</vt:lpstr>
      <vt:lpstr>Jomhuria</vt:lpstr>
      <vt:lpstr>Red Hat Text</vt:lpstr>
      <vt:lpstr>Arial</vt:lpstr>
      <vt:lpstr>Roboto Mono SemiBold</vt:lpstr>
      <vt:lpstr>Beer Day Campaign by Slidesgo</vt:lpstr>
      <vt:lpstr>PROJETO PI</vt:lpstr>
      <vt:lpstr>Nossa Equipe</vt:lpstr>
      <vt:lpstr>Perda  X  Perca</vt:lpstr>
      <vt:lpstr>SOLUÇÃO IOT</vt:lpstr>
      <vt:lpstr>CONTEXTO</vt:lpstr>
      <vt:lpstr>CLIENTE FINAL </vt:lpstr>
      <vt:lpstr>REQUISITOS</vt:lpstr>
      <vt:lpstr>Apresentação do PowerPoint</vt:lpstr>
      <vt:lpstr>AGRADECEMOS PELA ATENÇÃO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PI</dc:title>
  <dc:creator>Cida Barbosa</dc:creator>
  <cp:lastModifiedBy>MARIA PAULA BARBOSA DA SILVA .</cp:lastModifiedBy>
  <cp:revision>1</cp:revision>
  <dcterms:modified xsi:type="dcterms:W3CDTF">2023-02-26T22:56:16Z</dcterms:modified>
</cp:coreProperties>
</file>