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ivvic" pitchFamily="2" charset="0"/>
      <p:regular r:id="rId4"/>
      <p:bold r:id="rId5"/>
      <p:italic r:id="rId6"/>
      <p:boldItalic r:id="rId7"/>
    </p:embeddedFont>
    <p:embeddedFont>
      <p:font typeface="Philosopher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2" userDrawn="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1CCE-483D-4D09-9A07-E906BED181D4}">
  <a:tblStyle styleId="{F3D91CCE-483D-4D09-9A07-E906BED18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3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8950" y="1123050"/>
            <a:ext cx="5966100" cy="20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1636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024387" y="2023888"/>
            <a:ext cx="2708914" cy="3530304"/>
          </a:xfrm>
          <a:custGeom>
            <a:avLst/>
            <a:gdLst/>
            <a:ahLst/>
            <a:cxnLst/>
            <a:rect l="l" t="t" r="r" b="b"/>
            <a:pathLst>
              <a:path w="30770" h="55161" extrusionOk="0">
                <a:moveTo>
                  <a:pt x="1" y="1"/>
                </a:moveTo>
                <a:lnTo>
                  <a:pt x="1" y="55161"/>
                </a:lnTo>
                <a:cubicBezTo>
                  <a:pt x="82" y="55080"/>
                  <a:pt x="135" y="54973"/>
                  <a:pt x="214" y="54920"/>
                </a:cubicBezTo>
                <a:cubicBezTo>
                  <a:pt x="588" y="54574"/>
                  <a:pt x="802" y="54066"/>
                  <a:pt x="1175" y="53720"/>
                </a:cubicBezTo>
                <a:cubicBezTo>
                  <a:pt x="1630" y="53158"/>
                  <a:pt x="2296" y="52785"/>
                  <a:pt x="2751" y="52225"/>
                </a:cubicBezTo>
                <a:cubicBezTo>
                  <a:pt x="3071" y="51717"/>
                  <a:pt x="3445" y="51211"/>
                  <a:pt x="3737" y="50650"/>
                </a:cubicBezTo>
                <a:cubicBezTo>
                  <a:pt x="3790" y="50571"/>
                  <a:pt x="3818" y="50464"/>
                  <a:pt x="3872" y="50383"/>
                </a:cubicBezTo>
                <a:cubicBezTo>
                  <a:pt x="3925" y="50304"/>
                  <a:pt x="3951" y="50223"/>
                  <a:pt x="3978" y="50144"/>
                </a:cubicBezTo>
                <a:cubicBezTo>
                  <a:pt x="4032" y="50090"/>
                  <a:pt x="4057" y="50009"/>
                  <a:pt x="4085" y="49956"/>
                </a:cubicBezTo>
                <a:cubicBezTo>
                  <a:pt x="4217" y="49663"/>
                  <a:pt x="4431" y="49397"/>
                  <a:pt x="4565" y="49076"/>
                </a:cubicBezTo>
                <a:cubicBezTo>
                  <a:pt x="4619" y="48970"/>
                  <a:pt x="4672" y="48863"/>
                  <a:pt x="4726" y="48728"/>
                </a:cubicBezTo>
                <a:cubicBezTo>
                  <a:pt x="4858" y="48436"/>
                  <a:pt x="5125" y="48195"/>
                  <a:pt x="5419" y="48062"/>
                </a:cubicBezTo>
                <a:cubicBezTo>
                  <a:pt x="5580" y="48034"/>
                  <a:pt x="5686" y="47874"/>
                  <a:pt x="5686" y="47714"/>
                </a:cubicBezTo>
                <a:lnTo>
                  <a:pt x="5686" y="45633"/>
                </a:lnTo>
                <a:cubicBezTo>
                  <a:pt x="5712" y="45366"/>
                  <a:pt x="5819" y="45127"/>
                  <a:pt x="5953" y="44885"/>
                </a:cubicBezTo>
                <a:cubicBezTo>
                  <a:pt x="6085" y="44512"/>
                  <a:pt x="6273" y="44138"/>
                  <a:pt x="6352" y="43739"/>
                </a:cubicBezTo>
                <a:cubicBezTo>
                  <a:pt x="6619" y="42832"/>
                  <a:pt x="6352" y="41871"/>
                  <a:pt x="6459" y="40936"/>
                </a:cubicBezTo>
                <a:cubicBezTo>
                  <a:pt x="6459" y="40616"/>
                  <a:pt x="6566" y="40323"/>
                  <a:pt x="6540" y="40003"/>
                </a:cubicBezTo>
                <a:cubicBezTo>
                  <a:pt x="6647" y="39256"/>
                  <a:pt x="6566" y="38481"/>
                  <a:pt x="6619" y="37733"/>
                </a:cubicBezTo>
                <a:cubicBezTo>
                  <a:pt x="6726" y="36907"/>
                  <a:pt x="6833" y="36079"/>
                  <a:pt x="6993" y="35278"/>
                </a:cubicBezTo>
                <a:cubicBezTo>
                  <a:pt x="7181" y="34292"/>
                  <a:pt x="7580" y="33331"/>
                  <a:pt x="7981" y="32424"/>
                </a:cubicBezTo>
                <a:cubicBezTo>
                  <a:pt x="8432" y="31410"/>
                  <a:pt x="8993" y="30475"/>
                  <a:pt x="9553" y="29488"/>
                </a:cubicBezTo>
                <a:cubicBezTo>
                  <a:pt x="9819" y="29008"/>
                  <a:pt x="10061" y="28500"/>
                  <a:pt x="10300" y="28019"/>
                </a:cubicBezTo>
                <a:lnTo>
                  <a:pt x="10620" y="27300"/>
                </a:lnTo>
                <a:cubicBezTo>
                  <a:pt x="10940" y="26606"/>
                  <a:pt x="11395" y="25938"/>
                  <a:pt x="12008" y="25485"/>
                </a:cubicBezTo>
                <a:cubicBezTo>
                  <a:pt x="12702" y="24977"/>
                  <a:pt x="13477" y="24657"/>
                  <a:pt x="14196" y="24204"/>
                </a:cubicBezTo>
                <a:cubicBezTo>
                  <a:pt x="15024" y="23724"/>
                  <a:pt x="15932" y="23325"/>
                  <a:pt x="16758" y="22791"/>
                </a:cubicBezTo>
                <a:cubicBezTo>
                  <a:pt x="17693" y="22257"/>
                  <a:pt x="18519" y="21538"/>
                  <a:pt x="19401" y="20897"/>
                </a:cubicBezTo>
                <a:cubicBezTo>
                  <a:pt x="19854" y="20496"/>
                  <a:pt x="20362" y="20176"/>
                  <a:pt x="20868" y="19883"/>
                </a:cubicBezTo>
                <a:cubicBezTo>
                  <a:pt x="21536" y="19510"/>
                  <a:pt x="22016" y="18895"/>
                  <a:pt x="22390" y="18254"/>
                </a:cubicBezTo>
                <a:cubicBezTo>
                  <a:pt x="22416" y="18229"/>
                  <a:pt x="22443" y="18148"/>
                  <a:pt x="22469" y="18122"/>
                </a:cubicBezTo>
                <a:lnTo>
                  <a:pt x="22550" y="17962"/>
                </a:lnTo>
                <a:cubicBezTo>
                  <a:pt x="22789" y="17428"/>
                  <a:pt x="23003" y="16813"/>
                  <a:pt x="23457" y="16414"/>
                </a:cubicBezTo>
                <a:cubicBezTo>
                  <a:pt x="23590" y="16307"/>
                  <a:pt x="23724" y="16200"/>
                  <a:pt x="23831" y="16066"/>
                </a:cubicBezTo>
                <a:cubicBezTo>
                  <a:pt x="24070" y="15560"/>
                  <a:pt x="24177" y="14999"/>
                  <a:pt x="24124" y="14439"/>
                </a:cubicBezTo>
                <a:cubicBezTo>
                  <a:pt x="24045" y="13692"/>
                  <a:pt x="24151" y="12970"/>
                  <a:pt x="24070" y="12223"/>
                </a:cubicBezTo>
                <a:cubicBezTo>
                  <a:pt x="24045" y="11771"/>
                  <a:pt x="24070" y="11316"/>
                  <a:pt x="24045" y="10863"/>
                </a:cubicBezTo>
                <a:cubicBezTo>
                  <a:pt x="23963" y="10329"/>
                  <a:pt x="23778" y="9742"/>
                  <a:pt x="23938" y="9209"/>
                </a:cubicBezTo>
                <a:cubicBezTo>
                  <a:pt x="23991" y="9074"/>
                  <a:pt x="24017" y="8967"/>
                  <a:pt x="24070" y="8835"/>
                </a:cubicBezTo>
                <a:cubicBezTo>
                  <a:pt x="24390" y="8194"/>
                  <a:pt x="24924" y="7714"/>
                  <a:pt x="25432" y="7180"/>
                </a:cubicBezTo>
                <a:cubicBezTo>
                  <a:pt x="25938" y="6512"/>
                  <a:pt x="26446" y="5793"/>
                  <a:pt x="26952" y="5099"/>
                </a:cubicBezTo>
                <a:cubicBezTo>
                  <a:pt x="27166" y="4697"/>
                  <a:pt x="27326" y="4217"/>
                  <a:pt x="27700" y="3897"/>
                </a:cubicBezTo>
                <a:cubicBezTo>
                  <a:pt x="28073" y="3470"/>
                  <a:pt x="28635" y="3231"/>
                  <a:pt x="29115" y="2911"/>
                </a:cubicBezTo>
                <a:cubicBezTo>
                  <a:pt x="29595" y="2537"/>
                  <a:pt x="29969" y="2029"/>
                  <a:pt x="30236" y="1469"/>
                </a:cubicBezTo>
                <a:cubicBezTo>
                  <a:pt x="30422" y="989"/>
                  <a:pt x="30609" y="509"/>
                  <a:pt x="30770" y="1"/>
                </a:cubicBezTo>
                <a:close/>
              </a:path>
            </a:pathLst>
          </a:custGeom>
          <a:solidFill>
            <a:srgbClr val="94BBBA">
              <a:alpha val="5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52203" cy="2544163"/>
          </a:xfrm>
          <a:custGeom>
            <a:avLst/>
            <a:gdLst/>
            <a:ahLst/>
            <a:cxnLst/>
            <a:rect l="l" t="t" r="r" b="b"/>
            <a:pathLst>
              <a:path w="30770" h="55161" extrusionOk="0">
                <a:moveTo>
                  <a:pt x="1" y="1"/>
                </a:moveTo>
                <a:lnTo>
                  <a:pt x="1" y="55161"/>
                </a:lnTo>
                <a:cubicBezTo>
                  <a:pt x="82" y="55080"/>
                  <a:pt x="135" y="54973"/>
                  <a:pt x="214" y="54920"/>
                </a:cubicBezTo>
                <a:cubicBezTo>
                  <a:pt x="588" y="54574"/>
                  <a:pt x="802" y="54066"/>
                  <a:pt x="1175" y="53720"/>
                </a:cubicBezTo>
                <a:cubicBezTo>
                  <a:pt x="1630" y="53158"/>
                  <a:pt x="2296" y="52785"/>
                  <a:pt x="2751" y="52225"/>
                </a:cubicBezTo>
                <a:cubicBezTo>
                  <a:pt x="3071" y="51717"/>
                  <a:pt x="3445" y="51211"/>
                  <a:pt x="3737" y="50650"/>
                </a:cubicBezTo>
                <a:cubicBezTo>
                  <a:pt x="3790" y="50571"/>
                  <a:pt x="3818" y="50464"/>
                  <a:pt x="3872" y="50383"/>
                </a:cubicBezTo>
                <a:cubicBezTo>
                  <a:pt x="3925" y="50304"/>
                  <a:pt x="3951" y="50223"/>
                  <a:pt x="3978" y="50144"/>
                </a:cubicBezTo>
                <a:cubicBezTo>
                  <a:pt x="4032" y="50090"/>
                  <a:pt x="4057" y="50009"/>
                  <a:pt x="4085" y="49956"/>
                </a:cubicBezTo>
                <a:cubicBezTo>
                  <a:pt x="4217" y="49663"/>
                  <a:pt x="4431" y="49397"/>
                  <a:pt x="4565" y="49076"/>
                </a:cubicBezTo>
                <a:cubicBezTo>
                  <a:pt x="4619" y="48970"/>
                  <a:pt x="4672" y="48863"/>
                  <a:pt x="4726" y="48728"/>
                </a:cubicBezTo>
                <a:cubicBezTo>
                  <a:pt x="4858" y="48436"/>
                  <a:pt x="5125" y="48195"/>
                  <a:pt x="5419" y="48062"/>
                </a:cubicBezTo>
                <a:cubicBezTo>
                  <a:pt x="5580" y="48034"/>
                  <a:pt x="5686" y="47874"/>
                  <a:pt x="5686" y="47714"/>
                </a:cubicBezTo>
                <a:lnTo>
                  <a:pt x="5686" y="45633"/>
                </a:lnTo>
                <a:cubicBezTo>
                  <a:pt x="5712" y="45366"/>
                  <a:pt x="5819" y="45127"/>
                  <a:pt x="5953" y="44885"/>
                </a:cubicBezTo>
                <a:cubicBezTo>
                  <a:pt x="6085" y="44512"/>
                  <a:pt x="6273" y="44138"/>
                  <a:pt x="6352" y="43739"/>
                </a:cubicBezTo>
                <a:cubicBezTo>
                  <a:pt x="6619" y="42832"/>
                  <a:pt x="6352" y="41871"/>
                  <a:pt x="6459" y="40936"/>
                </a:cubicBezTo>
                <a:cubicBezTo>
                  <a:pt x="6459" y="40616"/>
                  <a:pt x="6566" y="40323"/>
                  <a:pt x="6540" y="40003"/>
                </a:cubicBezTo>
                <a:cubicBezTo>
                  <a:pt x="6647" y="39256"/>
                  <a:pt x="6566" y="38481"/>
                  <a:pt x="6619" y="37733"/>
                </a:cubicBezTo>
                <a:cubicBezTo>
                  <a:pt x="6726" y="36907"/>
                  <a:pt x="6833" y="36079"/>
                  <a:pt x="6993" y="35278"/>
                </a:cubicBezTo>
                <a:cubicBezTo>
                  <a:pt x="7181" y="34292"/>
                  <a:pt x="7580" y="33331"/>
                  <a:pt x="7981" y="32424"/>
                </a:cubicBezTo>
                <a:cubicBezTo>
                  <a:pt x="8432" y="31410"/>
                  <a:pt x="8993" y="30475"/>
                  <a:pt x="9553" y="29488"/>
                </a:cubicBezTo>
                <a:cubicBezTo>
                  <a:pt x="9819" y="29008"/>
                  <a:pt x="10061" y="28500"/>
                  <a:pt x="10300" y="28019"/>
                </a:cubicBezTo>
                <a:lnTo>
                  <a:pt x="10620" y="27300"/>
                </a:lnTo>
                <a:cubicBezTo>
                  <a:pt x="10940" y="26606"/>
                  <a:pt x="11395" y="25938"/>
                  <a:pt x="12008" y="25485"/>
                </a:cubicBezTo>
                <a:cubicBezTo>
                  <a:pt x="12702" y="24977"/>
                  <a:pt x="13477" y="24657"/>
                  <a:pt x="14196" y="24204"/>
                </a:cubicBezTo>
                <a:cubicBezTo>
                  <a:pt x="15024" y="23724"/>
                  <a:pt x="15932" y="23325"/>
                  <a:pt x="16758" y="22791"/>
                </a:cubicBezTo>
                <a:cubicBezTo>
                  <a:pt x="17693" y="22257"/>
                  <a:pt x="18519" y="21538"/>
                  <a:pt x="19401" y="20897"/>
                </a:cubicBezTo>
                <a:cubicBezTo>
                  <a:pt x="19854" y="20496"/>
                  <a:pt x="20362" y="20176"/>
                  <a:pt x="20868" y="19883"/>
                </a:cubicBezTo>
                <a:cubicBezTo>
                  <a:pt x="21536" y="19510"/>
                  <a:pt x="22016" y="18895"/>
                  <a:pt x="22390" y="18254"/>
                </a:cubicBezTo>
                <a:cubicBezTo>
                  <a:pt x="22416" y="18229"/>
                  <a:pt x="22443" y="18148"/>
                  <a:pt x="22469" y="18122"/>
                </a:cubicBezTo>
                <a:lnTo>
                  <a:pt x="22550" y="17962"/>
                </a:lnTo>
                <a:cubicBezTo>
                  <a:pt x="22789" y="17428"/>
                  <a:pt x="23003" y="16813"/>
                  <a:pt x="23457" y="16414"/>
                </a:cubicBezTo>
                <a:cubicBezTo>
                  <a:pt x="23590" y="16307"/>
                  <a:pt x="23724" y="16200"/>
                  <a:pt x="23831" y="16066"/>
                </a:cubicBezTo>
                <a:cubicBezTo>
                  <a:pt x="24070" y="15560"/>
                  <a:pt x="24177" y="14999"/>
                  <a:pt x="24124" y="14439"/>
                </a:cubicBezTo>
                <a:cubicBezTo>
                  <a:pt x="24045" y="13692"/>
                  <a:pt x="24151" y="12970"/>
                  <a:pt x="24070" y="12223"/>
                </a:cubicBezTo>
                <a:cubicBezTo>
                  <a:pt x="24045" y="11771"/>
                  <a:pt x="24070" y="11316"/>
                  <a:pt x="24045" y="10863"/>
                </a:cubicBezTo>
                <a:cubicBezTo>
                  <a:pt x="23963" y="10329"/>
                  <a:pt x="23778" y="9742"/>
                  <a:pt x="23938" y="9209"/>
                </a:cubicBezTo>
                <a:cubicBezTo>
                  <a:pt x="23991" y="9074"/>
                  <a:pt x="24017" y="8967"/>
                  <a:pt x="24070" y="8835"/>
                </a:cubicBezTo>
                <a:cubicBezTo>
                  <a:pt x="24390" y="8194"/>
                  <a:pt x="24924" y="7714"/>
                  <a:pt x="25432" y="7180"/>
                </a:cubicBezTo>
                <a:cubicBezTo>
                  <a:pt x="25938" y="6512"/>
                  <a:pt x="26446" y="5793"/>
                  <a:pt x="26952" y="5099"/>
                </a:cubicBezTo>
                <a:cubicBezTo>
                  <a:pt x="27166" y="4697"/>
                  <a:pt x="27326" y="4217"/>
                  <a:pt x="27700" y="3897"/>
                </a:cubicBezTo>
                <a:cubicBezTo>
                  <a:pt x="28073" y="3470"/>
                  <a:pt x="28635" y="3231"/>
                  <a:pt x="29115" y="2911"/>
                </a:cubicBezTo>
                <a:cubicBezTo>
                  <a:pt x="29595" y="2537"/>
                  <a:pt x="29969" y="2029"/>
                  <a:pt x="30236" y="1469"/>
                </a:cubicBezTo>
                <a:cubicBezTo>
                  <a:pt x="30422" y="989"/>
                  <a:pt x="30609" y="509"/>
                  <a:pt x="30770" y="1"/>
                </a:cubicBezTo>
                <a:close/>
              </a:path>
            </a:pathLst>
          </a:custGeom>
          <a:solidFill>
            <a:srgbClr val="94BBBA">
              <a:alpha val="5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02650" y="-557908"/>
            <a:ext cx="1952200" cy="2194620"/>
          </a:xfrm>
          <a:custGeom>
            <a:avLst/>
            <a:gdLst/>
            <a:ahLst/>
            <a:cxnLst/>
            <a:rect l="l" t="t" r="r" b="b"/>
            <a:pathLst>
              <a:path w="20229" h="22741" extrusionOk="0">
                <a:moveTo>
                  <a:pt x="13172" y="1"/>
                </a:moveTo>
                <a:cubicBezTo>
                  <a:pt x="11462" y="1"/>
                  <a:pt x="9730" y="573"/>
                  <a:pt x="8405" y="1619"/>
                </a:cubicBezTo>
                <a:cubicBezTo>
                  <a:pt x="0" y="8287"/>
                  <a:pt x="8739" y="22740"/>
                  <a:pt x="15250" y="22740"/>
                </a:cubicBezTo>
                <a:cubicBezTo>
                  <a:pt x="16140" y="22740"/>
                  <a:pt x="16988" y="22470"/>
                  <a:pt x="17746" y="21873"/>
                </a:cubicBezTo>
                <a:cubicBezTo>
                  <a:pt x="20229" y="19926"/>
                  <a:pt x="18226" y="16483"/>
                  <a:pt x="17265" y="14215"/>
                </a:cubicBezTo>
                <a:cubicBezTo>
                  <a:pt x="15771" y="10746"/>
                  <a:pt x="15397" y="9171"/>
                  <a:pt x="17319" y="5434"/>
                </a:cubicBezTo>
                <a:cubicBezTo>
                  <a:pt x="18066" y="4021"/>
                  <a:pt x="18973" y="2793"/>
                  <a:pt x="17479" y="1513"/>
                </a:cubicBezTo>
                <a:cubicBezTo>
                  <a:pt x="16281" y="479"/>
                  <a:pt x="14736" y="1"/>
                  <a:pt x="13172" y="1"/>
                </a:cubicBezTo>
                <a:close/>
              </a:path>
            </a:pathLst>
          </a:custGeom>
          <a:solidFill>
            <a:srgbClr val="F0AE4B">
              <a:alpha val="56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1507" y="3641813"/>
            <a:ext cx="2281985" cy="2309007"/>
          </a:xfrm>
          <a:custGeom>
            <a:avLst/>
            <a:gdLst/>
            <a:ahLst/>
            <a:cxnLst/>
            <a:rect l="l" t="t" r="r" b="b"/>
            <a:pathLst>
              <a:path w="16974" h="17175" extrusionOk="0">
                <a:moveTo>
                  <a:pt x="10004" y="0"/>
                </a:moveTo>
                <a:cubicBezTo>
                  <a:pt x="9709" y="0"/>
                  <a:pt x="9423" y="32"/>
                  <a:pt x="9153" y="102"/>
                </a:cubicBezTo>
                <a:cubicBezTo>
                  <a:pt x="9134" y="107"/>
                  <a:pt x="9115" y="112"/>
                  <a:pt x="9096" y="118"/>
                </a:cubicBezTo>
                <a:lnTo>
                  <a:pt x="9096" y="118"/>
                </a:lnTo>
                <a:cubicBezTo>
                  <a:pt x="8895" y="160"/>
                  <a:pt x="8697" y="216"/>
                  <a:pt x="8502" y="285"/>
                </a:cubicBezTo>
                <a:lnTo>
                  <a:pt x="8502" y="285"/>
                </a:lnTo>
                <a:cubicBezTo>
                  <a:pt x="6608" y="831"/>
                  <a:pt x="4531" y="1584"/>
                  <a:pt x="3097" y="2852"/>
                </a:cubicBezTo>
                <a:cubicBezTo>
                  <a:pt x="1041" y="4666"/>
                  <a:pt x="1" y="7521"/>
                  <a:pt x="400" y="10217"/>
                </a:cubicBezTo>
                <a:cubicBezTo>
                  <a:pt x="774" y="12912"/>
                  <a:pt x="2616" y="15367"/>
                  <a:pt x="5071" y="16515"/>
                </a:cubicBezTo>
                <a:cubicBezTo>
                  <a:pt x="5872" y="16861"/>
                  <a:pt x="6698" y="17102"/>
                  <a:pt x="7552" y="17156"/>
                </a:cubicBezTo>
                <a:cubicBezTo>
                  <a:pt x="7712" y="17168"/>
                  <a:pt x="7871" y="17174"/>
                  <a:pt x="8029" y="17174"/>
                </a:cubicBezTo>
                <a:cubicBezTo>
                  <a:pt x="11282" y="17174"/>
                  <a:pt x="14183" y="14608"/>
                  <a:pt x="15533" y="11605"/>
                </a:cubicBezTo>
                <a:cubicBezTo>
                  <a:pt x="16760" y="8883"/>
                  <a:pt x="16974" y="5574"/>
                  <a:pt x="15426" y="3037"/>
                </a:cubicBezTo>
                <a:cubicBezTo>
                  <a:pt x="15290" y="2812"/>
                  <a:pt x="15138" y="2596"/>
                  <a:pt x="14973" y="2391"/>
                </a:cubicBezTo>
                <a:lnTo>
                  <a:pt x="14973" y="2391"/>
                </a:lnTo>
                <a:lnTo>
                  <a:pt x="14999" y="2397"/>
                </a:lnTo>
                <a:cubicBezTo>
                  <a:pt x="14839" y="2160"/>
                  <a:pt x="14584" y="1901"/>
                  <a:pt x="14261" y="1643"/>
                </a:cubicBezTo>
                <a:lnTo>
                  <a:pt x="14261" y="1643"/>
                </a:lnTo>
                <a:cubicBezTo>
                  <a:pt x="13176" y="674"/>
                  <a:pt x="11761" y="71"/>
                  <a:pt x="10355" y="14"/>
                </a:cubicBezTo>
                <a:lnTo>
                  <a:pt x="10355" y="14"/>
                </a:lnTo>
                <a:cubicBezTo>
                  <a:pt x="10237" y="5"/>
                  <a:pt x="10120" y="0"/>
                  <a:pt x="10004" y="0"/>
                </a:cubicBezTo>
                <a:close/>
              </a:path>
            </a:pathLst>
          </a:custGeom>
          <a:solidFill>
            <a:srgbClr val="AD9970">
              <a:alpha val="56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676132" y="3936431"/>
            <a:ext cx="2615686" cy="1584643"/>
            <a:chOff x="-447562" y="4075323"/>
            <a:chExt cx="2237733" cy="1355670"/>
          </a:xfrm>
        </p:grpSpPr>
        <p:sp>
          <p:nvSpPr>
            <p:cNvPr id="16" name="Google Shape;16;p2"/>
            <p:cNvSpPr/>
            <p:nvPr/>
          </p:nvSpPr>
          <p:spPr>
            <a:xfrm>
              <a:off x="-447562" y="4279986"/>
              <a:ext cx="2082301" cy="925902"/>
            </a:xfrm>
            <a:custGeom>
              <a:avLst/>
              <a:gdLst/>
              <a:ahLst/>
              <a:cxnLst/>
              <a:rect l="l" t="t" r="r" b="b"/>
              <a:pathLst>
                <a:path w="23940" h="10645" extrusionOk="0">
                  <a:moveTo>
                    <a:pt x="16676" y="595"/>
                  </a:moveTo>
                  <a:cubicBezTo>
                    <a:pt x="17459" y="595"/>
                    <a:pt x="18233" y="657"/>
                    <a:pt x="18976" y="836"/>
                  </a:cubicBezTo>
                  <a:lnTo>
                    <a:pt x="18976" y="836"/>
                  </a:lnTo>
                  <a:cubicBezTo>
                    <a:pt x="18210" y="666"/>
                    <a:pt x="17400" y="610"/>
                    <a:pt x="16604" y="610"/>
                  </a:cubicBezTo>
                  <a:cubicBezTo>
                    <a:pt x="16095" y="610"/>
                    <a:pt x="15590" y="633"/>
                    <a:pt x="15106" y="664"/>
                  </a:cubicBezTo>
                  <a:cubicBezTo>
                    <a:pt x="15011" y="670"/>
                    <a:pt x="14916" y="676"/>
                    <a:pt x="14822" y="682"/>
                  </a:cubicBezTo>
                  <a:lnTo>
                    <a:pt x="14822" y="682"/>
                  </a:lnTo>
                  <a:cubicBezTo>
                    <a:pt x="15439" y="633"/>
                    <a:pt x="16060" y="595"/>
                    <a:pt x="16676" y="595"/>
                  </a:cubicBezTo>
                  <a:close/>
                  <a:moveTo>
                    <a:pt x="16739" y="0"/>
                  </a:moveTo>
                  <a:cubicBezTo>
                    <a:pt x="15960" y="0"/>
                    <a:pt x="15177" y="53"/>
                    <a:pt x="14412" y="103"/>
                  </a:cubicBezTo>
                  <a:cubicBezTo>
                    <a:pt x="12291" y="251"/>
                    <a:pt x="10170" y="329"/>
                    <a:pt x="8049" y="329"/>
                  </a:cubicBezTo>
                  <a:cubicBezTo>
                    <a:pt x="6727" y="329"/>
                    <a:pt x="5406" y="299"/>
                    <a:pt x="4085" y="237"/>
                  </a:cubicBezTo>
                  <a:cubicBezTo>
                    <a:pt x="3897" y="237"/>
                    <a:pt x="3765" y="397"/>
                    <a:pt x="3765" y="557"/>
                  </a:cubicBezTo>
                  <a:cubicBezTo>
                    <a:pt x="3737" y="771"/>
                    <a:pt x="3737" y="957"/>
                    <a:pt x="3737" y="1170"/>
                  </a:cubicBezTo>
                  <a:cubicBezTo>
                    <a:pt x="3737" y="1330"/>
                    <a:pt x="3897" y="1490"/>
                    <a:pt x="4057" y="1490"/>
                  </a:cubicBezTo>
                  <a:cubicBezTo>
                    <a:pt x="5382" y="1548"/>
                    <a:pt x="6712" y="1576"/>
                    <a:pt x="8045" y="1576"/>
                  </a:cubicBezTo>
                  <a:cubicBezTo>
                    <a:pt x="9800" y="1576"/>
                    <a:pt x="11559" y="1528"/>
                    <a:pt x="13319" y="1437"/>
                  </a:cubicBezTo>
                  <a:cubicBezTo>
                    <a:pt x="14408" y="1366"/>
                    <a:pt x="15602" y="1216"/>
                    <a:pt x="16776" y="1216"/>
                  </a:cubicBezTo>
                  <a:cubicBezTo>
                    <a:pt x="18247" y="1216"/>
                    <a:pt x="19686" y="1452"/>
                    <a:pt x="20844" y="2372"/>
                  </a:cubicBezTo>
                  <a:cubicBezTo>
                    <a:pt x="21858" y="3145"/>
                    <a:pt x="22392" y="4347"/>
                    <a:pt x="21991" y="5600"/>
                  </a:cubicBezTo>
                  <a:cubicBezTo>
                    <a:pt x="21592" y="6855"/>
                    <a:pt x="20496" y="7763"/>
                    <a:pt x="19322" y="8215"/>
                  </a:cubicBezTo>
                  <a:cubicBezTo>
                    <a:pt x="18069" y="8749"/>
                    <a:pt x="16681" y="8884"/>
                    <a:pt x="15347" y="9016"/>
                  </a:cubicBezTo>
                  <a:cubicBezTo>
                    <a:pt x="13825" y="9151"/>
                    <a:pt x="12277" y="9257"/>
                    <a:pt x="10729" y="9311"/>
                  </a:cubicBezTo>
                  <a:cubicBezTo>
                    <a:pt x="9540" y="9366"/>
                    <a:pt x="8347" y="9393"/>
                    <a:pt x="7153" y="9393"/>
                  </a:cubicBezTo>
                  <a:cubicBezTo>
                    <a:pt x="4893" y="9393"/>
                    <a:pt x="2628" y="9297"/>
                    <a:pt x="375" y="9123"/>
                  </a:cubicBezTo>
                  <a:cubicBezTo>
                    <a:pt x="189" y="9123"/>
                    <a:pt x="82" y="9283"/>
                    <a:pt x="54" y="9443"/>
                  </a:cubicBezTo>
                  <a:cubicBezTo>
                    <a:pt x="29" y="9657"/>
                    <a:pt x="29" y="9844"/>
                    <a:pt x="1" y="10058"/>
                  </a:cubicBezTo>
                  <a:cubicBezTo>
                    <a:pt x="1" y="10244"/>
                    <a:pt x="161" y="10350"/>
                    <a:pt x="321" y="10378"/>
                  </a:cubicBezTo>
                  <a:cubicBezTo>
                    <a:pt x="2591" y="10538"/>
                    <a:pt x="4858" y="10645"/>
                    <a:pt x="7153" y="10645"/>
                  </a:cubicBezTo>
                  <a:cubicBezTo>
                    <a:pt x="10223" y="10645"/>
                    <a:pt x="13319" y="10510"/>
                    <a:pt x="16361" y="10165"/>
                  </a:cubicBezTo>
                  <a:cubicBezTo>
                    <a:pt x="18763" y="9870"/>
                    <a:pt x="21244" y="9230"/>
                    <a:pt x="22631" y="7095"/>
                  </a:cubicBezTo>
                  <a:cubicBezTo>
                    <a:pt x="23940" y="5120"/>
                    <a:pt x="23406" y="2771"/>
                    <a:pt x="21564" y="1358"/>
                  </a:cubicBezTo>
                  <a:cubicBezTo>
                    <a:pt x="20150" y="256"/>
                    <a:pt x="18457" y="0"/>
                    <a:pt x="16739" y="0"/>
                  </a:cubicBezTo>
                  <a:close/>
                </a:path>
              </a:pathLst>
            </a:custGeom>
            <a:solidFill>
              <a:srgbClr val="FAEAE4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27217" y="4075323"/>
              <a:ext cx="1917387" cy="1355670"/>
            </a:xfrm>
            <a:custGeom>
              <a:avLst/>
              <a:gdLst/>
              <a:ahLst/>
              <a:cxnLst/>
              <a:rect l="l" t="t" r="r" b="b"/>
              <a:pathLst>
                <a:path w="22044" h="15586" extrusionOk="0">
                  <a:moveTo>
                    <a:pt x="455" y="1"/>
                  </a:moveTo>
                  <a:cubicBezTo>
                    <a:pt x="402" y="1"/>
                    <a:pt x="402" y="82"/>
                    <a:pt x="455" y="82"/>
                  </a:cubicBezTo>
                  <a:cubicBezTo>
                    <a:pt x="4245" y="188"/>
                    <a:pt x="8060" y="214"/>
                    <a:pt x="11877" y="267"/>
                  </a:cubicBezTo>
                  <a:cubicBezTo>
                    <a:pt x="12061" y="271"/>
                    <a:pt x="12251" y="272"/>
                    <a:pt x="12447" y="272"/>
                  </a:cubicBezTo>
                  <a:cubicBezTo>
                    <a:pt x="12887" y="272"/>
                    <a:pt x="13354" y="266"/>
                    <a:pt x="13835" y="266"/>
                  </a:cubicBezTo>
                  <a:cubicBezTo>
                    <a:pt x="16726" y="266"/>
                    <a:pt x="20119" y="469"/>
                    <a:pt x="21324" y="3310"/>
                  </a:cubicBezTo>
                  <a:cubicBezTo>
                    <a:pt x="21965" y="4778"/>
                    <a:pt x="21858" y="6540"/>
                    <a:pt x="21777" y="8088"/>
                  </a:cubicBezTo>
                  <a:cubicBezTo>
                    <a:pt x="21698" y="9529"/>
                    <a:pt x="21431" y="11102"/>
                    <a:pt x="20417" y="12170"/>
                  </a:cubicBezTo>
                  <a:cubicBezTo>
                    <a:pt x="19243" y="13451"/>
                    <a:pt x="17347" y="13344"/>
                    <a:pt x="15799" y="13878"/>
                  </a:cubicBezTo>
                  <a:cubicBezTo>
                    <a:pt x="14945" y="14144"/>
                    <a:pt x="14145" y="14518"/>
                    <a:pt x="13291" y="14785"/>
                  </a:cubicBezTo>
                  <a:cubicBezTo>
                    <a:pt x="12464" y="15026"/>
                    <a:pt x="11636" y="15159"/>
                    <a:pt x="10782" y="15212"/>
                  </a:cubicBezTo>
                  <a:cubicBezTo>
                    <a:pt x="10485" y="15230"/>
                    <a:pt x="10185" y="15238"/>
                    <a:pt x="9885" y="15238"/>
                  </a:cubicBezTo>
                  <a:cubicBezTo>
                    <a:pt x="7905" y="15238"/>
                    <a:pt x="5868" y="14900"/>
                    <a:pt x="3876" y="14900"/>
                  </a:cubicBezTo>
                  <a:cubicBezTo>
                    <a:pt x="2564" y="14900"/>
                    <a:pt x="1271" y="15047"/>
                    <a:pt x="28" y="15532"/>
                  </a:cubicBezTo>
                  <a:cubicBezTo>
                    <a:pt x="1" y="15560"/>
                    <a:pt x="1" y="15586"/>
                    <a:pt x="28" y="15586"/>
                  </a:cubicBezTo>
                  <a:cubicBezTo>
                    <a:pt x="1285" y="15205"/>
                    <a:pt x="2545" y="15089"/>
                    <a:pt x="3808" y="15089"/>
                  </a:cubicBezTo>
                  <a:cubicBezTo>
                    <a:pt x="5774" y="15089"/>
                    <a:pt x="7749" y="15370"/>
                    <a:pt x="9732" y="15370"/>
                  </a:cubicBezTo>
                  <a:cubicBezTo>
                    <a:pt x="10046" y="15370"/>
                    <a:pt x="10361" y="15363"/>
                    <a:pt x="10675" y="15346"/>
                  </a:cubicBezTo>
                  <a:cubicBezTo>
                    <a:pt x="11504" y="15293"/>
                    <a:pt x="12330" y="15186"/>
                    <a:pt x="13131" y="14945"/>
                  </a:cubicBezTo>
                  <a:cubicBezTo>
                    <a:pt x="14038" y="14678"/>
                    <a:pt x="14920" y="14279"/>
                    <a:pt x="15827" y="13984"/>
                  </a:cubicBezTo>
                  <a:cubicBezTo>
                    <a:pt x="17321" y="13504"/>
                    <a:pt x="19083" y="13557"/>
                    <a:pt x="20283" y="12464"/>
                  </a:cubicBezTo>
                  <a:cubicBezTo>
                    <a:pt x="21243" y="11610"/>
                    <a:pt x="21617" y="10276"/>
                    <a:pt x="21805" y="9048"/>
                  </a:cubicBezTo>
                  <a:cubicBezTo>
                    <a:pt x="21991" y="7526"/>
                    <a:pt x="22044" y="5846"/>
                    <a:pt x="21777" y="4351"/>
                  </a:cubicBezTo>
                  <a:cubicBezTo>
                    <a:pt x="21485" y="2857"/>
                    <a:pt x="20603" y="1736"/>
                    <a:pt x="19243" y="1042"/>
                  </a:cubicBezTo>
                  <a:cubicBezTo>
                    <a:pt x="17721" y="295"/>
                    <a:pt x="15987" y="242"/>
                    <a:pt x="14305" y="214"/>
                  </a:cubicBezTo>
                  <a:cubicBezTo>
                    <a:pt x="9689" y="135"/>
                    <a:pt x="5071" y="1"/>
                    <a:pt x="455" y="1"/>
                  </a:cubicBezTo>
                  <a:close/>
                </a:path>
              </a:pathLst>
            </a:custGeom>
            <a:solidFill>
              <a:srgbClr val="FAEAE4">
                <a:alpha val="7143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6773070">
            <a:off x="7673363" y="2731417"/>
            <a:ext cx="1515078" cy="2952877"/>
            <a:chOff x="5708675" y="1002269"/>
            <a:chExt cx="1952205" cy="3804836"/>
          </a:xfrm>
        </p:grpSpPr>
        <p:sp>
          <p:nvSpPr>
            <p:cNvPr id="19" name="Google Shape;19;p2"/>
            <p:cNvSpPr/>
            <p:nvPr/>
          </p:nvSpPr>
          <p:spPr>
            <a:xfrm>
              <a:off x="5784434" y="1002269"/>
              <a:ext cx="935843" cy="2537069"/>
            </a:xfrm>
            <a:custGeom>
              <a:avLst/>
              <a:gdLst/>
              <a:ahLst/>
              <a:cxnLst/>
              <a:rect l="l" t="t" r="r" b="b"/>
              <a:pathLst>
                <a:path w="8647" h="23442" extrusionOk="0">
                  <a:moveTo>
                    <a:pt x="54" y="1"/>
                  </a:moveTo>
                  <a:cubicBezTo>
                    <a:pt x="28" y="1"/>
                    <a:pt x="0" y="29"/>
                    <a:pt x="0" y="29"/>
                  </a:cubicBezTo>
                  <a:cubicBezTo>
                    <a:pt x="374" y="936"/>
                    <a:pt x="854" y="1816"/>
                    <a:pt x="1281" y="2697"/>
                  </a:cubicBezTo>
                  <a:lnTo>
                    <a:pt x="2455" y="5178"/>
                  </a:lnTo>
                  <a:cubicBezTo>
                    <a:pt x="3818" y="8058"/>
                    <a:pt x="5124" y="10968"/>
                    <a:pt x="6166" y="13957"/>
                  </a:cubicBezTo>
                  <a:cubicBezTo>
                    <a:pt x="7259" y="17025"/>
                    <a:pt x="8113" y="20202"/>
                    <a:pt x="8593" y="23430"/>
                  </a:cubicBezTo>
                  <a:cubicBezTo>
                    <a:pt x="8593" y="23438"/>
                    <a:pt x="8598" y="23441"/>
                    <a:pt x="8605" y="23441"/>
                  </a:cubicBezTo>
                  <a:cubicBezTo>
                    <a:pt x="8620" y="23441"/>
                    <a:pt x="8647" y="23422"/>
                    <a:pt x="8647" y="23404"/>
                  </a:cubicBezTo>
                  <a:cubicBezTo>
                    <a:pt x="8433" y="21562"/>
                    <a:pt x="8087" y="19693"/>
                    <a:pt x="7607" y="17879"/>
                  </a:cubicBezTo>
                  <a:cubicBezTo>
                    <a:pt x="6779" y="14811"/>
                    <a:pt x="5658" y="11848"/>
                    <a:pt x="4377" y="8912"/>
                  </a:cubicBezTo>
                  <a:cubicBezTo>
                    <a:pt x="3736" y="7448"/>
                    <a:pt x="3043" y="5979"/>
                    <a:pt x="2349" y="4538"/>
                  </a:cubicBezTo>
                  <a:cubicBezTo>
                    <a:pt x="1601" y="3018"/>
                    <a:pt x="908" y="1470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07717" y="3498202"/>
              <a:ext cx="143077" cy="1308903"/>
            </a:xfrm>
            <a:custGeom>
              <a:avLst/>
              <a:gdLst/>
              <a:ahLst/>
              <a:cxnLst/>
              <a:rect l="l" t="t" r="r" b="b"/>
              <a:pathLst>
                <a:path w="1322" h="12094" extrusionOk="0">
                  <a:moveTo>
                    <a:pt x="920" y="1"/>
                  </a:moveTo>
                  <a:cubicBezTo>
                    <a:pt x="914" y="1"/>
                    <a:pt x="907" y="8"/>
                    <a:pt x="907" y="22"/>
                  </a:cubicBezTo>
                  <a:cubicBezTo>
                    <a:pt x="961" y="235"/>
                    <a:pt x="986" y="474"/>
                    <a:pt x="961" y="688"/>
                  </a:cubicBezTo>
                  <a:cubicBezTo>
                    <a:pt x="961" y="929"/>
                    <a:pt x="907" y="1143"/>
                    <a:pt x="854" y="1356"/>
                  </a:cubicBezTo>
                  <a:cubicBezTo>
                    <a:pt x="747" y="1809"/>
                    <a:pt x="559" y="2236"/>
                    <a:pt x="399" y="2690"/>
                  </a:cubicBezTo>
                  <a:cubicBezTo>
                    <a:pt x="132" y="3438"/>
                    <a:pt x="0" y="4131"/>
                    <a:pt x="107" y="4879"/>
                  </a:cubicBezTo>
                  <a:cubicBezTo>
                    <a:pt x="186" y="5278"/>
                    <a:pt x="239" y="5652"/>
                    <a:pt x="320" y="6053"/>
                  </a:cubicBezTo>
                  <a:cubicBezTo>
                    <a:pt x="399" y="6452"/>
                    <a:pt x="427" y="6826"/>
                    <a:pt x="480" y="7227"/>
                  </a:cubicBezTo>
                  <a:cubicBezTo>
                    <a:pt x="506" y="7626"/>
                    <a:pt x="506" y="8000"/>
                    <a:pt x="534" y="8401"/>
                  </a:cubicBezTo>
                  <a:cubicBezTo>
                    <a:pt x="534" y="8801"/>
                    <a:pt x="534" y="9202"/>
                    <a:pt x="587" y="9601"/>
                  </a:cubicBezTo>
                  <a:cubicBezTo>
                    <a:pt x="613" y="10003"/>
                    <a:pt x="666" y="10402"/>
                    <a:pt x="773" y="10803"/>
                  </a:cubicBezTo>
                  <a:cubicBezTo>
                    <a:pt x="854" y="11230"/>
                    <a:pt x="986" y="11629"/>
                    <a:pt x="1174" y="12056"/>
                  </a:cubicBezTo>
                  <a:cubicBezTo>
                    <a:pt x="1186" y="12080"/>
                    <a:pt x="1220" y="12094"/>
                    <a:pt x="1251" y="12094"/>
                  </a:cubicBezTo>
                  <a:cubicBezTo>
                    <a:pt x="1288" y="12094"/>
                    <a:pt x="1322" y="12074"/>
                    <a:pt x="1307" y="12031"/>
                  </a:cubicBezTo>
                  <a:cubicBezTo>
                    <a:pt x="907" y="11042"/>
                    <a:pt x="747" y="10109"/>
                    <a:pt x="694" y="9174"/>
                  </a:cubicBezTo>
                  <a:cubicBezTo>
                    <a:pt x="666" y="8961"/>
                    <a:pt x="666" y="8775"/>
                    <a:pt x="666" y="8587"/>
                  </a:cubicBezTo>
                  <a:cubicBezTo>
                    <a:pt x="641" y="8374"/>
                    <a:pt x="641" y="8188"/>
                    <a:pt x="641" y="8000"/>
                  </a:cubicBezTo>
                  <a:lnTo>
                    <a:pt x="613" y="7413"/>
                  </a:lnTo>
                  <a:cubicBezTo>
                    <a:pt x="587" y="7199"/>
                    <a:pt x="587" y="7014"/>
                    <a:pt x="559" y="6826"/>
                  </a:cubicBezTo>
                  <a:cubicBezTo>
                    <a:pt x="534" y="6612"/>
                    <a:pt x="506" y="6427"/>
                    <a:pt x="480" y="6239"/>
                  </a:cubicBezTo>
                  <a:cubicBezTo>
                    <a:pt x="427" y="6025"/>
                    <a:pt x="374" y="5839"/>
                    <a:pt x="346" y="5626"/>
                  </a:cubicBezTo>
                  <a:cubicBezTo>
                    <a:pt x="267" y="5252"/>
                    <a:pt x="160" y="4851"/>
                    <a:pt x="132" y="4452"/>
                  </a:cubicBezTo>
                  <a:cubicBezTo>
                    <a:pt x="132" y="4078"/>
                    <a:pt x="186" y="3704"/>
                    <a:pt x="293" y="3357"/>
                  </a:cubicBezTo>
                  <a:cubicBezTo>
                    <a:pt x="399" y="2983"/>
                    <a:pt x="534" y="2609"/>
                    <a:pt x="666" y="2236"/>
                  </a:cubicBezTo>
                  <a:cubicBezTo>
                    <a:pt x="801" y="1890"/>
                    <a:pt x="933" y="1516"/>
                    <a:pt x="1014" y="1143"/>
                  </a:cubicBezTo>
                  <a:cubicBezTo>
                    <a:pt x="1040" y="955"/>
                    <a:pt x="1068" y="769"/>
                    <a:pt x="1040" y="581"/>
                  </a:cubicBezTo>
                  <a:cubicBezTo>
                    <a:pt x="1040" y="395"/>
                    <a:pt x="1014" y="207"/>
                    <a:pt x="933" y="22"/>
                  </a:cubicBezTo>
                  <a:cubicBezTo>
                    <a:pt x="933" y="8"/>
                    <a:pt x="92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05879" y="3499176"/>
              <a:ext cx="115587" cy="1307064"/>
            </a:xfrm>
            <a:custGeom>
              <a:avLst/>
              <a:gdLst/>
              <a:ahLst/>
              <a:cxnLst/>
              <a:rect l="l" t="t" r="r" b="b"/>
              <a:pathLst>
                <a:path w="1068" h="12077" extrusionOk="0">
                  <a:moveTo>
                    <a:pt x="19" y="0"/>
                  </a:moveTo>
                  <a:cubicBezTo>
                    <a:pt x="12" y="0"/>
                    <a:pt x="0" y="13"/>
                    <a:pt x="0" y="13"/>
                  </a:cubicBezTo>
                  <a:cubicBezTo>
                    <a:pt x="481" y="973"/>
                    <a:pt x="773" y="2067"/>
                    <a:pt x="908" y="3081"/>
                  </a:cubicBezTo>
                  <a:cubicBezTo>
                    <a:pt x="961" y="3561"/>
                    <a:pt x="908" y="4041"/>
                    <a:pt x="880" y="4522"/>
                  </a:cubicBezTo>
                  <a:cubicBezTo>
                    <a:pt x="854" y="4789"/>
                    <a:pt x="880" y="5030"/>
                    <a:pt x="880" y="5269"/>
                  </a:cubicBezTo>
                  <a:cubicBezTo>
                    <a:pt x="880" y="5510"/>
                    <a:pt x="880" y="5777"/>
                    <a:pt x="908" y="6016"/>
                  </a:cubicBezTo>
                  <a:cubicBezTo>
                    <a:pt x="1040" y="8044"/>
                    <a:pt x="854" y="10019"/>
                    <a:pt x="267" y="12022"/>
                  </a:cubicBezTo>
                  <a:cubicBezTo>
                    <a:pt x="250" y="12054"/>
                    <a:pt x="294" y="12077"/>
                    <a:pt x="337" y="12077"/>
                  </a:cubicBezTo>
                  <a:cubicBezTo>
                    <a:pt x="364" y="12077"/>
                    <a:pt x="390" y="12068"/>
                    <a:pt x="400" y="12047"/>
                  </a:cubicBezTo>
                  <a:cubicBezTo>
                    <a:pt x="506" y="11541"/>
                    <a:pt x="666" y="11061"/>
                    <a:pt x="748" y="10553"/>
                  </a:cubicBezTo>
                  <a:cubicBezTo>
                    <a:pt x="801" y="10314"/>
                    <a:pt x="827" y="10047"/>
                    <a:pt x="880" y="9806"/>
                  </a:cubicBezTo>
                  <a:lnTo>
                    <a:pt x="987" y="9058"/>
                  </a:lnTo>
                  <a:lnTo>
                    <a:pt x="1014" y="8659"/>
                  </a:lnTo>
                  <a:lnTo>
                    <a:pt x="1040" y="8286"/>
                  </a:lnTo>
                  <a:cubicBezTo>
                    <a:pt x="1040" y="8044"/>
                    <a:pt x="1068" y="7777"/>
                    <a:pt x="1068" y="7538"/>
                  </a:cubicBezTo>
                  <a:lnTo>
                    <a:pt x="1068" y="6791"/>
                  </a:lnTo>
                  <a:cubicBezTo>
                    <a:pt x="1068" y="6524"/>
                    <a:pt x="1068" y="6283"/>
                    <a:pt x="1040" y="6016"/>
                  </a:cubicBezTo>
                  <a:cubicBezTo>
                    <a:pt x="1014" y="5749"/>
                    <a:pt x="1014" y="5482"/>
                    <a:pt x="1014" y="5216"/>
                  </a:cubicBezTo>
                  <a:cubicBezTo>
                    <a:pt x="987" y="4976"/>
                    <a:pt x="987" y="4710"/>
                    <a:pt x="1014" y="4443"/>
                  </a:cubicBezTo>
                  <a:cubicBezTo>
                    <a:pt x="1040" y="4201"/>
                    <a:pt x="1040" y="3962"/>
                    <a:pt x="1040" y="3721"/>
                  </a:cubicBezTo>
                  <a:cubicBezTo>
                    <a:pt x="1068" y="3589"/>
                    <a:pt x="1040" y="3482"/>
                    <a:pt x="1040" y="3348"/>
                  </a:cubicBezTo>
                  <a:cubicBezTo>
                    <a:pt x="1040" y="3241"/>
                    <a:pt x="1040" y="3108"/>
                    <a:pt x="1014" y="3002"/>
                  </a:cubicBezTo>
                  <a:cubicBezTo>
                    <a:pt x="933" y="2494"/>
                    <a:pt x="773" y="2013"/>
                    <a:pt x="641" y="1533"/>
                  </a:cubicBezTo>
                  <a:cubicBezTo>
                    <a:pt x="481" y="999"/>
                    <a:pt x="346" y="465"/>
                    <a:pt x="26" y="13"/>
                  </a:cubicBezTo>
                  <a:cubicBezTo>
                    <a:pt x="26" y="3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45056" y="3171897"/>
              <a:ext cx="419057" cy="1257928"/>
            </a:xfrm>
            <a:custGeom>
              <a:avLst/>
              <a:gdLst/>
              <a:ahLst/>
              <a:cxnLst/>
              <a:rect l="l" t="t" r="r" b="b"/>
              <a:pathLst>
                <a:path w="3872" h="11623" extrusionOk="0">
                  <a:moveTo>
                    <a:pt x="105" y="1"/>
                  </a:moveTo>
                  <a:cubicBezTo>
                    <a:pt x="88" y="1"/>
                    <a:pt x="68" y="7"/>
                    <a:pt x="54" y="20"/>
                  </a:cubicBezTo>
                  <a:cubicBezTo>
                    <a:pt x="1" y="528"/>
                    <a:pt x="108" y="1062"/>
                    <a:pt x="296" y="1542"/>
                  </a:cubicBezTo>
                  <a:cubicBezTo>
                    <a:pt x="402" y="1756"/>
                    <a:pt x="535" y="1969"/>
                    <a:pt x="669" y="2155"/>
                  </a:cubicBezTo>
                  <a:cubicBezTo>
                    <a:pt x="695" y="2208"/>
                    <a:pt x="748" y="2262"/>
                    <a:pt x="776" y="2315"/>
                  </a:cubicBezTo>
                  <a:cubicBezTo>
                    <a:pt x="829" y="2369"/>
                    <a:pt x="855" y="2422"/>
                    <a:pt x="908" y="2450"/>
                  </a:cubicBezTo>
                  <a:cubicBezTo>
                    <a:pt x="989" y="2556"/>
                    <a:pt x="1096" y="2663"/>
                    <a:pt x="1175" y="2742"/>
                  </a:cubicBezTo>
                  <a:cubicBezTo>
                    <a:pt x="1576" y="3169"/>
                    <a:pt x="1897" y="3570"/>
                    <a:pt x="2110" y="4023"/>
                  </a:cubicBezTo>
                  <a:cubicBezTo>
                    <a:pt x="2189" y="4237"/>
                    <a:pt x="2296" y="4450"/>
                    <a:pt x="2377" y="4664"/>
                  </a:cubicBezTo>
                  <a:cubicBezTo>
                    <a:pt x="2456" y="4905"/>
                    <a:pt x="2537" y="5118"/>
                    <a:pt x="2591" y="5357"/>
                  </a:cubicBezTo>
                  <a:cubicBezTo>
                    <a:pt x="2723" y="5812"/>
                    <a:pt x="2776" y="6265"/>
                    <a:pt x="2857" y="6773"/>
                  </a:cubicBezTo>
                  <a:cubicBezTo>
                    <a:pt x="2911" y="7253"/>
                    <a:pt x="2964" y="7759"/>
                    <a:pt x="3097" y="8240"/>
                  </a:cubicBezTo>
                  <a:cubicBezTo>
                    <a:pt x="3178" y="8801"/>
                    <a:pt x="3391" y="9335"/>
                    <a:pt x="3498" y="9922"/>
                  </a:cubicBezTo>
                  <a:cubicBezTo>
                    <a:pt x="3498" y="9975"/>
                    <a:pt x="3524" y="10054"/>
                    <a:pt x="3524" y="10135"/>
                  </a:cubicBezTo>
                  <a:lnTo>
                    <a:pt x="3577" y="10321"/>
                  </a:lnTo>
                  <a:lnTo>
                    <a:pt x="3605" y="10535"/>
                  </a:lnTo>
                  <a:lnTo>
                    <a:pt x="3605" y="10641"/>
                  </a:lnTo>
                  <a:lnTo>
                    <a:pt x="3630" y="10748"/>
                  </a:lnTo>
                  <a:cubicBezTo>
                    <a:pt x="3658" y="10883"/>
                    <a:pt x="3684" y="11043"/>
                    <a:pt x="3711" y="11175"/>
                  </a:cubicBezTo>
                  <a:cubicBezTo>
                    <a:pt x="3737" y="11310"/>
                    <a:pt x="3765" y="11470"/>
                    <a:pt x="3818" y="11602"/>
                  </a:cubicBezTo>
                  <a:cubicBezTo>
                    <a:pt x="3818" y="11616"/>
                    <a:pt x="3832" y="11623"/>
                    <a:pt x="3845" y="11623"/>
                  </a:cubicBezTo>
                  <a:cubicBezTo>
                    <a:pt x="3858" y="11623"/>
                    <a:pt x="3872" y="11616"/>
                    <a:pt x="3872" y="11602"/>
                  </a:cubicBezTo>
                  <a:cubicBezTo>
                    <a:pt x="3872" y="11470"/>
                    <a:pt x="3844" y="11335"/>
                    <a:pt x="3818" y="11203"/>
                  </a:cubicBezTo>
                  <a:cubicBezTo>
                    <a:pt x="3818" y="11068"/>
                    <a:pt x="3790" y="10936"/>
                    <a:pt x="3790" y="10801"/>
                  </a:cubicBezTo>
                  <a:lnTo>
                    <a:pt x="3711" y="10402"/>
                  </a:lnTo>
                  <a:lnTo>
                    <a:pt x="3630" y="10001"/>
                  </a:lnTo>
                  <a:cubicBezTo>
                    <a:pt x="3551" y="9495"/>
                    <a:pt x="3417" y="8987"/>
                    <a:pt x="3284" y="8453"/>
                  </a:cubicBezTo>
                  <a:cubicBezTo>
                    <a:pt x="3150" y="7947"/>
                    <a:pt x="3097" y="7413"/>
                    <a:pt x="3043" y="6905"/>
                  </a:cubicBezTo>
                  <a:cubicBezTo>
                    <a:pt x="2964" y="6399"/>
                    <a:pt x="2911" y="5891"/>
                    <a:pt x="2776" y="5411"/>
                  </a:cubicBezTo>
                  <a:cubicBezTo>
                    <a:pt x="2644" y="4958"/>
                    <a:pt x="2484" y="4503"/>
                    <a:pt x="2296" y="4051"/>
                  </a:cubicBezTo>
                  <a:cubicBezTo>
                    <a:pt x="2189" y="3837"/>
                    <a:pt x="2057" y="3596"/>
                    <a:pt x="1922" y="3383"/>
                  </a:cubicBezTo>
                  <a:cubicBezTo>
                    <a:pt x="1762" y="3169"/>
                    <a:pt x="1576" y="2956"/>
                    <a:pt x="1363" y="2770"/>
                  </a:cubicBezTo>
                  <a:lnTo>
                    <a:pt x="1068" y="2475"/>
                  </a:lnTo>
                  <a:cubicBezTo>
                    <a:pt x="1015" y="2422"/>
                    <a:pt x="962" y="2369"/>
                    <a:pt x="936" y="2315"/>
                  </a:cubicBezTo>
                  <a:lnTo>
                    <a:pt x="855" y="2236"/>
                  </a:lnTo>
                  <a:lnTo>
                    <a:pt x="801" y="2155"/>
                  </a:lnTo>
                  <a:cubicBezTo>
                    <a:pt x="641" y="1969"/>
                    <a:pt x="509" y="1756"/>
                    <a:pt x="402" y="1515"/>
                  </a:cubicBezTo>
                  <a:cubicBezTo>
                    <a:pt x="189" y="1034"/>
                    <a:pt x="82" y="528"/>
                    <a:pt x="135" y="20"/>
                  </a:cubicBezTo>
                  <a:cubicBezTo>
                    <a:pt x="135" y="7"/>
                    <a:pt x="122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48086" y="3171248"/>
              <a:ext cx="476526" cy="1261608"/>
            </a:xfrm>
            <a:custGeom>
              <a:avLst/>
              <a:gdLst/>
              <a:ahLst/>
              <a:cxnLst/>
              <a:rect l="l" t="t" r="r" b="b"/>
              <a:pathLst>
                <a:path w="4403" h="11657" extrusionOk="0">
                  <a:moveTo>
                    <a:pt x="107" y="0"/>
                  </a:moveTo>
                  <a:cubicBezTo>
                    <a:pt x="54" y="0"/>
                    <a:pt x="1" y="26"/>
                    <a:pt x="26" y="54"/>
                  </a:cubicBezTo>
                  <a:cubicBezTo>
                    <a:pt x="453" y="346"/>
                    <a:pt x="773" y="641"/>
                    <a:pt x="1094" y="987"/>
                  </a:cubicBezTo>
                  <a:cubicBezTo>
                    <a:pt x="1254" y="1147"/>
                    <a:pt x="1388" y="1335"/>
                    <a:pt x="1521" y="1521"/>
                  </a:cubicBezTo>
                  <a:cubicBezTo>
                    <a:pt x="1602" y="1602"/>
                    <a:pt x="1655" y="1708"/>
                    <a:pt x="1734" y="1787"/>
                  </a:cubicBezTo>
                  <a:cubicBezTo>
                    <a:pt x="1788" y="1894"/>
                    <a:pt x="1841" y="1975"/>
                    <a:pt x="1922" y="2082"/>
                  </a:cubicBezTo>
                  <a:cubicBezTo>
                    <a:pt x="2161" y="2402"/>
                    <a:pt x="2428" y="2723"/>
                    <a:pt x="2723" y="3043"/>
                  </a:cubicBezTo>
                  <a:cubicBezTo>
                    <a:pt x="2855" y="3203"/>
                    <a:pt x="3015" y="3363"/>
                    <a:pt x="3150" y="3549"/>
                  </a:cubicBezTo>
                  <a:cubicBezTo>
                    <a:pt x="3310" y="3709"/>
                    <a:pt x="3442" y="3897"/>
                    <a:pt x="3630" y="4057"/>
                  </a:cubicBezTo>
                  <a:lnTo>
                    <a:pt x="3683" y="4136"/>
                  </a:lnTo>
                  <a:cubicBezTo>
                    <a:pt x="3709" y="4164"/>
                    <a:pt x="3709" y="4189"/>
                    <a:pt x="3737" y="4217"/>
                  </a:cubicBezTo>
                  <a:cubicBezTo>
                    <a:pt x="3790" y="4270"/>
                    <a:pt x="3816" y="4296"/>
                    <a:pt x="3844" y="4349"/>
                  </a:cubicBezTo>
                  <a:cubicBezTo>
                    <a:pt x="3869" y="4403"/>
                    <a:pt x="3923" y="4456"/>
                    <a:pt x="3950" y="4509"/>
                  </a:cubicBezTo>
                  <a:lnTo>
                    <a:pt x="4029" y="4670"/>
                  </a:lnTo>
                  <a:cubicBezTo>
                    <a:pt x="4110" y="4883"/>
                    <a:pt x="4189" y="5097"/>
                    <a:pt x="4217" y="5338"/>
                  </a:cubicBezTo>
                  <a:cubicBezTo>
                    <a:pt x="4243" y="5790"/>
                    <a:pt x="4110" y="6217"/>
                    <a:pt x="4083" y="6644"/>
                  </a:cubicBezTo>
                  <a:cubicBezTo>
                    <a:pt x="3976" y="7498"/>
                    <a:pt x="4217" y="8327"/>
                    <a:pt x="4164" y="9153"/>
                  </a:cubicBezTo>
                  <a:cubicBezTo>
                    <a:pt x="4136" y="9981"/>
                    <a:pt x="3950" y="10782"/>
                    <a:pt x="3737" y="11582"/>
                  </a:cubicBezTo>
                  <a:cubicBezTo>
                    <a:pt x="3721" y="11628"/>
                    <a:pt x="3777" y="11657"/>
                    <a:pt x="3828" y="11657"/>
                  </a:cubicBezTo>
                  <a:cubicBezTo>
                    <a:pt x="3864" y="11657"/>
                    <a:pt x="3897" y="11642"/>
                    <a:pt x="3897" y="11608"/>
                  </a:cubicBezTo>
                  <a:cubicBezTo>
                    <a:pt x="3976" y="11395"/>
                    <a:pt x="4004" y="11155"/>
                    <a:pt x="4083" y="10942"/>
                  </a:cubicBezTo>
                  <a:cubicBezTo>
                    <a:pt x="4110" y="10807"/>
                    <a:pt x="4136" y="10701"/>
                    <a:pt x="4164" y="10594"/>
                  </a:cubicBezTo>
                  <a:cubicBezTo>
                    <a:pt x="4189" y="10487"/>
                    <a:pt x="4189" y="10355"/>
                    <a:pt x="4217" y="10248"/>
                  </a:cubicBezTo>
                  <a:cubicBezTo>
                    <a:pt x="4271" y="10035"/>
                    <a:pt x="4296" y="9793"/>
                    <a:pt x="4324" y="9554"/>
                  </a:cubicBezTo>
                  <a:cubicBezTo>
                    <a:pt x="4350" y="9341"/>
                    <a:pt x="4377" y="9100"/>
                    <a:pt x="4377" y="8860"/>
                  </a:cubicBezTo>
                  <a:cubicBezTo>
                    <a:pt x="4377" y="8647"/>
                    <a:pt x="4350" y="8433"/>
                    <a:pt x="4350" y="8192"/>
                  </a:cubicBezTo>
                  <a:cubicBezTo>
                    <a:pt x="4324" y="7979"/>
                    <a:pt x="4271" y="7765"/>
                    <a:pt x="4271" y="7526"/>
                  </a:cubicBezTo>
                  <a:cubicBezTo>
                    <a:pt x="4217" y="7046"/>
                    <a:pt x="4271" y="6591"/>
                    <a:pt x="4350" y="6085"/>
                  </a:cubicBezTo>
                  <a:lnTo>
                    <a:pt x="4377" y="5765"/>
                  </a:lnTo>
                  <a:lnTo>
                    <a:pt x="4403" y="5605"/>
                  </a:lnTo>
                  <a:lnTo>
                    <a:pt x="4403" y="5445"/>
                  </a:lnTo>
                  <a:cubicBezTo>
                    <a:pt x="4403" y="5338"/>
                    <a:pt x="4377" y="5231"/>
                    <a:pt x="4377" y="5124"/>
                  </a:cubicBezTo>
                  <a:lnTo>
                    <a:pt x="4296" y="4804"/>
                  </a:lnTo>
                  <a:cubicBezTo>
                    <a:pt x="4243" y="4697"/>
                    <a:pt x="4217" y="4616"/>
                    <a:pt x="4164" y="4509"/>
                  </a:cubicBezTo>
                  <a:cubicBezTo>
                    <a:pt x="4110" y="4430"/>
                    <a:pt x="4029" y="4324"/>
                    <a:pt x="3976" y="4243"/>
                  </a:cubicBezTo>
                  <a:lnTo>
                    <a:pt x="3869" y="4110"/>
                  </a:lnTo>
                  <a:cubicBezTo>
                    <a:pt x="3844" y="4057"/>
                    <a:pt x="3790" y="4029"/>
                    <a:pt x="3762" y="3976"/>
                  </a:cubicBezTo>
                  <a:lnTo>
                    <a:pt x="3523" y="3737"/>
                  </a:lnTo>
                  <a:cubicBezTo>
                    <a:pt x="3175" y="3335"/>
                    <a:pt x="2829" y="2989"/>
                    <a:pt x="2535" y="2616"/>
                  </a:cubicBezTo>
                  <a:cubicBezTo>
                    <a:pt x="2375" y="2428"/>
                    <a:pt x="2242" y="2242"/>
                    <a:pt x="2108" y="2054"/>
                  </a:cubicBezTo>
                  <a:cubicBezTo>
                    <a:pt x="2029" y="1948"/>
                    <a:pt x="1975" y="1869"/>
                    <a:pt x="1922" y="1787"/>
                  </a:cubicBezTo>
                  <a:cubicBezTo>
                    <a:pt x="1841" y="1681"/>
                    <a:pt x="1788" y="1602"/>
                    <a:pt x="1709" y="1495"/>
                  </a:cubicBezTo>
                  <a:cubicBezTo>
                    <a:pt x="1495" y="1200"/>
                    <a:pt x="1282" y="933"/>
                    <a:pt x="1015" y="667"/>
                  </a:cubicBezTo>
                  <a:cubicBezTo>
                    <a:pt x="748" y="427"/>
                    <a:pt x="481" y="214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92338" y="3332939"/>
              <a:ext cx="693305" cy="949263"/>
            </a:xfrm>
            <a:custGeom>
              <a:avLst/>
              <a:gdLst/>
              <a:ahLst/>
              <a:cxnLst/>
              <a:rect l="l" t="t" r="r" b="b"/>
              <a:pathLst>
                <a:path w="6406" h="8771" extrusionOk="0">
                  <a:moveTo>
                    <a:pt x="6380" y="1"/>
                  </a:moveTo>
                  <a:cubicBezTo>
                    <a:pt x="6220" y="428"/>
                    <a:pt x="5925" y="827"/>
                    <a:pt x="5552" y="1147"/>
                  </a:cubicBezTo>
                  <a:cubicBezTo>
                    <a:pt x="5338" y="1335"/>
                    <a:pt x="5152" y="1468"/>
                    <a:pt x="4939" y="1628"/>
                  </a:cubicBezTo>
                  <a:cubicBezTo>
                    <a:pt x="4698" y="1762"/>
                    <a:pt x="4484" y="1922"/>
                    <a:pt x="4245" y="2029"/>
                  </a:cubicBezTo>
                  <a:lnTo>
                    <a:pt x="3683" y="2349"/>
                  </a:lnTo>
                  <a:cubicBezTo>
                    <a:pt x="3498" y="2456"/>
                    <a:pt x="3338" y="2563"/>
                    <a:pt x="3150" y="2670"/>
                  </a:cubicBezTo>
                  <a:cubicBezTo>
                    <a:pt x="2776" y="2883"/>
                    <a:pt x="2377" y="3097"/>
                    <a:pt x="2029" y="3389"/>
                  </a:cubicBezTo>
                  <a:cubicBezTo>
                    <a:pt x="1843" y="3524"/>
                    <a:pt x="1683" y="3684"/>
                    <a:pt x="1523" y="3844"/>
                  </a:cubicBezTo>
                  <a:cubicBezTo>
                    <a:pt x="1335" y="4004"/>
                    <a:pt x="1203" y="4164"/>
                    <a:pt x="1068" y="4324"/>
                  </a:cubicBezTo>
                  <a:cubicBezTo>
                    <a:pt x="829" y="4670"/>
                    <a:pt x="641" y="4965"/>
                    <a:pt x="481" y="5285"/>
                  </a:cubicBezTo>
                  <a:cubicBezTo>
                    <a:pt x="402" y="5445"/>
                    <a:pt x="349" y="5577"/>
                    <a:pt x="268" y="5737"/>
                  </a:cubicBezTo>
                  <a:cubicBezTo>
                    <a:pt x="214" y="5872"/>
                    <a:pt x="161" y="6032"/>
                    <a:pt x="135" y="6164"/>
                  </a:cubicBezTo>
                  <a:cubicBezTo>
                    <a:pt x="82" y="6325"/>
                    <a:pt x="54" y="6459"/>
                    <a:pt x="28" y="6619"/>
                  </a:cubicBezTo>
                  <a:cubicBezTo>
                    <a:pt x="28" y="6752"/>
                    <a:pt x="1" y="6912"/>
                    <a:pt x="1" y="7046"/>
                  </a:cubicBezTo>
                  <a:cubicBezTo>
                    <a:pt x="1" y="7206"/>
                    <a:pt x="28" y="7339"/>
                    <a:pt x="54" y="7473"/>
                  </a:cubicBezTo>
                  <a:cubicBezTo>
                    <a:pt x="82" y="7633"/>
                    <a:pt x="107" y="7766"/>
                    <a:pt x="161" y="7900"/>
                  </a:cubicBezTo>
                  <a:cubicBezTo>
                    <a:pt x="189" y="8033"/>
                    <a:pt x="268" y="8193"/>
                    <a:pt x="321" y="8327"/>
                  </a:cubicBezTo>
                  <a:cubicBezTo>
                    <a:pt x="402" y="8460"/>
                    <a:pt x="481" y="8594"/>
                    <a:pt x="562" y="8754"/>
                  </a:cubicBezTo>
                  <a:cubicBezTo>
                    <a:pt x="584" y="8765"/>
                    <a:pt x="619" y="8771"/>
                    <a:pt x="651" y="8771"/>
                  </a:cubicBezTo>
                  <a:cubicBezTo>
                    <a:pt x="697" y="8771"/>
                    <a:pt x="737" y="8758"/>
                    <a:pt x="722" y="8726"/>
                  </a:cubicBezTo>
                  <a:cubicBezTo>
                    <a:pt x="534" y="8406"/>
                    <a:pt x="374" y="8060"/>
                    <a:pt x="268" y="7740"/>
                  </a:cubicBezTo>
                  <a:cubicBezTo>
                    <a:pt x="189" y="7420"/>
                    <a:pt x="135" y="7072"/>
                    <a:pt x="161" y="6726"/>
                  </a:cubicBezTo>
                  <a:cubicBezTo>
                    <a:pt x="189" y="6459"/>
                    <a:pt x="242" y="6164"/>
                    <a:pt x="349" y="5872"/>
                  </a:cubicBezTo>
                  <a:cubicBezTo>
                    <a:pt x="402" y="5712"/>
                    <a:pt x="481" y="5577"/>
                    <a:pt x="534" y="5417"/>
                  </a:cubicBezTo>
                  <a:cubicBezTo>
                    <a:pt x="616" y="5285"/>
                    <a:pt x="695" y="5125"/>
                    <a:pt x="776" y="4990"/>
                  </a:cubicBezTo>
                  <a:cubicBezTo>
                    <a:pt x="961" y="4670"/>
                    <a:pt x="1149" y="4350"/>
                    <a:pt x="1442" y="4030"/>
                  </a:cubicBezTo>
                  <a:cubicBezTo>
                    <a:pt x="1736" y="3709"/>
                    <a:pt x="2110" y="3389"/>
                    <a:pt x="2484" y="3122"/>
                  </a:cubicBezTo>
                  <a:cubicBezTo>
                    <a:pt x="2857" y="2855"/>
                    <a:pt x="3256" y="2642"/>
                    <a:pt x="3630" y="2456"/>
                  </a:cubicBezTo>
                  <a:cubicBezTo>
                    <a:pt x="4031" y="2243"/>
                    <a:pt x="4405" y="2029"/>
                    <a:pt x="4779" y="1816"/>
                  </a:cubicBezTo>
                  <a:cubicBezTo>
                    <a:pt x="5152" y="1574"/>
                    <a:pt x="5526" y="1307"/>
                    <a:pt x="5793" y="987"/>
                  </a:cubicBezTo>
                  <a:cubicBezTo>
                    <a:pt x="6085" y="695"/>
                    <a:pt x="6299" y="375"/>
                    <a:pt x="6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3919" y="3332939"/>
              <a:ext cx="631724" cy="948614"/>
            </a:xfrm>
            <a:custGeom>
              <a:avLst/>
              <a:gdLst/>
              <a:ahLst/>
              <a:cxnLst/>
              <a:rect l="l" t="t" r="r" b="b"/>
              <a:pathLst>
                <a:path w="5837" h="8765" extrusionOk="0">
                  <a:moveTo>
                    <a:pt x="5811" y="1"/>
                  </a:moveTo>
                  <a:cubicBezTo>
                    <a:pt x="5730" y="507"/>
                    <a:pt x="5623" y="987"/>
                    <a:pt x="5384" y="1468"/>
                  </a:cubicBezTo>
                  <a:cubicBezTo>
                    <a:pt x="5170" y="1976"/>
                    <a:pt x="4850" y="2428"/>
                    <a:pt x="4395" y="2855"/>
                  </a:cubicBezTo>
                  <a:cubicBezTo>
                    <a:pt x="4210" y="3069"/>
                    <a:pt x="3968" y="3229"/>
                    <a:pt x="3702" y="3389"/>
                  </a:cubicBezTo>
                  <a:cubicBezTo>
                    <a:pt x="3462" y="3549"/>
                    <a:pt x="3196" y="3684"/>
                    <a:pt x="2982" y="3816"/>
                  </a:cubicBezTo>
                  <a:cubicBezTo>
                    <a:pt x="2741" y="3976"/>
                    <a:pt x="2502" y="4111"/>
                    <a:pt x="2314" y="4243"/>
                  </a:cubicBezTo>
                  <a:cubicBezTo>
                    <a:pt x="2128" y="4403"/>
                    <a:pt x="1968" y="4538"/>
                    <a:pt x="1834" y="4698"/>
                  </a:cubicBezTo>
                  <a:cubicBezTo>
                    <a:pt x="1541" y="4990"/>
                    <a:pt x="1328" y="5310"/>
                    <a:pt x="1140" y="5658"/>
                  </a:cubicBezTo>
                  <a:cubicBezTo>
                    <a:pt x="954" y="5979"/>
                    <a:pt x="819" y="6325"/>
                    <a:pt x="687" y="6645"/>
                  </a:cubicBezTo>
                  <a:cubicBezTo>
                    <a:pt x="446" y="7339"/>
                    <a:pt x="313" y="8033"/>
                    <a:pt x="19" y="8726"/>
                  </a:cubicBezTo>
                  <a:cubicBezTo>
                    <a:pt x="1" y="8746"/>
                    <a:pt x="62" y="8765"/>
                    <a:pt x="109" y="8765"/>
                  </a:cubicBezTo>
                  <a:cubicBezTo>
                    <a:pt x="128" y="8765"/>
                    <a:pt x="145" y="8762"/>
                    <a:pt x="153" y="8754"/>
                  </a:cubicBezTo>
                  <a:cubicBezTo>
                    <a:pt x="420" y="8060"/>
                    <a:pt x="553" y="7339"/>
                    <a:pt x="819" y="6673"/>
                  </a:cubicBezTo>
                  <a:cubicBezTo>
                    <a:pt x="926" y="6325"/>
                    <a:pt x="1061" y="6004"/>
                    <a:pt x="1246" y="5684"/>
                  </a:cubicBezTo>
                  <a:cubicBezTo>
                    <a:pt x="1434" y="5338"/>
                    <a:pt x="1648" y="5044"/>
                    <a:pt x="1940" y="4723"/>
                  </a:cubicBezTo>
                  <a:cubicBezTo>
                    <a:pt x="2100" y="4563"/>
                    <a:pt x="2261" y="4431"/>
                    <a:pt x="2448" y="4271"/>
                  </a:cubicBezTo>
                  <a:cubicBezTo>
                    <a:pt x="2662" y="4111"/>
                    <a:pt x="2901" y="3976"/>
                    <a:pt x="3142" y="3816"/>
                  </a:cubicBezTo>
                  <a:cubicBezTo>
                    <a:pt x="3381" y="3684"/>
                    <a:pt x="3648" y="3549"/>
                    <a:pt x="3889" y="3389"/>
                  </a:cubicBezTo>
                  <a:cubicBezTo>
                    <a:pt x="4129" y="3229"/>
                    <a:pt x="4370" y="3043"/>
                    <a:pt x="4583" y="2830"/>
                  </a:cubicBezTo>
                  <a:cubicBezTo>
                    <a:pt x="4983" y="2403"/>
                    <a:pt x="5224" y="1948"/>
                    <a:pt x="5437" y="1495"/>
                  </a:cubicBezTo>
                  <a:cubicBezTo>
                    <a:pt x="5676" y="1015"/>
                    <a:pt x="5837" y="507"/>
                    <a:pt x="5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06087" y="2880117"/>
              <a:ext cx="375549" cy="1209875"/>
            </a:xfrm>
            <a:custGeom>
              <a:avLst/>
              <a:gdLst/>
              <a:ahLst/>
              <a:cxnLst/>
              <a:rect l="l" t="t" r="r" b="b"/>
              <a:pathLst>
                <a:path w="3470" h="11179" extrusionOk="0">
                  <a:moveTo>
                    <a:pt x="3430" y="1"/>
                  </a:moveTo>
                  <a:cubicBezTo>
                    <a:pt x="3423" y="1"/>
                    <a:pt x="3416" y="8"/>
                    <a:pt x="3416" y="22"/>
                  </a:cubicBezTo>
                  <a:cubicBezTo>
                    <a:pt x="3444" y="261"/>
                    <a:pt x="3391" y="474"/>
                    <a:pt x="3284" y="716"/>
                  </a:cubicBezTo>
                  <a:cubicBezTo>
                    <a:pt x="3177" y="929"/>
                    <a:pt x="3017" y="1143"/>
                    <a:pt x="2829" y="1356"/>
                  </a:cubicBezTo>
                  <a:cubicBezTo>
                    <a:pt x="2456" y="1755"/>
                    <a:pt x="2003" y="2129"/>
                    <a:pt x="1548" y="2556"/>
                  </a:cubicBezTo>
                  <a:cubicBezTo>
                    <a:pt x="1175" y="2930"/>
                    <a:pt x="908" y="3331"/>
                    <a:pt x="722" y="3705"/>
                  </a:cubicBezTo>
                  <a:cubicBezTo>
                    <a:pt x="615" y="3890"/>
                    <a:pt x="534" y="4078"/>
                    <a:pt x="481" y="4264"/>
                  </a:cubicBezTo>
                  <a:cubicBezTo>
                    <a:pt x="428" y="4452"/>
                    <a:pt x="402" y="4638"/>
                    <a:pt x="374" y="4798"/>
                  </a:cubicBezTo>
                  <a:cubicBezTo>
                    <a:pt x="321" y="5199"/>
                    <a:pt x="321" y="5573"/>
                    <a:pt x="295" y="5946"/>
                  </a:cubicBezTo>
                  <a:cubicBezTo>
                    <a:pt x="267" y="6292"/>
                    <a:pt x="242" y="6666"/>
                    <a:pt x="188" y="7039"/>
                  </a:cubicBezTo>
                  <a:cubicBezTo>
                    <a:pt x="107" y="7733"/>
                    <a:pt x="1" y="8455"/>
                    <a:pt x="1" y="9149"/>
                  </a:cubicBezTo>
                  <a:cubicBezTo>
                    <a:pt x="1" y="9494"/>
                    <a:pt x="54" y="9815"/>
                    <a:pt x="135" y="10163"/>
                  </a:cubicBezTo>
                  <a:cubicBezTo>
                    <a:pt x="214" y="10509"/>
                    <a:pt x="349" y="10829"/>
                    <a:pt x="534" y="11149"/>
                  </a:cubicBezTo>
                  <a:cubicBezTo>
                    <a:pt x="545" y="11170"/>
                    <a:pt x="571" y="11179"/>
                    <a:pt x="598" y="11179"/>
                  </a:cubicBezTo>
                  <a:cubicBezTo>
                    <a:pt x="641" y="11179"/>
                    <a:pt x="684" y="11156"/>
                    <a:pt x="669" y="11123"/>
                  </a:cubicBezTo>
                  <a:cubicBezTo>
                    <a:pt x="481" y="10750"/>
                    <a:pt x="321" y="10348"/>
                    <a:pt x="242" y="9949"/>
                  </a:cubicBezTo>
                  <a:cubicBezTo>
                    <a:pt x="161" y="9548"/>
                    <a:pt x="135" y="9174"/>
                    <a:pt x="161" y="8747"/>
                  </a:cubicBezTo>
                  <a:cubicBezTo>
                    <a:pt x="161" y="8401"/>
                    <a:pt x="214" y="8053"/>
                    <a:pt x="242" y="7708"/>
                  </a:cubicBezTo>
                  <a:cubicBezTo>
                    <a:pt x="267" y="7360"/>
                    <a:pt x="349" y="7014"/>
                    <a:pt x="374" y="6640"/>
                  </a:cubicBezTo>
                  <a:cubicBezTo>
                    <a:pt x="402" y="6292"/>
                    <a:pt x="402" y="5918"/>
                    <a:pt x="402" y="5545"/>
                  </a:cubicBezTo>
                  <a:cubicBezTo>
                    <a:pt x="402" y="5171"/>
                    <a:pt x="455" y="4798"/>
                    <a:pt x="534" y="4398"/>
                  </a:cubicBezTo>
                  <a:cubicBezTo>
                    <a:pt x="615" y="4025"/>
                    <a:pt x="801" y="3651"/>
                    <a:pt x="1068" y="3278"/>
                  </a:cubicBezTo>
                  <a:cubicBezTo>
                    <a:pt x="1202" y="3064"/>
                    <a:pt x="1363" y="2876"/>
                    <a:pt x="1523" y="2690"/>
                  </a:cubicBezTo>
                  <a:cubicBezTo>
                    <a:pt x="1576" y="2637"/>
                    <a:pt x="1629" y="2609"/>
                    <a:pt x="1655" y="2556"/>
                  </a:cubicBezTo>
                  <a:lnTo>
                    <a:pt x="1790" y="2424"/>
                  </a:lnTo>
                  <a:lnTo>
                    <a:pt x="2082" y="2157"/>
                  </a:lnTo>
                  <a:cubicBezTo>
                    <a:pt x="2456" y="1836"/>
                    <a:pt x="2829" y="1516"/>
                    <a:pt x="3096" y="1168"/>
                  </a:cubicBezTo>
                  <a:cubicBezTo>
                    <a:pt x="3231" y="983"/>
                    <a:pt x="3337" y="795"/>
                    <a:pt x="3391" y="581"/>
                  </a:cubicBezTo>
                  <a:cubicBezTo>
                    <a:pt x="3470" y="395"/>
                    <a:pt x="3470" y="208"/>
                    <a:pt x="3444" y="22"/>
                  </a:cubicBezTo>
                  <a:cubicBezTo>
                    <a:pt x="3444" y="8"/>
                    <a:pt x="3437" y="1"/>
                    <a:pt x="3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63880" y="2881091"/>
              <a:ext cx="332367" cy="1208901"/>
            </a:xfrm>
            <a:custGeom>
              <a:avLst/>
              <a:gdLst/>
              <a:ahLst/>
              <a:cxnLst/>
              <a:rect l="l" t="t" r="r" b="b"/>
              <a:pathLst>
                <a:path w="3071" h="11170" extrusionOk="0">
                  <a:moveTo>
                    <a:pt x="2903" y="0"/>
                  </a:moveTo>
                  <a:cubicBezTo>
                    <a:pt x="2895" y="0"/>
                    <a:pt x="2882" y="13"/>
                    <a:pt x="2882" y="13"/>
                  </a:cubicBezTo>
                  <a:cubicBezTo>
                    <a:pt x="2964" y="252"/>
                    <a:pt x="2989" y="519"/>
                    <a:pt x="2964" y="813"/>
                  </a:cubicBezTo>
                  <a:cubicBezTo>
                    <a:pt x="2936" y="1080"/>
                    <a:pt x="2829" y="1373"/>
                    <a:pt x="2722" y="1667"/>
                  </a:cubicBezTo>
                  <a:cubicBezTo>
                    <a:pt x="2616" y="1934"/>
                    <a:pt x="2483" y="2201"/>
                    <a:pt x="2376" y="2468"/>
                  </a:cubicBezTo>
                  <a:cubicBezTo>
                    <a:pt x="2295" y="2575"/>
                    <a:pt x="2242" y="2707"/>
                    <a:pt x="2189" y="2814"/>
                  </a:cubicBezTo>
                  <a:cubicBezTo>
                    <a:pt x="2163" y="2948"/>
                    <a:pt x="2110" y="3055"/>
                    <a:pt x="2056" y="3162"/>
                  </a:cubicBezTo>
                  <a:cubicBezTo>
                    <a:pt x="1922" y="3589"/>
                    <a:pt x="1708" y="4041"/>
                    <a:pt x="1576" y="4496"/>
                  </a:cubicBezTo>
                  <a:cubicBezTo>
                    <a:pt x="1416" y="4949"/>
                    <a:pt x="1335" y="5429"/>
                    <a:pt x="1228" y="5884"/>
                  </a:cubicBezTo>
                  <a:cubicBezTo>
                    <a:pt x="1149" y="6336"/>
                    <a:pt x="1095" y="6791"/>
                    <a:pt x="989" y="7244"/>
                  </a:cubicBezTo>
                  <a:cubicBezTo>
                    <a:pt x="908" y="7671"/>
                    <a:pt x="801" y="8126"/>
                    <a:pt x="722" y="8553"/>
                  </a:cubicBezTo>
                  <a:cubicBezTo>
                    <a:pt x="615" y="8980"/>
                    <a:pt x="508" y="9406"/>
                    <a:pt x="402" y="9859"/>
                  </a:cubicBezTo>
                  <a:cubicBezTo>
                    <a:pt x="267" y="10260"/>
                    <a:pt x="160" y="10687"/>
                    <a:pt x="0" y="11114"/>
                  </a:cubicBezTo>
                  <a:cubicBezTo>
                    <a:pt x="0" y="11147"/>
                    <a:pt x="51" y="11170"/>
                    <a:pt x="90" y="11170"/>
                  </a:cubicBezTo>
                  <a:cubicBezTo>
                    <a:pt x="115" y="11170"/>
                    <a:pt x="135" y="11161"/>
                    <a:pt x="135" y="11140"/>
                  </a:cubicBezTo>
                  <a:cubicBezTo>
                    <a:pt x="295" y="10713"/>
                    <a:pt x="374" y="10286"/>
                    <a:pt x="508" y="9859"/>
                  </a:cubicBezTo>
                  <a:cubicBezTo>
                    <a:pt x="615" y="9432"/>
                    <a:pt x="747" y="9005"/>
                    <a:pt x="829" y="8553"/>
                  </a:cubicBezTo>
                  <a:cubicBezTo>
                    <a:pt x="935" y="8126"/>
                    <a:pt x="1042" y="7699"/>
                    <a:pt x="1121" y="7244"/>
                  </a:cubicBezTo>
                  <a:lnTo>
                    <a:pt x="1362" y="5884"/>
                  </a:lnTo>
                  <a:cubicBezTo>
                    <a:pt x="1441" y="5404"/>
                    <a:pt x="1548" y="4895"/>
                    <a:pt x="1736" y="4415"/>
                  </a:cubicBezTo>
                  <a:cubicBezTo>
                    <a:pt x="1868" y="3962"/>
                    <a:pt x="2056" y="3535"/>
                    <a:pt x="2216" y="3108"/>
                  </a:cubicBezTo>
                  <a:cubicBezTo>
                    <a:pt x="2323" y="2681"/>
                    <a:pt x="2562" y="2201"/>
                    <a:pt x="2776" y="1667"/>
                  </a:cubicBezTo>
                  <a:cubicBezTo>
                    <a:pt x="2882" y="1401"/>
                    <a:pt x="2989" y="1106"/>
                    <a:pt x="3017" y="813"/>
                  </a:cubicBezTo>
                  <a:cubicBezTo>
                    <a:pt x="3070" y="519"/>
                    <a:pt x="3017" y="252"/>
                    <a:pt x="2910" y="13"/>
                  </a:cubicBezTo>
                  <a:cubicBezTo>
                    <a:pt x="2910" y="4"/>
                    <a:pt x="2907" y="0"/>
                    <a:pt x="2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67782" y="2812259"/>
              <a:ext cx="916470" cy="1013875"/>
            </a:xfrm>
            <a:custGeom>
              <a:avLst/>
              <a:gdLst/>
              <a:ahLst/>
              <a:cxnLst/>
              <a:rect l="l" t="t" r="r" b="b"/>
              <a:pathLst>
                <a:path w="8468" h="9368" extrusionOk="0">
                  <a:moveTo>
                    <a:pt x="32" y="0"/>
                  </a:moveTo>
                  <a:cubicBezTo>
                    <a:pt x="13" y="0"/>
                    <a:pt x="1" y="34"/>
                    <a:pt x="21" y="34"/>
                  </a:cubicBezTo>
                  <a:cubicBezTo>
                    <a:pt x="102" y="34"/>
                    <a:pt x="156" y="87"/>
                    <a:pt x="181" y="115"/>
                  </a:cubicBezTo>
                  <a:cubicBezTo>
                    <a:pt x="209" y="141"/>
                    <a:pt x="209" y="168"/>
                    <a:pt x="235" y="194"/>
                  </a:cubicBezTo>
                  <a:lnTo>
                    <a:pt x="288" y="247"/>
                  </a:lnTo>
                  <a:cubicBezTo>
                    <a:pt x="369" y="354"/>
                    <a:pt x="448" y="461"/>
                    <a:pt x="529" y="542"/>
                  </a:cubicBezTo>
                  <a:lnTo>
                    <a:pt x="1010" y="1101"/>
                  </a:lnTo>
                  <a:cubicBezTo>
                    <a:pt x="1195" y="1262"/>
                    <a:pt x="1355" y="1422"/>
                    <a:pt x="1569" y="1556"/>
                  </a:cubicBezTo>
                  <a:cubicBezTo>
                    <a:pt x="1650" y="1635"/>
                    <a:pt x="1757" y="1689"/>
                    <a:pt x="1863" y="1770"/>
                  </a:cubicBezTo>
                  <a:cubicBezTo>
                    <a:pt x="1970" y="1823"/>
                    <a:pt x="2077" y="1902"/>
                    <a:pt x="2184" y="1983"/>
                  </a:cubicBezTo>
                  <a:cubicBezTo>
                    <a:pt x="2290" y="2037"/>
                    <a:pt x="2397" y="2115"/>
                    <a:pt x="2504" y="2197"/>
                  </a:cubicBezTo>
                  <a:cubicBezTo>
                    <a:pt x="2611" y="2276"/>
                    <a:pt x="2717" y="2357"/>
                    <a:pt x="2796" y="2463"/>
                  </a:cubicBezTo>
                  <a:cubicBezTo>
                    <a:pt x="2903" y="2542"/>
                    <a:pt x="2984" y="2624"/>
                    <a:pt x="3091" y="2730"/>
                  </a:cubicBezTo>
                  <a:cubicBezTo>
                    <a:pt x="3170" y="2809"/>
                    <a:pt x="3251" y="2916"/>
                    <a:pt x="3330" y="3023"/>
                  </a:cubicBezTo>
                  <a:cubicBezTo>
                    <a:pt x="3518" y="3211"/>
                    <a:pt x="3678" y="3396"/>
                    <a:pt x="3838" y="3584"/>
                  </a:cubicBezTo>
                  <a:cubicBezTo>
                    <a:pt x="4024" y="3770"/>
                    <a:pt x="4184" y="3958"/>
                    <a:pt x="4372" y="4144"/>
                  </a:cubicBezTo>
                  <a:cubicBezTo>
                    <a:pt x="4718" y="4517"/>
                    <a:pt x="5038" y="4891"/>
                    <a:pt x="5358" y="5292"/>
                  </a:cubicBezTo>
                  <a:cubicBezTo>
                    <a:pt x="5679" y="5692"/>
                    <a:pt x="6027" y="6093"/>
                    <a:pt x="6400" y="6466"/>
                  </a:cubicBezTo>
                  <a:cubicBezTo>
                    <a:pt x="6799" y="6893"/>
                    <a:pt x="7254" y="7320"/>
                    <a:pt x="7574" y="7801"/>
                  </a:cubicBezTo>
                  <a:cubicBezTo>
                    <a:pt x="7681" y="7933"/>
                    <a:pt x="7735" y="8068"/>
                    <a:pt x="7814" y="8174"/>
                  </a:cubicBezTo>
                  <a:cubicBezTo>
                    <a:pt x="7867" y="8307"/>
                    <a:pt x="7948" y="8441"/>
                    <a:pt x="8027" y="8574"/>
                  </a:cubicBezTo>
                  <a:cubicBezTo>
                    <a:pt x="8162" y="8815"/>
                    <a:pt x="8268" y="9082"/>
                    <a:pt x="8401" y="9349"/>
                  </a:cubicBezTo>
                  <a:cubicBezTo>
                    <a:pt x="8415" y="9361"/>
                    <a:pt x="8435" y="9368"/>
                    <a:pt x="8448" y="9368"/>
                  </a:cubicBezTo>
                  <a:cubicBezTo>
                    <a:pt x="8462" y="9368"/>
                    <a:pt x="8468" y="9361"/>
                    <a:pt x="8454" y="9349"/>
                  </a:cubicBezTo>
                  <a:cubicBezTo>
                    <a:pt x="8187" y="8281"/>
                    <a:pt x="7468" y="7399"/>
                    <a:pt x="6693" y="6599"/>
                  </a:cubicBezTo>
                  <a:cubicBezTo>
                    <a:pt x="6319" y="6172"/>
                    <a:pt x="5945" y="5773"/>
                    <a:pt x="5600" y="5346"/>
                  </a:cubicBezTo>
                  <a:cubicBezTo>
                    <a:pt x="5279" y="4944"/>
                    <a:pt x="4931" y="4517"/>
                    <a:pt x="4586" y="4144"/>
                  </a:cubicBezTo>
                  <a:cubicBezTo>
                    <a:pt x="4212" y="3744"/>
                    <a:pt x="3864" y="3371"/>
                    <a:pt x="3544" y="2997"/>
                  </a:cubicBezTo>
                  <a:cubicBezTo>
                    <a:pt x="3198" y="2624"/>
                    <a:pt x="2850" y="2222"/>
                    <a:pt x="2369" y="1955"/>
                  </a:cubicBezTo>
                  <a:cubicBezTo>
                    <a:pt x="2130" y="1823"/>
                    <a:pt x="1889" y="1663"/>
                    <a:pt x="1676" y="1528"/>
                  </a:cubicBezTo>
                  <a:cubicBezTo>
                    <a:pt x="1462" y="1396"/>
                    <a:pt x="1276" y="1236"/>
                    <a:pt x="1089" y="1048"/>
                  </a:cubicBezTo>
                  <a:cubicBezTo>
                    <a:pt x="903" y="888"/>
                    <a:pt x="743" y="702"/>
                    <a:pt x="583" y="514"/>
                  </a:cubicBezTo>
                  <a:cubicBezTo>
                    <a:pt x="501" y="408"/>
                    <a:pt x="422" y="329"/>
                    <a:pt x="341" y="222"/>
                  </a:cubicBezTo>
                  <a:cubicBezTo>
                    <a:pt x="316" y="168"/>
                    <a:pt x="262" y="141"/>
                    <a:pt x="235" y="87"/>
                  </a:cubicBezTo>
                  <a:cubicBezTo>
                    <a:pt x="181" y="62"/>
                    <a:pt x="128" y="8"/>
                    <a:pt x="49" y="8"/>
                  </a:cubicBezTo>
                  <a:cubicBezTo>
                    <a:pt x="43" y="3"/>
                    <a:pt x="37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567240" y="2804358"/>
              <a:ext cx="930107" cy="1026105"/>
            </a:xfrm>
            <a:custGeom>
              <a:avLst/>
              <a:gdLst/>
              <a:ahLst/>
              <a:cxnLst/>
              <a:rect l="l" t="t" r="r" b="b"/>
              <a:pathLst>
                <a:path w="8594" h="9481" extrusionOk="0">
                  <a:moveTo>
                    <a:pt x="427" y="0"/>
                  </a:moveTo>
                  <a:cubicBezTo>
                    <a:pt x="293" y="0"/>
                    <a:pt x="161" y="0"/>
                    <a:pt x="26" y="81"/>
                  </a:cubicBezTo>
                  <a:cubicBezTo>
                    <a:pt x="0" y="81"/>
                    <a:pt x="0" y="107"/>
                    <a:pt x="0" y="107"/>
                  </a:cubicBezTo>
                  <a:cubicBezTo>
                    <a:pt x="0" y="107"/>
                    <a:pt x="12" y="119"/>
                    <a:pt x="28" y="119"/>
                  </a:cubicBezTo>
                  <a:cubicBezTo>
                    <a:pt x="36" y="119"/>
                    <a:pt x="45" y="116"/>
                    <a:pt x="54" y="107"/>
                  </a:cubicBezTo>
                  <a:cubicBezTo>
                    <a:pt x="133" y="81"/>
                    <a:pt x="214" y="81"/>
                    <a:pt x="293" y="81"/>
                  </a:cubicBezTo>
                  <a:cubicBezTo>
                    <a:pt x="346" y="81"/>
                    <a:pt x="427" y="81"/>
                    <a:pt x="506" y="107"/>
                  </a:cubicBezTo>
                  <a:cubicBezTo>
                    <a:pt x="641" y="135"/>
                    <a:pt x="748" y="160"/>
                    <a:pt x="880" y="188"/>
                  </a:cubicBezTo>
                  <a:cubicBezTo>
                    <a:pt x="1015" y="214"/>
                    <a:pt x="1121" y="267"/>
                    <a:pt x="1254" y="295"/>
                  </a:cubicBezTo>
                  <a:cubicBezTo>
                    <a:pt x="1360" y="348"/>
                    <a:pt x="1467" y="402"/>
                    <a:pt x="1602" y="455"/>
                  </a:cubicBezTo>
                  <a:cubicBezTo>
                    <a:pt x="2029" y="668"/>
                    <a:pt x="2402" y="961"/>
                    <a:pt x="2776" y="1256"/>
                  </a:cubicBezTo>
                  <a:cubicBezTo>
                    <a:pt x="2936" y="1388"/>
                    <a:pt x="3096" y="1522"/>
                    <a:pt x="3256" y="1629"/>
                  </a:cubicBezTo>
                  <a:lnTo>
                    <a:pt x="3737" y="2028"/>
                  </a:lnTo>
                  <a:cubicBezTo>
                    <a:pt x="3922" y="2135"/>
                    <a:pt x="4082" y="2270"/>
                    <a:pt x="4270" y="2402"/>
                  </a:cubicBezTo>
                  <a:cubicBezTo>
                    <a:pt x="4456" y="2509"/>
                    <a:pt x="4644" y="2615"/>
                    <a:pt x="4857" y="2750"/>
                  </a:cubicBezTo>
                  <a:cubicBezTo>
                    <a:pt x="5071" y="2857"/>
                    <a:pt x="5257" y="2989"/>
                    <a:pt x="5445" y="3149"/>
                  </a:cubicBezTo>
                  <a:cubicBezTo>
                    <a:pt x="5605" y="3284"/>
                    <a:pt x="5765" y="3469"/>
                    <a:pt x="5897" y="3657"/>
                  </a:cubicBezTo>
                  <a:cubicBezTo>
                    <a:pt x="6111" y="4003"/>
                    <a:pt x="6245" y="4405"/>
                    <a:pt x="6459" y="4804"/>
                  </a:cubicBezTo>
                  <a:cubicBezTo>
                    <a:pt x="6484" y="4885"/>
                    <a:pt x="6538" y="4992"/>
                    <a:pt x="6591" y="5071"/>
                  </a:cubicBezTo>
                  <a:cubicBezTo>
                    <a:pt x="6644" y="5152"/>
                    <a:pt x="6698" y="5259"/>
                    <a:pt x="6779" y="5338"/>
                  </a:cubicBezTo>
                  <a:cubicBezTo>
                    <a:pt x="6886" y="5498"/>
                    <a:pt x="7018" y="5686"/>
                    <a:pt x="7152" y="5846"/>
                  </a:cubicBezTo>
                  <a:cubicBezTo>
                    <a:pt x="7285" y="6031"/>
                    <a:pt x="7419" y="6191"/>
                    <a:pt x="7552" y="6379"/>
                  </a:cubicBezTo>
                  <a:cubicBezTo>
                    <a:pt x="7686" y="6539"/>
                    <a:pt x="7793" y="6725"/>
                    <a:pt x="7872" y="6939"/>
                  </a:cubicBezTo>
                  <a:cubicBezTo>
                    <a:pt x="8060" y="7312"/>
                    <a:pt x="8192" y="7714"/>
                    <a:pt x="8273" y="8141"/>
                  </a:cubicBezTo>
                  <a:cubicBezTo>
                    <a:pt x="8352" y="8568"/>
                    <a:pt x="8380" y="8995"/>
                    <a:pt x="8352" y="9422"/>
                  </a:cubicBezTo>
                  <a:cubicBezTo>
                    <a:pt x="8352" y="9461"/>
                    <a:pt x="8392" y="9481"/>
                    <a:pt x="8436" y="9481"/>
                  </a:cubicBezTo>
                  <a:cubicBezTo>
                    <a:pt x="8479" y="9481"/>
                    <a:pt x="8526" y="9461"/>
                    <a:pt x="8540" y="9422"/>
                  </a:cubicBezTo>
                  <a:cubicBezTo>
                    <a:pt x="8594" y="8433"/>
                    <a:pt x="8380" y="7472"/>
                    <a:pt x="7925" y="6593"/>
                  </a:cubicBezTo>
                  <a:cubicBezTo>
                    <a:pt x="7872" y="6512"/>
                    <a:pt x="7793" y="6405"/>
                    <a:pt x="7740" y="6298"/>
                  </a:cubicBezTo>
                  <a:cubicBezTo>
                    <a:pt x="7658" y="6219"/>
                    <a:pt x="7605" y="6113"/>
                    <a:pt x="7526" y="6031"/>
                  </a:cubicBezTo>
                  <a:lnTo>
                    <a:pt x="7099" y="5472"/>
                  </a:lnTo>
                  <a:cubicBezTo>
                    <a:pt x="7018" y="5365"/>
                    <a:pt x="6939" y="5259"/>
                    <a:pt x="6886" y="5177"/>
                  </a:cubicBezTo>
                  <a:cubicBezTo>
                    <a:pt x="6804" y="5071"/>
                    <a:pt x="6751" y="4964"/>
                    <a:pt x="6698" y="4857"/>
                  </a:cubicBezTo>
                  <a:cubicBezTo>
                    <a:pt x="6565" y="4644"/>
                    <a:pt x="6484" y="4430"/>
                    <a:pt x="6377" y="4217"/>
                  </a:cubicBezTo>
                  <a:cubicBezTo>
                    <a:pt x="6298" y="4031"/>
                    <a:pt x="6217" y="3843"/>
                    <a:pt x="6111" y="3683"/>
                  </a:cubicBezTo>
                  <a:cubicBezTo>
                    <a:pt x="6004" y="3497"/>
                    <a:pt x="5897" y="3337"/>
                    <a:pt x="5737" y="3177"/>
                  </a:cubicBezTo>
                  <a:cubicBezTo>
                    <a:pt x="5684" y="3096"/>
                    <a:pt x="5605" y="3042"/>
                    <a:pt x="5523" y="2963"/>
                  </a:cubicBezTo>
                  <a:cubicBezTo>
                    <a:pt x="5417" y="2910"/>
                    <a:pt x="5338" y="2857"/>
                    <a:pt x="5257" y="2803"/>
                  </a:cubicBezTo>
                  <a:cubicBezTo>
                    <a:pt x="5071" y="2669"/>
                    <a:pt x="4883" y="2590"/>
                    <a:pt x="4670" y="2483"/>
                  </a:cubicBezTo>
                  <a:cubicBezTo>
                    <a:pt x="4456" y="2349"/>
                    <a:pt x="4243" y="2216"/>
                    <a:pt x="4057" y="2082"/>
                  </a:cubicBezTo>
                  <a:cubicBezTo>
                    <a:pt x="3843" y="1922"/>
                    <a:pt x="3655" y="1789"/>
                    <a:pt x="3495" y="1629"/>
                  </a:cubicBezTo>
                  <a:cubicBezTo>
                    <a:pt x="3122" y="1335"/>
                    <a:pt x="2776" y="1042"/>
                    <a:pt x="2374" y="747"/>
                  </a:cubicBezTo>
                  <a:cubicBezTo>
                    <a:pt x="2321" y="722"/>
                    <a:pt x="2242" y="668"/>
                    <a:pt x="2161" y="615"/>
                  </a:cubicBezTo>
                  <a:cubicBezTo>
                    <a:pt x="2082" y="562"/>
                    <a:pt x="2001" y="508"/>
                    <a:pt x="1894" y="455"/>
                  </a:cubicBezTo>
                  <a:cubicBezTo>
                    <a:pt x="1734" y="348"/>
                    <a:pt x="1548" y="267"/>
                    <a:pt x="1360" y="188"/>
                  </a:cubicBezTo>
                  <a:cubicBezTo>
                    <a:pt x="1175" y="135"/>
                    <a:pt x="987" y="81"/>
                    <a:pt x="773" y="28"/>
                  </a:cubicBezTo>
                  <a:lnTo>
                    <a:pt x="613" y="28"/>
                  </a:lnTo>
                  <a:cubicBezTo>
                    <a:pt x="560" y="0"/>
                    <a:pt x="506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49156" y="2560522"/>
              <a:ext cx="531505" cy="1027945"/>
            </a:xfrm>
            <a:custGeom>
              <a:avLst/>
              <a:gdLst/>
              <a:ahLst/>
              <a:cxnLst/>
              <a:rect l="l" t="t" r="r" b="b"/>
              <a:pathLst>
                <a:path w="4911" h="9498" extrusionOk="0">
                  <a:moveTo>
                    <a:pt x="4897" y="0"/>
                  </a:moveTo>
                  <a:cubicBezTo>
                    <a:pt x="4881" y="0"/>
                    <a:pt x="4857" y="12"/>
                    <a:pt x="4857" y="12"/>
                  </a:cubicBezTo>
                  <a:cubicBezTo>
                    <a:pt x="4830" y="253"/>
                    <a:pt x="4723" y="466"/>
                    <a:pt x="4616" y="680"/>
                  </a:cubicBezTo>
                  <a:cubicBezTo>
                    <a:pt x="4484" y="893"/>
                    <a:pt x="4349" y="1079"/>
                    <a:pt x="4217" y="1267"/>
                  </a:cubicBezTo>
                  <a:cubicBezTo>
                    <a:pt x="3950" y="1640"/>
                    <a:pt x="3762" y="2014"/>
                    <a:pt x="3523" y="2388"/>
                  </a:cubicBezTo>
                  <a:cubicBezTo>
                    <a:pt x="3416" y="2601"/>
                    <a:pt x="3282" y="2815"/>
                    <a:pt x="3122" y="3028"/>
                  </a:cubicBezTo>
                  <a:cubicBezTo>
                    <a:pt x="2962" y="3214"/>
                    <a:pt x="2776" y="3427"/>
                    <a:pt x="2588" y="3615"/>
                  </a:cubicBezTo>
                  <a:cubicBezTo>
                    <a:pt x="2242" y="4015"/>
                    <a:pt x="1894" y="4416"/>
                    <a:pt x="1602" y="4815"/>
                  </a:cubicBezTo>
                  <a:cubicBezTo>
                    <a:pt x="1307" y="5189"/>
                    <a:pt x="1015" y="5590"/>
                    <a:pt x="773" y="5964"/>
                  </a:cubicBezTo>
                  <a:cubicBezTo>
                    <a:pt x="506" y="6363"/>
                    <a:pt x="293" y="6764"/>
                    <a:pt x="186" y="7138"/>
                  </a:cubicBezTo>
                  <a:cubicBezTo>
                    <a:pt x="133" y="7351"/>
                    <a:pt x="107" y="7565"/>
                    <a:pt x="79" y="7778"/>
                  </a:cubicBezTo>
                  <a:cubicBezTo>
                    <a:pt x="79" y="7964"/>
                    <a:pt x="79" y="8178"/>
                    <a:pt x="54" y="8366"/>
                  </a:cubicBezTo>
                  <a:cubicBezTo>
                    <a:pt x="26" y="8551"/>
                    <a:pt x="0" y="8739"/>
                    <a:pt x="0" y="8925"/>
                  </a:cubicBezTo>
                  <a:cubicBezTo>
                    <a:pt x="0" y="9138"/>
                    <a:pt x="0" y="9298"/>
                    <a:pt x="54" y="9486"/>
                  </a:cubicBezTo>
                  <a:cubicBezTo>
                    <a:pt x="54" y="9495"/>
                    <a:pt x="60" y="9498"/>
                    <a:pt x="68" y="9498"/>
                  </a:cubicBezTo>
                  <a:cubicBezTo>
                    <a:pt x="84" y="9498"/>
                    <a:pt x="107" y="9486"/>
                    <a:pt x="107" y="9486"/>
                  </a:cubicBezTo>
                  <a:cubicBezTo>
                    <a:pt x="133" y="9298"/>
                    <a:pt x="133" y="9138"/>
                    <a:pt x="133" y="8953"/>
                  </a:cubicBezTo>
                  <a:cubicBezTo>
                    <a:pt x="133" y="8792"/>
                    <a:pt x="161" y="8605"/>
                    <a:pt x="161" y="8444"/>
                  </a:cubicBezTo>
                  <a:cubicBezTo>
                    <a:pt x="186" y="8071"/>
                    <a:pt x="214" y="7697"/>
                    <a:pt x="293" y="7324"/>
                  </a:cubicBezTo>
                  <a:cubicBezTo>
                    <a:pt x="346" y="7138"/>
                    <a:pt x="400" y="6924"/>
                    <a:pt x="506" y="6737"/>
                  </a:cubicBezTo>
                  <a:cubicBezTo>
                    <a:pt x="588" y="6523"/>
                    <a:pt x="694" y="6310"/>
                    <a:pt x="827" y="6124"/>
                  </a:cubicBezTo>
                  <a:cubicBezTo>
                    <a:pt x="1094" y="5722"/>
                    <a:pt x="1388" y="5295"/>
                    <a:pt x="1681" y="4896"/>
                  </a:cubicBezTo>
                  <a:cubicBezTo>
                    <a:pt x="1975" y="4523"/>
                    <a:pt x="2296" y="4121"/>
                    <a:pt x="2669" y="3722"/>
                  </a:cubicBezTo>
                  <a:cubicBezTo>
                    <a:pt x="3015" y="3321"/>
                    <a:pt x="3389" y="2921"/>
                    <a:pt x="3602" y="2494"/>
                  </a:cubicBezTo>
                  <a:cubicBezTo>
                    <a:pt x="3709" y="2281"/>
                    <a:pt x="3816" y="2093"/>
                    <a:pt x="3922" y="1880"/>
                  </a:cubicBezTo>
                  <a:cubicBezTo>
                    <a:pt x="4029" y="1694"/>
                    <a:pt x="4164" y="1480"/>
                    <a:pt x="4296" y="1292"/>
                  </a:cubicBezTo>
                  <a:cubicBezTo>
                    <a:pt x="4430" y="1079"/>
                    <a:pt x="4563" y="893"/>
                    <a:pt x="4670" y="680"/>
                  </a:cubicBezTo>
                  <a:cubicBezTo>
                    <a:pt x="4804" y="466"/>
                    <a:pt x="4883" y="253"/>
                    <a:pt x="4911" y="12"/>
                  </a:cubicBezTo>
                  <a:cubicBezTo>
                    <a:pt x="4911" y="3"/>
                    <a:pt x="4905" y="0"/>
                    <a:pt x="4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47640" y="2558899"/>
              <a:ext cx="593628" cy="1032707"/>
            </a:xfrm>
            <a:custGeom>
              <a:avLst/>
              <a:gdLst/>
              <a:ahLst/>
              <a:cxnLst/>
              <a:rect l="l" t="t" r="r" b="b"/>
              <a:pathLst>
                <a:path w="5485" h="9542" extrusionOk="0">
                  <a:moveTo>
                    <a:pt x="4925" y="1"/>
                  </a:moveTo>
                  <a:cubicBezTo>
                    <a:pt x="4897" y="1"/>
                    <a:pt x="4844" y="27"/>
                    <a:pt x="4871" y="54"/>
                  </a:cubicBezTo>
                  <a:cubicBezTo>
                    <a:pt x="5057" y="161"/>
                    <a:pt x="5192" y="347"/>
                    <a:pt x="5245" y="535"/>
                  </a:cubicBezTo>
                  <a:cubicBezTo>
                    <a:pt x="5324" y="720"/>
                    <a:pt x="5324" y="934"/>
                    <a:pt x="5271" y="1147"/>
                  </a:cubicBezTo>
                  <a:cubicBezTo>
                    <a:pt x="5192" y="1549"/>
                    <a:pt x="4925" y="1976"/>
                    <a:pt x="4684" y="2349"/>
                  </a:cubicBezTo>
                  <a:cubicBezTo>
                    <a:pt x="4417" y="2695"/>
                    <a:pt x="4203" y="2990"/>
                    <a:pt x="3990" y="3310"/>
                  </a:cubicBezTo>
                  <a:cubicBezTo>
                    <a:pt x="3776" y="3630"/>
                    <a:pt x="3616" y="3951"/>
                    <a:pt x="3484" y="4296"/>
                  </a:cubicBezTo>
                  <a:cubicBezTo>
                    <a:pt x="3349" y="4644"/>
                    <a:pt x="3164" y="4965"/>
                    <a:pt x="2869" y="5285"/>
                  </a:cubicBezTo>
                  <a:cubicBezTo>
                    <a:pt x="2576" y="5577"/>
                    <a:pt x="2203" y="5844"/>
                    <a:pt x="1908" y="6139"/>
                  </a:cubicBezTo>
                  <a:cubicBezTo>
                    <a:pt x="1641" y="6406"/>
                    <a:pt x="1456" y="6698"/>
                    <a:pt x="1349" y="6993"/>
                  </a:cubicBezTo>
                  <a:cubicBezTo>
                    <a:pt x="1189" y="7285"/>
                    <a:pt x="1108" y="7580"/>
                    <a:pt x="947" y="7847"/>
                  </a:cubicBezTo>
                  <a:cubicBezTo>
                    <a:pt x="815" y="8139"/>
                    <a:pt x="655" y="8406"/>
                    <a:pt x="495" y="8673"/>
                  </a:cubicBezTo>
                  <a:cubicBezTo>
                    <a:pt x="335" y="8940"/>
                    <a:pt x="175" y="9234"/>
                    <a:pt x="14" y="9501"/>
                  </a:cubicBezTo>
                  <a:cubicBezTo>
                    <a:pt x="1" y="9528"/>
                    <a:pt x="34" y="9541"/>
                    <a:pt x="74" y="9541"/>
                  </a:cubicBezTo>
                  <a:cubicBezTo>
                    <a:pt x="114" y="9541"/>
                    <a:pt x="161" y="9528"/>
                    <a:pt x="175" y="9501"/>
                  </a:cubicBezTo>
                  <a:cubicBezTo>
                    <a:pt x="360" y="9207"/>
                    <a:pt x="548" y="8886"/>
                    <a:pt x="708" y="8594"/>
                  </a:cubicBezTo>
                  <a:cubicBezTo>
                    <a:pt x="894" y="8299"/>
                    <a:pt x="1082" y="7979"/>
                    <a:pt x="1214" y="7659"/>
                  </a:cubicBezTo>
                  <a:cubicBezTo>
                    <a:pt x="1374" y="7366"/>
                    <a:pt x="1481" y="7072"/>
                    <a:pt x="1641" y="6752"/>
                  </a:cubicBezTo>
                  <a:cubicBezTo>
                    <a:pt x="1801" y="6431"/>
                    <a:pt x="2122" y="6111"/>
                    <a:pt x="2470" y="5791"/>
                  </a:cubicBezTo>
                  <a:cubicBezTo>
                    <a:pt x="2790" y="5552"/>
                    <a:pt x="3110" y="5285"/>
                    <a:pt x="3324" y="4965"/>
                  </a:cubicBezTo>
                  <a:cubicBezTo>
                    <a:pt x="3509" y="4698"/>
                    <a:pt x="3616" y="4378"/>
                    <a:pt x="3723" y="4083"/>
                  </a:cubicBezTo>
                  <a:cubicBezTo>
                    <a:pt x="3883" y="3709"/>
                    <a:pt x="4124" y="3336"/>
                    <a:pt x="4391" y="2962"/>
                  </a:cubicBezTo>
                  <a:cubicBezTo>
                    <a:pt x="4523" y="2802"/>
                    <a:pt x="4658" y="2616"/>
                    <a:pt x="4790" y="2428"/>
                  </a:cubicBezTo>
                  <a:cubicBezTo>
                    <a:pt x="4925" y="2243"/>
                    <a:pt x="5057" y="2029"/>
                    <a:pt x="5164" y="1841"/>
                  </a:cubicBezTo>
                  <a:cubicBezTo>
                    <a:pt x="5352" y="1521"/>
                    <a:pt x="5484" y="1147"/>
                    <a:pt x="5459" y="827"/>
                  </a:cubicBezTo>
                  <a:lnTo>
                    <a:pt x="5459" y="695"/>
                  </a:lnTo>
                  <a:cubicBezTo>
                    <a:pt x="5459" y="641"/>
                    <a:pt x="5431" y="614"/>
                    <a:pt x="5431" y="560"/>
                  </a:cubicBezTo>
                  <a:cubicBezTo>
                    <a:pt x="5431" y="535"/>
                    <a:pt x="5405" y="481"/>
                    <a:pt x="5405" y="454"/>
                  </a:cubicBezTo>
                  <a:cubicBezTo>
                    <a:pt x="5377" y="400"/>
                    <a:pt x="5352" y="375"/>
                    <a:pt x="5324" y="347"/>
                  </a:cubicBezTo>
                  <a:cubicBezTo>
                    <a:pt x="5324" y="321"/>
                    <a:pt x="5324" y="293"/>
                    <a:pt x="5298" y="293"/>
                  </a:cubicBezTo>
                  <a:cubicBezTo>
                    <a:pt x="5298" y="268"/>
                    <a:pt x="5271" y="268"/>
                    <a:pt x="5271" y="240"/>
                  </a:cubicBezTo>
                  <a:cubicBezTo>
                    <a:pt x="5217" y="214"/>
                    <a:pt x="5192" y="187"/>
                    <a:pt x="5164" y="161"/>
                  </a:cubicBezTo>
                  <a:cubicBezTo>
                    <a:pt x="5111" y="80"/>
                    <a:pt x="5004" y="54"/>
                    <a:pt x="4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19835" y="2390173"/>
              <a:ext cx="1164203" cy="760190"/>
            </a:xfrm>
            <a:custGeom>
              <a:avLst/>
              <a:gdLst/>
              <a:ahLst/>
              <a:cxnLst/>
              <a:rect l="l" t="t" r="r" b="b"/>
              <a:pathLst>
                <a:path w="10757" h="7024" extrusionOk="0">
                  <a:moveTo>
                    <a:pt x="43" y="1"/>
                  </a:moveTo>
                  <a:cubicBezTo>
                    <a:pt x="27" y="1"/>
                    <a:pt x="0" y="20"/>
                    <a:pt x="0" y="38"/>
                  </a:cubicBezTo>
                  <a:cubicBezTo>
                    <a:pt x="107" y="226"/>
                    <a:pt x="242" y="439"/>
                    <a:pt x="374" y="625"/>
                  </a:cubicBezTo>
                  <a:cubicBezTo>
                    <a:pt x="534" y="813"/>
                    <a:pt x="694" y="998"/>
                    <a:pt x="908" y="1159"/>
                  </a:cubicBezTo>
                  <a:cubicBezTo>
                    <a:pt x="1281" y="1479"/>
                    <a:pt x="1789" y="1667"/>
                    <a:pt x="2295" y="1827"/>
                  </a:cubicBezTo>
                  <a:cubicBezTo>
                    <a:pt x="2829" y="2013"/>
                    <a:pt x="3309" y="2254"/>
                    <a:pt x="3764" y="2521"/>
                  </a:cubicBezTo>
                  <a:cubicBezTo>
                    <a:pt x="4191" y="2787"/>
                    <a:pt x="4672" y="3054"/>
                    <a:pt x="5124" y="3293"/>
                  </a:cubicBezTo>
                  <a:cubicBezTo>
                    <a:pt x="5579" y="3560"/>
                    <a:pt x="6032" y="3827"/>
                    <a:pt x="6486" y="4122"/>
                  </a:cubicBezTo>
                  <a:cubicBezTo>
                    <a:pt x="6939" y="4389"/>
                    <a:pt x="7394" y="4681"/>
                    <a:pt x="7900" y="4922"/>
                  </a:cubicBezTo>
                  <a:cubicBezTo>
                    <a:pt x="8433" y="5189"/>
                    <a:pt x="9020" y="5456"/>
                    <a:pt x="9529" y="5776"/>
                  </a:cubicBezTo>
                  <a:cubicBezTo>
                    <a:pt x="9795" y="5962"/>
                    <a:pt x="10009" y="6122"/>
                    <a:pt x="10222" y="6336"/>
                  </a:cubicBezTo>
                  <a:cubicBezTo>
                    <a:pt x="10408" y="6524"/>
                    <a:pt x="10596" y="6763"/>
                    <a:pt x="10703" y="7004"/>
                  </a:cubicBezTo>
                  <a:cubicBezTo>
                    <a:pt x="10716" y="7017"/>
                    <a:pt x="10729" y="7023"/>
                    <a:pt x="10739" y="7023"/>
                  </a:cubicBezTo>
                  <a:cubicBezTo>
                    <a:pt x="10749" y="7023"/>
                    <a:pt x="10756" y="7017"/>
                    <a:pt x="10756" y="7004"/>
                  </a:cubicBezTo>
                  <a:cubicBezTo>
                    <a:pt x="10703" y="6737"/>
                    <a:pt x="10568" y="6496"/>
                    <a:pt x="10383" y="6282"/>
                  </a:cubicBezTo>
                  <a:cubicBezTo>
                    <a:pt x="10169" y="6097"/>
                    <a:pt x="9956" y="5937"/>
                    <a:pt x="9714" y="5776"/>
                  </a:cubicBezTo>
                  <a:cubicBezTo>
                    <a:pt x="9234" y="5456"/>
                    <a:pt x="8728" y="5189"/>
                    <a:pt x="8220" y="4948"/>
                  </a:cubicBezTo>
                  <a:cubicBezTo>
                    <a:pt x="7686" y="4681"/>
                    <a:pt x="7206" y="4389"/>
                    <a:pt x="6725" y="4094"/>
                  </a:cubicBezTo>
                  <a:cubicBezTo>
                    <a:pt x="6273" y="3802"/>
                    <a:pt x="5792" y="3507"/>
                    <a:pt x="5312" y="3240"/>
                  </a:cubicBezTo>
                  <a:cubicBezTo>
                    <a:pt x="4857" y="3001"/>
                    <a:pt x="4377" y="2734"/>
                    <a:pt x="3950" y="2467"/>
                  </a:cubicBezTo>
                  <a:cubicBezTo>
                    <a:pt x="3497" y="2200"/>
                    <a:pt x="3043" y="1934"/>
                    <a:pt x="2456" y="1773"/>
                  </a:cubicBezTo>
                  <a:cubicBezTo>
                    <a:pt x="1922" y="1613"/>
                    <a:pt x="1388" y="1425"/>
                    <a:pt x="989" y="1105"/>
                  </a:cubicBezTo>
                  <a:cubicBezTo>
                    <a:pt x="775" y="945"/>
                    <a:pt x="615" y="785"/>
                    <a:pt x="455" y="599"/>
                  </a:cubicBezTo>
                  <a:cubicBezTo>
                    <a:pt x="295" y="411"/>
                    <a:pt x="160" y="198"/>
                    <a:pt x="54" y="12"/>
                  </a:cubicBezTo>
                  <a:cubicBezTo>
                    <a:pt x="54" y="4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17021" y="2388441"/>
              <a:ext cx="1178489" cy="766251"/>
            </a:xfrm>
            <a:custGeom>
              <a:avLst/>
              <a:gdLst/>
              <a:ahLst/>
              <a:cxnLst/>
              <a:rect l="l" t="t" r="r" b="b"/>
              <a:pathLst>
                <a:path w="10889" h="7080" extrusionOk="0">
                  <a:moveTo>
                    <a:pt x="80" y="0"/>
                  </a:moveTo>
                  <a:cubicBezTo>
                    <a:pt x="26" y="0"/>
                    <a:pt x="1" y="54"/>
                    <a:pt x="54" y="54"/>
                  </a:cubicBezTo>
                  <a:cubicBezTo>
                    <a:pt x="588" y="135"/>
                    <a:pt x="1015" y="267"/>
                    <a:pt x="1442" y="427"/>
                  </a:cubicBezTo>
                  <a:cubicBezTo>
                    <a:pt x="1869" y="587"/>
                    <a:pt x="2268" y="801"/>
                    <a:pt x="2695" y="989"/>
                  </a:cubicBezTo>
                  <a:cubicBezTo>
                    <a:pt x="3069" y="1175"/>
                    <a:pt x="3442" y="1335"/>
                    <a:pt x="3844" y="1495"/>
                  </a:cubicBezTo>
                  <a:cubicBezTo>
                    <a:pt x="4243" y="1629"/>
                    <a:pt x="4670" y="1762"/>
                    <a:pt x="5150" y="1868"/>
                  </a:cubicBezTo>
                  <a:cubicBezTo>
                    <a:pt x="5631" y="1975"/>
                    <a:pt x="6085" y="2135"/>
                    <a:pt x="6431" y="2430"/>
                  </a:cubicBezTo>
                  <a:cubicBezTo>
                    <a:pt x="6779" y="2697"/>
                    <a:pt x="7046" y="3017"/>
                    <a:pt x="7338" y="3337"/>
                  </a:cubicBezTo>
                  <a:cubicBezTo>
                    <a:pt x="7659" y="3604"/>
                    <a:pt x="8007" y="3843"/>
                    <a:pt x="8380" y="4084"/>
                  </a:cubicBezTo>
                  <a:cubicBezTo>
                    <a:pt x="8754" y="4324"/>
                    <a:pt x="9153" y="4537"/>
                    <a:pt x="9473" y="4857"/>
                  </a:cubicBezTo>
                  <a:cubicBezTo>
                    <a:pt x="9634" y="4992"/>
                    <a:pt x="9768" y="5152"/>
                    <a:pt x="9928" y="5312"/>
                  </a:cubicBezTo>
                  <a:cubicBezTo>
                    <a:pt x="10061" y="5472"/>
                    <a:pt x="10195" y="5632"/>
                    <a:pt x="10302" y="5818"/>
                  </a:cubicBezTo>
                  <a:cubicBezTo>
                    <a:pt x="10434" y="6006"/>
                    <a:pt x="10541" y="6192"/>
                    <a:pt x="10594" y="6405"/>
                  </a:cubicBezTo>
                  <a:cubicBezTo>
                    <a:pt x="10675" y="6593"/>
                    <a:pt x="10701" y="6832"/>
                    <a:pt x="10675" y="7020"/>
                  </a:cubicBezTo>
                  <a:cubicBezTo>
                    <a:pt x="10662" y="7059"/>
                    <a:pt x="10702" y="7079"/>
                    <a:pt x="10748" y="7079"/>
                  </a:cubicBezTo>
                  <a:cubicBezTo>
                    <a:pt x="10795" y="7079"/>
                    <a:pt x="10848" y="7059"/>
                    <a:pt x="10861" y="7020"/>
                  </a:cubicBezTo>
                  <a:cubicBezTo>
                    <a:pt x="10889" y="6779"/>
                    <a:pt x="10836" y="6512"/>
                    <a:pt x="10754" y="6273"/>
                  </a:cubicBezTo>
                  <a:cubicBezTo>
                    <a:pt x="10648" y="6031"/>
                    <a:pt x="10541" y="5792"/>
                    <a:pt x="10381" y="5605"/>
                  </a:cubicBezTo>
                  <a:cubicBezTo>
                    <a:pt x="10088" y="5205"/>
                    <a:pt x="9768" y="4857"/>
                    <a:pt x="9394" y="4537"/>
                  </a:cubicBezTo>
                  <a:cubicBezTo>
                    <a:pt x="9021" y="4245"/>
                    <a:pt x="8594" y="4003"/>
                    <a:pt x="8192" y="3764"/>
                  </a:cubicBezTo>
                  <a:cubicBezTo>
                    <a:pt x="7765" y="3497"/>
                    <a:pt x="7420" y="3177"/>
                    <a:pt x="7099" y="2829"/>
                  </a:cubicBezTo>
                  <a:cubicBezTo>
                    <a:pt x="6833" y="2509"/>
                    <a:pt x="6538" y="2242"/>
                    <a:pt x="6139" y="2029"/>
                  </a:cubicBezTo>
                  <a:cubicBezTo>
                    <a:pt x="5791" y="1843"/>
                    <a:pt x="5338" y="1762"/>
                    <a:pt x="4911" y="1655"/>
                  </a:cubicBezTo>
                  <a:cubicBezTo>
                    <a:pt x="4377" y="1548"/>
                    <a:pt x="3923" y="1388"/>
                    <a:pt x="3470" y="1202"/>
                  </a:cubicBezTo>
                  <a:cubicBezTo>
                    <a:pt x="3043" y="1014"/>
                    <a:pt x="2642" y="801"/>
                    <a:pt x="2215" y="615"/>
                  </a:cubicBezTo>
                  <a:cubicBezTo>
                    <a:pt x="1894" y="455"/>
                    <a:pt x="1574" y="321"/>
                    <a:pt x="1228" y="188"/>
                  </a:cubicBezTo>
                  <a:cubicBezTo>
                    <a:pt x="880" y="81"/>
                    <a:pt x="53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18091" y="2278699"/>
              <a:ext cx="661378" cy="1042880"/>
            </a:xfrm>
            <a:custGeom>
              <a:avLst/>
              <a:gdLst/>
              <a:ahLst/>
              <a:cxnLst/>
              <a:rect l="l" t="t" r="r" b="b"/>
              <a:pathLst>
                <a:path w="6111" h="9636" extrusionOk="0">
                  <a:moveTo>
                    <a:pt x="6057" y="0"/>
                  </a:moveTo>
                  <a:cubicBezTo>
                    <a:pt x="5658" y="427"/>
                    <a:pt x="5203" y="829"/>
                    <a:pt x="4804" y="1228"/>
                  </a:cubicBezTo>
                  <a:cubicBezTo>
                    <a:pt x="4456" y="1576"/>
                    <a:pt x="4136" y="1975"/>
                    <a:pt x="3869" y="2376"/>
                  </a:cubicBezTo>
                  <a:cubicBezTo>
                    <a:pt x="3577" y="2803"/>
                    <a:pt x="3175" y="3177"/>
                    <a:pt x="2776" y="3604"/>
                  </a:cubicBezTo>
                  <a:cubicBezTo>
                    <a:pt x="2375" y="4003"/>
                    <a:pt x="2001" y="4405"/>
                    <a:pt x="1681" y="4832"/>
                  </a:cubicBezTo>
                  <a:cubicBezTo>
                    <a:pt x="1388" y="5259"/>
                    <a:pt x="1094" y="5658"/>
                    <a:pt x="855" y="6085"/>
                  </a:cubicBezTo>
                  <a:cubicBezTo>
                    <a:pt x="613" y="6486"/>
                    <a:pt x="428" y="6885"/>
                    <a:pt x="321" y="7287"/>
                  </a:cubicBezTo>
                  <a:cubicBezTo>
                    <a:pt x="214" y="7714"/>
                    <a:pt x="240" y="8087"/>
                    <a:pt x="161" y="8487"/>
                  </a:cubicBezTo>
                  <a:cubicBezTo>
                    <a:pt x="107" y="8888"/>
                    <a:pt x="1" y="9262"/>
                    <a:pt x="1" y="9635"/>
                  </a:cubicBezTo>
                  <a:cubicBezTo>
                    <a:pt x="1" y="9635"/>
                    <a:pt x="54" y="9635"/>
                    <a:pt x="54" y="9607"/>
                  </a:cubicBezTo>
                  <a:cubicBezTo>
                    <a:pt x="186" y="9262"/>
                    <a:pt x="240" y="8914"/>
                    <a:pt x="267" y="8568"/>
                  </a:cubicBezTo>
                  <a:cubicBezTo>
                    <a:pt x="321" y="8194"/>
                    <a:pt x="346" y="7820"/>
                    <a:pt x="428" y="7447"/>
                  </a:cubicBezTo>
                  <a:cubicBezTo>
                    <a:pt x="507" y="7045"/>
                    <a:pt x="667" y="6646"/>
                    <a:pt x="908" y="6219"/>
                  </a:cubicBezTo>
                  <a:cubicBezTo>
                    <a:pt x="1147" y="5792"/>
                    <a:pt x="1442" y="5365"/>
                    <a:pt x="1762" y="4938"/>
                  </a:cubicBezTo>
                  <a:cubicBezTo>
                    <a:pt x="2082" y="4511"/>
                    <a:pt x="2428" y="4110"/>
                    <a:pt x="2829" y="3711"/>
                  </a:cubicBezTo>
                  <a:cubicBezTo>
                    <a:pt x="3229" y="3309"/>
                    <a:pt x="3656" y="2910"/>
                    <a:pt x="3922" y="2483"/>
                  </a:cubicBezTo>
                  <a:cubicBezTo>
                    <a:pt x="4217" y="2028"/>
                    <a:pt x="4484" y="1655"/>
                    <a:pt x="4883" y="1256"/>
                  </a:cubicBezTo>
                  <a:cubicBezTo>
                    <a:pt x="5257" y="854"/>
                    <a:pt x="5711" y="455"/>
                    <a:pt x="6085" y="28"/>
                  </a:cubicBezTo>
                  <a:cubicBezTo>
                    <a:pt x="6111" y="0"/>
                    <a:pt x="6057" y="0"/>
                    <a:pt x="6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08675" y="2277509"/>
              <a:ext cx="685405" cy="1047101"/>
            </a:xfrm>
            <a:custGeom>
              <a:avLst/>
              <a:gdLst/>
              <a:ahLst/>
              <a:cxnLst/>
              <a:rect l="l" t="t" r="r" b="b"/>
              <a:pathLst>
                <a:path w="6333" h="9675" extrusionOk="0">
                  <a:moveTo>
                    <a:pt x="6182" y="1"/>
                  </a:moveTo>
                  <a:cubicBezTo>
                    <a:pt x="6159" y="1"/>
                    <a:pt x="6119" y="19"/>
                    <a:pt x="6119" y="39"/>
                  </a:cubicBezTo>
                  <a:cubicBezTo>
                    <a:pt x="6225" y="413"/>
                    <a:pt x="6119" y="840"/>
                    <a:pt x="5905" y="1239"/>
                  </a:cubicBezTo>
                  <a:cubicBezTo>
                    <a:pt x="5692" y="1640"/>
                    <a:pt x="5372" y="2014"/>
                    <a:pt x="5051" y="2387"/>
                  </a:cubicBezTo>
                  <a:cubicBezTo>
                    <a:pt x="4757" y="2708"/>
                    <a:pt x="4490" y="3028"/>
                    <a:pt x="4251" y="3320"/>
                  </a:cubicBezTo>
                  <a:cubicBezTo>
                    <a:pt x="3984" y="3641"/>
                    <a:pt x="3796" y="3961"/>
                    <a:pt x="3636" y="4309"/>
                  </a:cubicBezTo>
                  <a:cubicBezTo>
                    <a:pt x="3476" y="4655"/>
                    <a:pt x="3290" y="4975"/>
                    <a:pt x="2995" y="5295"/>
                  </a:cubicBezTo>
                  <a:cubicBezTo>
                    <a:pt x="2703" y="5590"/>
                    <a:pt x="2355" y="5857"/>
                    <a:pt x="2062" y="6149"/>
                  </a:cubicBezTo>
                  <a:cubicBezTo>
                    <a:pt x="1795" y="6444"/>
                    <a:pt x="1635" y="6764"/>
                    <a:pt x="1529" y="7056"/>
                  </a:cubicBezTo>
                  <a:cubicBezTo>
                    <a:pt x="1394" y="7351"/>
                    <a:pt x="1315" y="7644"/>
                    <a:pt x="1155" y="7938"/>
                  </a:cubicBezTo>
                  <a:cubicBezTo>
                    <a:pt x="1021" y="8231"/>
                    <a:pt x="835" y="8498"/>
                    <a:pt x="647" y="8792"/>
                  </a:cubicBezTo>
                  <a:cubicBezTo>
                    <a:pt x="461" y="9059"/>
                    <a:pt x="273" y="9352"/>
                    <a:pt x="34" y="9618"/>
                  </a:cubicBezTo>
                  <a:cubicBezTo>
                    <a:pt x="1" y="9652"/>
                    <a:pt x="60" y="9675"/>
                    <a:pt x="117" y="9675"/>
                  </a:cubicBezTo>
                  <a:cubicBezTo>
                    <a:pt x="151" y="9675"/>
                    <a:pt x="184" y="9666"/>
                    <a:pt x="194" y="9646"/>
                  </a:cubicBezTo>
                  <a:cubicBezTo>
                    <a:pt x="461" y="9326"/>
                    <a:pt x="675" y="9006"/>
                    <a:pt x="888" y="8685"/>
                  </a:cubicBezTo>
                  <a:cubicBezTo>
                    <a:pt x="1102" y="8391"/>
                    <a:pt x="1287" y="8071"/>
                    <a:pt x="1422" y="7750"/>
                  </a:cubicBezTo>
                  <a:cubicBezTo>
                    <a:pt x="1582" y="7430"/>
                    <a:pt x="1661" y="7110"/>
                    <a:pt x="1821" y="6790"/>
                  </a:cubicBezTo>
                  <a:cubicBezTo>
                    <a:pt x="1981" y="6444"/>
                    <a:pt x="2276" y="6124"/>
                    <a:pt x="2622" y="5803"/>
                  </a:cubicBezTo>
                  <a:cubicBezTo>
                    <a:pt x="2916" y="5536"/>
                    <a:pt x="3209" y="5270"/>
                    <a:pt x="3422" y="4975"/>
                  </a:cubicBezTo>
                  <a:cubicBezTo>
                    <a:pt x="3636" y="4708"/>
                    <a:pt x="3743" y="4388"/>
                    <a:pt x="3903" y="4095"/>
                  </a:cubicBezTo>
                  <a:cubicBezTo>
                    <a:pt x="4251" y="3348"/>
                    <a:pt x="5024" y="2654"/>
                    <a:pt x="5611" y="1907"/>
                  </a:cubicBezTo>
                  <a:cubicBezTo>
                    <a:pt x="5852" y="1612"/>
                    <a:pt x="6065" y="1292"/>
                    <a:pt x="6198" y="972"/>
                  </a:cubicBezTo>
                  <a:cubicBezTo>
                    <a:pt x="6304" y="626"/>
                    <a:pt x="6332" y="306"/>
                    <a:pt x="6198" y="11"/>
                  </a:cubicBezTo>
                  <a:cubicBezTo>
                    <a:pt x="6198" y="4"/>
                    <a:pt x="6191" y="1"/>
                    <a:pt x="6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18859" y="2134216"/>
              <a:ext cx="1342021" cy="584104"/>
            </a:xfrm>
            <a:custGeom>
              <a:avLst/>
              <a:gdLst/>
              <a:ahLst/>
              <a:cxnLst/>
              <a:rect l="l" t="t" r="r" b="b"/>
              <a:pathLst>
                <a:path w="12400" h="5397" extrusionOk="0">
                  <a:moveTo>
                    <a:pt x="26" y="1"/>
                  </a:moveTo>
                  <a:lnTo>
                    <a:pt x="0" y="29"/>
                  </a:lnTo>
                  <a:cubicBezTo>
                    <a:pt x="427" y="242"/>
                    <a:pt x="854" y="456"/>
                    <a:pt x="1254" y="669"/>
                  </a:cubicBezTo>
                  <a:cubicBezTo>
                    <a:pt x="1681" y="883"/>
                    <a:pt x="2108" y="1096"/>
                    <a:pt x="2562" y="1310"/>
                  </a:cubicBezTo>
                  <a:cubicBezTo>
                    <a:pt x="3282" y="1655"/>
                    <a:pt x="4029" y="1922"/>
                    <a:pt x="4911" y="2082"/>
                  </a:cubicBezTo>
                  <a:cubicBezTo>
                    <a:pt x="5818" y="2243"/>
                    <a:pt x="6779" y="2377"/>
                    <a:pt x="7605" y="2723"/>
                  </a:cubicBezTo>
                  <a:cubicBezTo>
                    <a:pt x="8032" y="2883"/>
                    <a:pt x="8406" y="3071"/>
                    <a:pt x="8807" y="3284"/>
                  </a:cubicBezTo>
                  <a:cubicBezTo>
                    <a:pt x="9181" y="3498"/>
                    <a:pt x="9554" y="3711"/>
                    <a:pt x="9928" y="3951"/>
                  </a:cubicBezTo>
                  <a:lnTo>
                    <a:pt x="11049" y="4672"/>
                  </a:lnTo>
                  <a:cubicBezTo>
                    <a:pt x="11422" y="4911"/>
                    <a:pt x="11821" y="5152"/>
                    <a:pt x="12223" y="5392"/>
                  </a:cubicBezTo>
                  <a:cubicBezTo>
                    <a:pt x="12232" y="5395"/>
                    <a:pt x="12241" y="5396"/>
                    <a:pt x="12250" y="5396"/>
                  </a:cubicBezTo>
                  <a:cubicBezTo>
                    <a:pt x="12324" y="5396"/>
                    <a:pt x="12400" y="5309"/>
                    <a:pt x="12330" y="5285"/>
                  </a:cubicBezTo>
                  <a:cubicBezTo>
                    <a:pt x="11369" y="4698"/>
                    <a:pt x="10515" y="4138"/>
                    <a:pt x="9608" y="3605"/>
                  </a:cubicBezTo>
                  <a:cubicBezTo>
                    <a:pt x="8860" y="3150"/>
                    <a:pt x="8085" y="2751"/>
                    <a:pt x="7231" y="2484"/>
                  </a:cubicBezTo>
                  <a:cubicBezTo>
                    <a:pt x="6352" y="2189"/>
                    <a:pt x="5363" y="2110"/>
                    <a:pt x="4456" y="1922"/>
                  </a:cubicBezTo>
                  <a:cubicBezTo>
                    <a:pt x="4029" y="1843"/>
                    <a:pt x="3630" y="1709"/>
                    <a:pt x="3282" y="1549"/>
                  </a:cubicBezTo>
                  <a:cubicBezTo>
                    <a:pt x="3096" y="1470"/>
                    <a:pt x="2908" y="1389"/>
                    <a:pt x="2722" y="1282"/>
                  </a:cubicBezTo>
                  <a:lnTo>
                    <a:pt x="2161" y="1043"/>
                  </a:lnTo>
                  <a:cubicBezTo>
                    <a:pt x="1815" y="855"/>
                    <a:pt x="1467" y="669"/>
                    <a:pt x="1093" y="481"/>
                  </a:cubicBezTo>
                  <a:cubicBezTo>
                    <a:pt x="748" y="321"/>
                    <a:pt x="400" y="16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318859" y="2134216"/>
              <a:ext cx="1336393" cy="583238"/>
            </a:xfrm>
            <a:custGeom>
              <a:avLst/>
              <a:gdLst/>
              <a:ahLst/>
              <a:cxnLst/>
              <a:rect l="l" t="t" r="r" b="b"/>
              <a:pathLst>
                <a:path w="12348" h="5389" extrusionOk="0">
                  <a:moveTo>
                    <a:pt x="26" y="1"/>
                  </a:moveTo>
                  <a:cubicBezTo>
                    <a:pt x="0" y="1"/>
                    <a:pt x="0" y="29"/>
                    <a:pt x="0" y="29"/>
                  </a:cubicBezTo>
                  <a:cubicBezTo>
                    <a:pt x="560" y="189"/>
                    <a:pt x="1175" y="242"/>
                    <a:pt x="1787" y="268"/>
                  </a:cubicBezTo>
                  <a:cubicBezTo>
                    <a:pt x="2428" y="296"/>
                    <a:pt x="3043" y="321"/>
                    <a:pt x="3683" y="375"/>
                  </a:cubicBezTo>
                  <a:cubicBezTo>
                    <a:pt x="3843" y="402"/>
                    <a:pt x="3976" y="402"/>
                    <a:pt x="4110" y="428"/>
                  </a:cubicBezTo>
                  <a:cubicBezTo>
                    <a:pt x="4242" y="456"/>
                    <a:pt x="4403" y="481"/>
                    <a:pt x="4537" y="535"/>
                  </a:cubicBezTo>
                  <a:cubicBezTo>
                    <a:pt x="4804" y="588"/>
                    <a:pt x="5071" y="669"/>
                    <a:pt x="5338" y="748"/>
                  </a:cubicBezTo>
                  <a:cubicBezTo>
                    <a:pt x="5871" y="908"/>
                    <a:pt x="6459" y="1068"/>
                    <a:pt x="7018" y="1228"/>
                  </a:cubicBezTo>
                  <a:cubicBezTo>
                    <a:pt x="7579" y="1416"/>
                    <a:pt x="8139" y="1630"/>
                    <a:pt x="8672" y="1869"/>
                  </a:cubicBezTo>
                  <a:cubicBezTo>
                    <a:pt x="8914" y="2003"/>
                    <a:pt x="9181" y="2136"/>
                    <a:pt x="9420" y="2296"/>
                  </a:cubicBezTo>
                  <a:cubicBezTo>
                    <a:pt x="9554" y="2377"/>
                    <a:pt x="9661" y="2456"/>
                    <a:pt x="9793" y="2509"/>
                  </a:cubicBezTo>
                  <a:cubicBezTo>
                    <a:pt x="9900" y="2616"/>
                    <a:pt x="10007" y="2697"/>
                    <a:pt x="10141" y="2776"/>
                  </a:cubicBezTo>
                  <a:lnTo>
                    <a:pt x="10301" y="2911"/>
                  </a:lnTo>
                  <a:lnTo>
                    <a:pt x="10462" y="3043"/>
                  </a:lnTo>
                  <a:cubicBezTo>
                    <a:pt x="10568" y="3150"/>
                    <a:pt x="10675" y="3231"/>
                    <a:pt x="10782" y="3310"/>
                  </a:cubicBezTo>
                  <a:cubicBezTo>
                    <a:pt x="10889" y="3417"/>
                    <a:pt x="10968" y="3524"/>
                    <a:pt x="11074" y="3630"/>
                  </a:cubicBezTo>
                  <a:lnTo>
                    <a:pt x="11209" y="3790"/>
                  </a:lnTo>
                  <a:cubicBezTo>
                    <a:pt x="11262" y="3818"/>
                    <a:pt x="11316" y="3872"/>
                    <a:pt x="11341" y="3951"/>
                  </a:cubicBezTo>
                  <a:cubicBezTo>
                    <a:pt x="11422" y="4057"/>
                    <a:pt x="11529" y="4164"/>
                    <a:pt x="11608" y="4271"/>
                  </a:cubicBezTo>
                  <a:cubicBezTo>
                    <a:pt x="11689" y="4378"/>
                    <a:pt x="11743" y="4512"/>
                    <a:pt x="11821" y="4619"/>
                  </a:cubicBezTo>
                  <a:cubicBezTo>
                    <a:pt x="11982" y="4858"/>
                    <a:pt x="12116" y="5099"/>
                    <a:pt x="12223" y="5366"/>
                  </a:cubicBezTo>
                  <a:cubicBezTo>
                    <a:pt x="12230" y="5382"/>
                    <a:pt x="12245" y="5388"/>
                    <a:pt x="12261" y="5388"/>
                  </a:cubicBezTo>
                  <a:cubicBezTo>
                    <a:pt x="12300" y="5388"/>
                    <a:pt x="12348" y="5350"/>
                    <a:pt x="12330" y="5313"/>
                  </a:cubicBezTo>
                  <a:cubicBezTo>
                    <a:pt x="12276" y="5178"/>
                    <a:pt x="12223" y="5046"/>
                    <a:pt x="12142" y="4939"/>
                  </a:cubicBezTo>
                  <a:cubicBezTo>
                    <a:pt x="12116" y="4858"/>
                    <a:pt x="12088" y="4804"/>
                    <a:pt x="12063" y="4751"/>
                  </a:cubicBezTo>
                  <a:lnTo>
                    <a:pt x="11956" y="4565"/>
                  </a:lnTo>
                  <a:cubicBezTo>
                    <a:pt x="11875" y="4459"/>
                    <a:pt x="11796" y="4324"/>
                    <a:pt x="11715" y="4217"/>
                  </a:cubicBezTo>
                  <a:cubicBezTo>
                    <a:pt x="11636" y="4111"/>
                    <a:pt x="11555" y="3978"/>
                    <a:pt x="11448" y="3872"/>
                  </a:cubicBezTo>
                  <a:lnTo>
                    <a:pt x="11316" y="3711"/>
                  </a:lnTo>
                  <a:lnTo>
                    <a:pt x="11181" y="3551"/>
                  </a:lnTo>
                  <a:cubicBezTo>
                    <a:pt x="11074" y="3470"/>
                    <a:pt x="10968" y="3363"/>
                    <a:pt x="10889" y="3257"/>
                  </a:cubicBezTo>
                  <a:cubicBezTo>
                    <a:pt x="10782" y="3150"/>
                    <a:pt x="10675" y="3071"/>
                    <a:pt x="10568" y="2964"/>
                  </a:cubicBezTo>
                  <a:lnTo>
                    <a:pt x="10408" y="2830"/>
                  </a:lnTo>
                  <a:cubicBezTo>
                    <a:pt x="10355" y="2776"/>
                    <a:pt x="10274" y="2751"/>
                    <a:pt x="10220" y="2697"/>
                  </a:cubicBezTo>
                  <a:cubicBezTo>
                    <a:pt x="10114" y="2616"/>
                    <a:pt x="10007" y="2537"/>
                    <a:pt x="9874" y="2456"/>
                  </a:cubicBezTo>
                  <a:cubicBezTo>
                    <a:pt x="9768" y="2377"/>
                    <a:pt x="9633" y="2296"/>
                    <a:pt x="9501" y="2217"/>
                  </a:cubicBezTo>
                  <a:cubicBezTo>
                    <a:pt x="9260" y="2057"/>
                    <a:pt x="9020" y="1922"/>
                    <a:pt x="8754" y="1790"/>
                  </a:cubicBezTo>
                  <a:cubicBezTo>
                    <a:pt x="8220" y="1523"/>
                    <a:pt x="7658" y="1310"/>
                    <a:pt x="7071" y="1149"/>
                  </a:cubicBezTo>
                  <a:cubicBezTo>
                    <a:pt x="6779" y="1043"/>
                    <a:pt x="6484" y="962"/>
                    <a:pt x="6164" y="883"/>
                  </a:cubicBezTo>
                  <a:cubicBezTo>
                    <a:pt x="6032" y="855"/>
                    <a:pt x="5871" y="801"/>
                    <a:pt x="5737" y="748"/>
                  </a:cubicBezTo>
                  <a:lnTo>
                    <a:pt x="5284" y="641"/>
                  </a:lnTo>
                  <a:lnTo>
                    <a:pt x="4484" y="402"/>
                  </a:lnTo>
                  <a:cubicBezTo>
                    <a:pt x="4189" y="349"/>
                    <a:pt x="3922" y="296"/>
                    <a:pt x="3630" y="268"/>
                  </a:cubicBezTo>
                  <a:cubicBezTo>
                    <a:pt x="3322" y="255"/>
                    <a:pt x="3015" y="255"/>
                    <a:pt x="2715" y="255"/>
                  </a:cubicBezTo>
                  <a:cubicBezTo>
                    <a:pt x="2415" y="255"/>
                    <a:pt x="2121" y="255"/>
                    <a:pt x="1841" y="242"/>
                  </a:cubicBezTo>
                  <a:cubicBezTo>
                    <a:pt x="1200" y="214"/>
                    <a:pt x="613" y="13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56730" y="1917762"/>
              <a:ext cx="361047" cy="878699"/>
            </a:xfrm>
            <a:custGeom>
              <a:avLst/>
              <a:gdLst/>
              <a:ahLst/>
              <a:cxnLst/>
              <a:rect l="l" t="t" r="r" b="b"/>
              <a:pathLst>
                <a:path w="3336" h="8119" extrusionOk="0">
                  <a:moveTo>
                    <a:pt x="3310" y="0"/>
                  </a:moveTo>
                  <a:cubicBezTo>
                    <a:pt x="3175" y="346"/>
                    <a:pt x="2962" y="667"/>
                    <a:pt x="2669" y="987"/>
                  </a:cubicBezTo>
                  <a:cubicBezTo>
                    <a:pt x="2402" y="1281"/>
                    <a:pt x="2082" y="1574"/>
                    <a:pt x="1762" y="1869"/>
                  </a:cubicBezTo>
                  <a:cubicBezTo>
                    <a:pt x="1495" y="2108"/>
                    <a:pt x="1254" y="2375"/>
                    <a:pt x="1040" y="2641"/>
                  </a:cubicBezTo>
                  <a:cubicBezTo>
                    <a:pt x="854" y="2883"/>
                    <a:pt x="694" y="3175"/>
                    <a:pt x="588" y="3442"/>
                  </a:cubicBezTo>
                  <a:cubicBezTo>
                    <a:pt x="481" y="3762"/>
                    <a:pt x="374" y="4057"/>
                    <a:pt x="321" y="4377"/>
                  </a:cubicBezTo>
                  <a:cubicBezTo>
                    <a:pt x="240" y="4670"/>
                    <a:pt x="186" y="4964"/>
                    <a:pt x="133" y="5257"/>
                  </a:cubicBezTo>
                  <a:cubicBezTo>
                    <a:pt x="80" y="5551"/>
                    <a:pt x="26" y="5818"/>
                    <a:pt x="1" y="6111"/>
                  </a:cubicBezTo>
                  <a:cubicBezTo>
                    <a:pt x="1" y="6378"/>
                    <a:pt x="1" y="6644"/>
                    <a:pt x="54" y="6911"/>
                  </a:cubicBezTo>
                  <a:cubicBezTo>
                    <a:pt x="186" y="7419"/>
                    <a:pt x="506" y="7872"/>
                    <a:pt x="1068" y="8113"/>
                  </a:cubicBezTo>
                  <a:cubicBezTo>
                    <a:pt x="1075" y="8117"/>
                    <a:pt x="1084" y="8118"/>
                    <a:pt x="1093" y="8118"/>
                  </a:cubicBezTo>
                  <a:cubicBezTo>
                    <a:pt x="1149" y="8118"/>
                    <a:pt x="1224" y="8060"/>
                    <a:pt x="1200" y="8060"/>
                  </a:cubicBezTo>
                  <a:cubicBezTo>
                    <a:pt x="560" y="7712"/>
                    <a:pt x="214" y="7206"/>
                    <a:pt x="161" y="6591"/>
                  </a:cubicBezTo>
                  <a:cubicBezTo>
                    <a:pt x="107" y="6324"/>
                    <a:pt x="133" y="6057"/>
                    <a:pt x="161" y="5790"/>
                  </a:cubicBezTo>
                  <a:cubicBezTo>
                    <a:pt x="186" y="5524"/>
                    <a:pt x="240" y="5231"/>
                    <a:pt x="293" y="4936"/>
                  </a:cubicBezTo>
                  <a:cubicBezTo>
                    <a:pt x="374" y="4644"/>
                    <a:pt x="427" y="4349"/>
                    <a:pt x="481" y="4057"/>
                  </a:cubicBezTo>
                  <a:cubicBezTo>
                    <a:pt x="560" y="3737"/>
                    <a:pt x="641" y="3442"/>
                    <a:pt x="801" y="3149"/>
                  </a:cubicBezTo>
                  <a:cubicBezTo>
                    <a:pt x="933" y="2855"/>
                    <a:pt x="1147" y="2588"/>
                    <a:pt x="1388" y="2349"/>
                  </a:cubicBezTo>
                  <a:cubicBezTo>
                    <a:pt x="1627" y="2082"/>
                    <a:pt x="1894" y="1841"/>
                    <a:pt x="2161" y="1602"/>
                  </a:cubicBezTo>
                  <a:cubicBezTo>
                    <a:pt x="2428" y="1335"/>
                    <a:pt x="2669" y="1094"/>
                    <a:pt x="2883" y="827"/>
                  </a:cubicBezTo>
                  <a:cubicBezTo>
                    <a:pt x="3096" y="560"/>
                    <a:pt x="3256" y="293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66472" y="1917762"/>
              <a:ext cx="254335" cy="879240"/>
            </a:xfrm>
            <a:custGeom>
              <a:avLst/>
              <a:gdLst/>
              <a:ahLst/>
              <a:cxnLst/>
              <a:rect l="l" t="t" r="r" b="b"/>
              <a:pathLst>
                <a:path w="2350" h="8124" extrusionOk="0">
                  <a:moveTo>
                    <a:pt x="2296" y="0"/>
                  </a:moveTo>
                  <a:cubicBezTo>
                    <a:pt x="2215" y="773"/>
                    <a:pt x="2108" y="1602"/>
                    <a:pt x="1762" y="2375"/>
                  </a:cubicBezTo>
                  <a:cubicBezTo>
                    <a:pt x="1627" y="2722"/>
                    <a:pt x="1361" y="3043"/>
                    <a:pt x="1175" y="3389"/>
                  </a:cubicBezTo>
                  <a:cubicBezTo>
                    <a:pt x="934" y="3709"/>
                    <a:pt x="801" y="4029"/>
                    <a:pt x="667" y="4349"/>
                  </a:cubicBezTo>
                  <a:cubicBezTo>
                    <a:pt x="560" y="4697"/>
                    <a:pt x="453" y="4990"/>
                    <a:pt x="374" y="5310"/>
                  </a:cubicBezTo>
                  <a:cubicBezTo>
                    <a:pt x="293" y="5605"/>
                    <a:pt x="214" y="5925"/>
                    <a:pt x="161" y="6217"/>
                  </a:cubicBezTo>
                  <a:cubicBezTo>
                    <a:pt x="80" y="6832"/>
                    <a:pt x="1" y="7445"/>
                    <a:pt x="54" y="8113"/>
                  </a:cubicBezTo>
                  <a:cubicBezTo>
                    <a:pt x="54" y="8120"/>
                    <a:pt x="63" y="8123"/>
                    <a:pt x="77" y="8123"/>
                  </a:cubicBezTo>
                  <a:cubicBezTo>
                    <a:pt x="115" y="8123"/>
                    <a:pt x="186" y="8099"/>
                    <a:pt x="186" y="8060"/>
                  </a:cubicBezTo>
                  <a:cubicBezTo>
                    <a:pt x="133" y="7419"/>
                    <a:pt x="186" y="6804"/>
                    <a:pt x="293" y="6192"/>
                  </a:cubicBezTo>
                  <a:cubicBezTo>
                    <a:pt x="346" y="5897"/>
                    <a:pt x="400" y="5605"/>
                    <a:pt x="481" y="5284"/>
                  </a:cubicBezTo>
                  <a:cubicBezTo>
                    <a:pt x="560" y="4990"/>
                    <a:pt x="667" y="4697"/>
                    <a:pt x="801" y="4377"/>
                  </a:cubicBezTo>
                  <a:cubicBezTo>
                    <a:pt x="908" y="4029"/>
                    <a:pt x="1068" y="3683"/>
                    <a:pt x="1307" y="3335"/>
                  </a:cubicBezTo>
                  <a:cubicBezTo>
                    <a:pt x="1521" y="3015"/>
                    <a:pt x="1762" y="2669"/>
                    <a:pt x="1894" y="2321"/>
                  </a:cubicBezTo>
                  <a:cubicBezTo>
                    <a:pt x="2029" y="1948"/>
                    <a:pt x="2108" y="1574"/>
                    <a:pt x="2189" y="1200"/>
                  </a:cubicBezTo>
                  <a:cubicBezTo>
                    <a:pt x="2268" y="801"/>
                    <a:pt x="2349" y="400"/>
                    <a:pt x="2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48293" y="1733126"/>
              <a:ext cx="1217884" cy="824477"/>
            </a:xfrm>
            <a:custGeom>
              <a:avLst/>
              <a:gdLst/>
              <a:ahLst/>
              <a:cxnLst/>
              <a:rect l="l" t="t" r="r" b="b"/>
              <a:pathLst>
                <a:path w="11253" h="7618" extrusionOk="0">
                  <a:moveTo>
                    <a:pt x="54" y="1"/>
                  </a:moveTo>
                  <a:cubicBezTo>
                    <a:pt x="29" y="1"/>
                    <a:pt x="1" y="26"/>
                    <a:pt x="29" y="26"/>
                  </a:cubicBezTo>
                  <a:cubicBezTo>
                    <a:pt x="1122" y="268"/>
                    <a:pt x="1976" y="801"/>
                    <a:pt x="2723" y="1358"/>
                  </a:cubicBezTo>
                  <a:cubicBezTo>
                    <a:pt x="3043" y="1600"/>
                    <a:pt x="3363" y="1813"/>
                    <a:pt x="3684" y="2027"/>
                  </a:cubicBezTo>
                  <a:cubicBezTo>
                    <a:pt x="4004" y="2240"/>
                    <a:pt x="4324" y="2426"/>
                    <a:pt x="4698" y="2614"/>
                  </a:cubicBezTo>
                  <a:cubicBezTo>
                    <a:pt x="5099" y="2827"/>
                    <a:pt x="5498" y="3041"/>
                    <a:pt x="5900" y="3280"/>
                  </a:cubicBezTo>
                  <a:cubicBezTo>
                    <a:pt x="6273" y="3521"/>
                    <a:pt x="6672" y="3760"/>
                    <a:pt x="7020" y="4027"/>
                  </a:cubicBezTo>
                  <a:cubicBezTo>
                    <a:pt x="7687" y="4589"/>
                    <a:pt x="8301" y="5229"/>
                    <a:pt x="8942" y="5842"/>
                  </a:cubicBezTo>
                  <a:cubicBezTo>
                    <a:pt x="9582" y="6482"/>
                    <a:pt x="10276" y="7097"/>
                    <a:pt x="11102" y="7603"/>
                  </a:cubicBezTo>
                  <a:cubicBezTo>
                    <a:pt x="11113" y="7614"/>
                    <a:pt x="11125" y="7618"/>
                    <a:pt x="11138" y="7618"/>
                  </a:cubicBezTo>
                  <a:cubicBezTo>
                    <a:pt x="11191" y="7618"/>
                    <a:pt x="11252" y="7545"/>
                    <a:pt x="11209" y="7524"/>
                  </a:cubicBezTo>
                  <a:cubicBezTo>
                    <a:pt x="10729" y="7176"/>
                    <a:pt x="10302" y="6856"/>
                    <a:pt x="9875" y="6510"/>
                  </a:cubicBezTo>
                  <a:cubicBezTo>
                    <a:pt x="9661" y="6322"/>
                    <a:pt x="9476" y="6136"/>
                    <a:pt x="9288" y="5976"/>
                  </a:cubicBezTo>
                  <a:cubicBezTo>
                    <a:pt x="9074" y="5788"/>
                    <a:pt x="8889" y="5603"/>
                    <a:pt x="8701" y="5415"/>
                  </a:cubicBezTo>
                  <a:cubicBezTo>
                    <a:pt x="8380" y="5122"/>
                    <a:pt x="8060" y="4802"/>
                    <a:pt x="7740" y="4507"/>
                  </a:cubicBezTo>
                  <a:cubicBezTo>
                    <a:pt x="7420" y="4215"/>
                    <a:pt x="7099" y="3948"/>
                    <a:pt x="6726" y="3681"/>
                  </a:cubicBezTo>
                  <a:cubicBezTo>
                    <a:pt x="6352" y="3414"/>
                    <a:pt x="5953" y="3173"/>
                    <a:pt x="5552" y="2960"/>
                  </a:cubicBezTo>
                  <a:cubicBezTo>
                    <a:pt x="5152" y="2774"/>
                    <a:pt x="4725" y="2560"/>
                    <a:pt x="4352" y="2347"/>
                  </a:cubicBezTo>
                  <a:cubicBezTo>
                    <a:pt x="3978" y="2159"/>
                    <a:pt x="3684" y="1946"/>
                    <a:pt x="3363" y="1706"/>
                  </a:cubicBezTo>
                  <a:cubicBezTo>
                    <a:pt x="3043" y="1465"/>
                    <a:pt x="2723" y="1252"/>
                    <a:pt x="2403" y="1013"/>
                  </a:cubicBezTo>
                  <a:cubicBezTo>
                    <a:pt x="1736" y="560"/>
                    <a:pt x="989" y="16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51324" y="1733126"/>
              <a:ext cx="1212040" cy="823287"/>
            </a:xfrm>
            <a:custGeom>
              <a:avLst/>
              <a:gdLst/>
              <a:ahLst/>
              <a:cxnLst/>
              <a:rect l="l" t="t" r="r" b="b"/>
              <a:pathLst>
                <a:path w="11199" h="7607" extrusionOk="0">
                  <a:moveTo>
                    <a:pt x="26" y="1"/>
                  </a:moveTo>
                  <a:cubicBezTo>
                    <a:pt x="1" y="1"/>
                    <a:pt x="1" y="26"/>
                    <a:pt x="1" y="26"/>
                  </a:cubicBezTo>
                  <a:cubicBezTo>
                    <a:pt x="667" y="107"/>
                    <a:pt x="1361" y="133"/>
                    <a:pt x="2029" y="186"/>
                  </a:cubicBezTo>
                  <a:cubicBezTo>
                    <a:pt x="2723" y="268"/>
                    <a:pt x="3389" y="374"/>
                    <a:pt x="4029" y="560"/>
                  </a:cubicBezTo>
                  <a:cubicBezTo>
                    <a:pt x="4324" y="641"/>
                    <a:pt x="4591" y="773"/>
                    <a:pt x="4830" y="908"/>
                  </a:cubicBezTo>
                  <a:cubicBezTo>
                    <a:pt x="5097" y="1038"/>
                    <a:pt x="5338" y="1198"/>
                    <a:pt x="5551" y="1358"/>
                  </a:cubicBezTo>
                  <a:cubicBezTo>
                    <a:pt x="6032" y="1679"/>
                    <a:pt x="6484" y="1999"/>
                    <a:pt x="6965" y="2347"/>
                  </a:cubicBezTo>
                  <a:cubicBezTo>
                    <a:pt x="8807" y="3681"/>
                    <a:pt x="10220" y="5468"/>
                    <a:pt x="11049" y="7578"/>
                  </a:cubicBezTo>
                  <a:cubicBezTo>
                    <a:pt x="11059" y="7598"/>
                    <a:pt x="11084" y="7606"/>
                    <a:pt x="11110" y="7606"/>
                  </a:cubicBezTo>
                  <a:cubicBezTo>
                    <a:pt x="11153" y="7606"/>
                    <a:pt x="11198" y="7583"/>
                    <a:pt x="11181" y="7550"/>
                  </a:cubicBezTo>
                  <a:cubicBezTo>
                    <a:pt x="10355" y="5415"/>
                    <a:pt x="8914" y="3628"/>
                    <a:pt x="7046" y="2266"/>
                  </a:cubicBezTo>
                  <a:cubicBezTo>
                    <a:pt x="6565" y="1892"/>
                    <a:pt x="6057" y="1546"/>
                    <a:pt x="5551" y="1198"/>
                  </a:cubicBezTo>
                  <a:cubicBezTo>
                    <a:pt x="5097" y="880"/>
                    <a:pt x="4591" y="588"/>
                    <a:pt x="3976" y="428"/>
                  </a:cubicBezTo>
                  <a:cubicBezTo>
                    <a:pt x="3363" y="268"/>
                    <a:pt x="2695" y="214"/>
                    <a:pt x="2082" y="161"/>
                  </a:cubicBezTo>
                  <a:cubicBezTo>
                    <a:pt x="1388" y="80"/>
                    <a:pt x="720" y="26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rot="-5685839">
            <a:off x="6432108" y="-1551181"/>
            <a:ext cx="2879634" cy="3237222"/>
          </a:xfrm>
          <a:custGeom>
            <a:avLst/>
            <a:gdLst/>
            <a:ahLst/>
            <a:cxnLst/>
            <a:rect l="l" t="t" r="r" b="b"/>
            <a:pathLst>
              <a:path w="20229" h="22741" extrusionOk="0">
                <a:moveTo>
                  <a:pt x="13172" y="1"/>
                </a:moveTo>
                <a:cubicBezTo>
                  <a:pt x="11462" y="1"/>
                  <a:pt x="9730" y="573"/>
                  <a:pt x="8405" y="1619"/>
                </a:cubicBezTo>
                <a:cubicBezTo>
                  <a:pt x="0" y="8287"/>
                  <a:pt x="8739" y="22740"/>
                  <a:pt x="15250" y="22740"/>
                </a:cubicBezTo>
                <a:cubicBezTo>
                  <a:pt x="16140" y="22740"/>
                  <a:pt x="16988" y="22470"/>
                  <a:pt x="17746" y="21873"/>
                </a:cubicBezTo>
                <a:cubicBezTo>
                  <a:pt x="20229" y="19926"/>
                  <a:pt x="18226" y="16483"/>
                  <a:pt x="17265" y="14215"/>
                </a:cubicBezTo>
                <a:cubicBezTo>
                  <a:pt x="15771" y="10746"/>
                  <a:pt x="15397" y="9171"/>
                  <a:pt x="17319" y="5434"/>
                </a:cubicBezTo>
                <a:cubicBezTo>
                  <a:pt x="18066" y="4021"/>
                  <a:pt x="18973" y="2793"/>
                  <a:pt x="17479" y="1513"/>
                </a:cubicBezTo>
                <a:cubicBezTo>
                  <a:pt x="16281" y="479"/>
                  <a:pt x="14736" y="1"/>
                  <a:pt x="13172" y="1"/>
                </a:cubicBezTo>
                <a:close/>
              </a:path>
            </a:pathLst>
          </a:custGeom>
          <a:solidFill>
            <a:srgbClr val="FAEAE4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-6217140" flipH="1">
            <a:off x="375859" y="-301868"/>
            <a:ext cx="1431672" cy="1536392"/>
          </a:xfrm>
          <a:custGeom>
            <a:avLst/>
            <a:gdLst/>
            <a:ahLst/>
            <a:cxnLst/>
            <a:rect l="l" t="t" r="r" b="b"/>
            <a:pathLst>
              <a:path w="22044" h="15586" extrusionOk="0">
                <a:moveTo>
                  <a:pt x="455" y="1"/>
                </a:moveTo>
                <a:cubicBezTo>
                  <a:pt x="402" y="1"/>
                  <a:pt x="402" y="82"/>
                  <a:pt x="455" y="82"/>
                </a:cubicBezTo>
                <a:cubicBezTo>
                  <a:pt x="4245" y="188"/>
                  <a:pt x="8060" y="214"/>
                  <a:pt x="11877" y="267"/>
                </a:cubicBezTo>
                <a:cubicBezTo>
                  <a:pt x="12061" y="271"/>
                  <a:pt x="12251" y="272"/>
                  <a:pt x="12447" y="272"/>
                </a:cubicBezTo>
                <a:cubicBezTo>
                  <a:pt x="12887" y="272"/>
                  <a:pt x="13354" y="266"/>
                  <a:pt x="13835" y="266"/>
                </a:cubicBezTo>
                <a:cubicBezTo>
                  <a:pt x="16726" y="266"/>
                  <a:pt x="20119" y="469"/>
                  <a:pt x="21324" y="3310"/>
                </a:cubicBezTo>
                <a:cubicBezTo>
                  <a:pt x="21965" y="4778"/>
                  <a:pt x="21858" y="6540"/>
                  <a:pt x="21777" y="8088"/>
                </a:cubicBezTo>
                <a:cubicBezTo>
                  <a:pt x="21698" y="9529"/>
                  <a:pt x="21431" y="11102"/>
                  <a:pt x="20417" y="12170"/>
                </a:cubicBezTo>
                <a:cubicBezTo>
                  <a:pt x="19243" y="13451"/>
                  <a:pt x="17347" y="13344"/>
                  <a:pt x="15799" y="13878"/>
                </a:cubicBezTo>
                <a:cubicBezTo>
                  <a:pt x="14945" y="14144"/>
                  <a:pt x="14145" y="14518"/>
                  <a:pt x="13291" y="14785"/>
                </a:cubicBezTo>
                <a:cubicBezTo>
                  <a:pt x="12464" y="15026"/>
                  <a:pt x="11636" y="15159"/>
                  <a:pt x="10782" y="15212"/>
                </a:cubicBezTo>
                <a:cubicBezTo>
                  <a:pt x="10485" y="15230"/>
                  <a:pt x="10185" y="15238"/>
                  <a:pt x="9885" y="15238"/>
                </a:cubicBezTo>
                <a:cubicBezTo>
                  <a:pt x="7905" y="15238"/>
                  <a:pt x="5868" y="14900"/>
                  <a:pt x="3876" y="14900"/>
                </a:cubicBezTo>
                <a:cubicBezTo>
                  <a:pt x="2564" y="14900"/>
                  <a:pt x="1271" y="15047"/>
                  <a:pt x="28" y="15532"/>
                </a:cubicBezTo>
                <a:cubicBezTo>
                  <a:pt x="1" y="15560"/>
                  <a:pt x="1" y="15586"/>
                  <a:pt x="28" y="15586"/>
                </a:cubicBezTo>
                <a:cubicBezTo>
                  <a:pt x="1285" y="15205"/>
                  <a:pt x="2545" y="15089"/>
                  <a:pt x="3808" y="15089"/>
                </a:cubicBezTo>
                <a:cubicBezTo>
                  <a:pt x="5774" y="15089"/>
                  <a:pt x="7749" y="15370"/>
                  <a:pt x="9732" y="15370"/>
                </a:cubicBezTo>
                <a:cubicBezTo>
                  <a:pt x="10046" y="15370"/>
                  <a:pt x="10361" y="15363"/>
                  <a:pt x="10675" y="15346"/>
                </a:cubicBezTo>
                <a:cubicBezTo>
                  <a:pt x="11504" y="15293"/>
                  <a:pt x="12330" y="15186"/>
                  <a:pt x="13131" y="14945"/>
                </a:cubicBezTo>
                <a:cubicBezTo>
                  <a:pt x="14038" y="14678"/>
                  <a:pt x="14920" y="14279"/>
                  <a:pt x="15827" y="13984"/>
                </a:cubicBezTo>
                <a:cubicBezTo>
                  <a:pt x="17321" y="13504"/>
                  <a:pt x="19083" y="13557"/>
                  <a:pt x="20283" y="12464"/>
                </a:cubicBezTo>
                <a:cubicBezTo>
                  <a:pt x="21243" y="11610"/>
                  <a:pt x="21617" y="10276"/>
                  <a:pt x="21805" y="9048"/>
                </a:cubicBezTo>
                <a:cubicBezTo>
                  <a:pt x="21991" y="7526"/>
                  <a:pt x="22044" y="5846"/>
                  <a:pt x="21777" y="4351"/>
                </a:cubicBezTo>
                <a:cubicBezTo>
                  <a:pt x="21485" y="2857"/>
                  <a:pt x="20603" y="1736"/>
                  <a:pt x="19243" y="1042"/>
                </a:cubicBezTo>
                <a:cubicBezTo>
                  <a:pt x="17721" y="295"/>
                  <a:pt x="15987" y="242"/>
                  <a:pt x="14305" y="214"/>
                </a:cubicBezTo>
                <a:cubicBezTo>
                  <a:pt x="9689" y="135"/>
                  <a:pt x="5071" y="1"/>
                  <a:pt x="4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3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5755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0"/>
          <p:cNvSpPr txBox="1">
            <a:spLocks noGrp="1"/>
          </p:cNvSpPr>
          <p:nvPr>
            <p:ph type="ctrTitle"/>
          </p:nvPr>
        </p:nvSpPr>
        <p:spPr>
          <a:xfrm>
            <a:off x="1588950" y="1778767"/>
            <a:ext cx="5966100" cy="7929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Perca ou Perda</a:t>
            </a:r>
            <a:endParaRPr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subTitle" idx="1"/>
          </p:nvPr>
        </p:nvSpPr>
        <p:spPr>
          <a:xfrm>
            <a:off x="2307600" y="31636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começa sua apresentação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 Pastel Shapes Pack for Brazilian Students by Slidesgo">
  <a:themeElements>
    <a:clrScheme name="Simple Light">
      <a:dk1>
        <a:srgbClr val="132450"/>
      </a:dk1>
      <a:lt1>
        <a:srgbClr val="FFF6ED"/>
      </a:lt1>
      <a:dk2>
        <a:srgbClr val="AD9970"/>
      </a:dk2>
      <a:lt2>
        <a:srgbClr val="94BBBA"/>
      </a:lt2>
      <a:accent1>
        <a:srgbClr val="F0AE4B"/>
      </a:accent1>
      <a:accent2>
        <a:srgbClr val="FAEA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24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Apresentação na tela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Livvic</vt:lpstr>
      <vt:lpstr>Arial</vt:lpstr>
      <vt:lpstr>Philosopher</vt:lpstr>
      <vt:lpstr>Organic Pastel Shapes Pack for Brazilian Students by Slidesgo</vt:lpstr>
      <vt:lpstr>Perca ou Perda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 ou Perda</dc:title>
  <dc:creator>Gustavo Albino</dc:creator>
  <cp:lastModifiedBy>GUSTAVO ALBINO PEREIRA</cp:lastModifiedBy>
  <cp:revision>1</cp:revision>
  <dcterms:modified xsi:type="dcterms:W3CDTF">2023-02-13T17:24:53Z</dcterms:modified>
</cp:coreProperties>
</file>