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0" r:id="rId6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AF93313-82D6-4072-AC9F-7316D9EEDAC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3D08727-05EC-4C5C-BEBC-D116D9D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586-B70E-441C-A155-DFCFAC4E5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75" y="2326105"/>
            <a:ext cx="11445133" cy="1860884"/>
          </a:xfrm>
        </p:spPr>
        <p:txBody>
          <a:bodyPr anchor="b"/>
          <a:lstStyle>
            <a:lvl1pPr algn="ctr">
              <a:defRPr sz="60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D5DEF-6C84-4FAE-9C26-E2AE793A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161"/>
            <a:ext cx="9144000" cy="84963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E7DF0C8D-32D1-404A-AAD7-EAAA49FF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4" y="579703"/>
            <a:ext cx="6457951" cy="15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8F51-3E0E-4A54-A457-332E9DDB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1EFF-D204-4B89-84E7-9DCACAA6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569913" indent="-285750">
              <a:buFont typeface="Courier New" panose="02070309020205020404" pitchFamily="49" charset="0"/>
              <a:buChar char="o"/>
              <a:defRPr/>
            </a:lvl2pPr>
            <a:lvl3pPr marL="854075" indent="-228600">
              <a:buFont typeface="Arial" panose="020B0604020202020204" pitchFamily="34" charset="0"/>
              <a:buChar char="•"/>
              <a:defRPr/>
            </a:lvl3pPr>
            <a:lvl4pPr marL="1087438" indent="-173038">
              <a:defRPr/>
            </a:lvl4pPr>
            <a:lvl5pPr marL="1311275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4989-56F6-4109-ACF8-228EE3F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9B4-E3C3-4FBC-9A5F-76579541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9755-03D1-47C1-897B-2CF55EF0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B38B0-430B-43DA-BCD7-3763B4D6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1EF8-DCF2-4C8B-A37F-D3F49DE5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7A63-6C13-4338-948E-2CDE53762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821" y="1172095"/>
            <a:ext cx="5808537" cy="485523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569913" indent="-285750">
              <a:buFont typeface="Courier New" panose="02070309020205020404" pitchFamily="49" charset="0"/>
              <a:buChar char="o"/>
              <a:defRPr/>
            </a:lvl2pPr>
            <a:lvl3pPr marL="801688" indent="-228600">
              <a:defRPr/>
            </a:lvl3pPr>
            <a:lvl4pPr marL="1087438" indent="-228600">
              <a:defRPr/>
            </a:lvl4pPr>
            <a:lvl5pPr marL="1311275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F6D8-2176-42AD-B3EF-301F0B20C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2095"/>
            <a:ext cx="5590308" cy="485523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517525" indent="-284163">
              <a:buFont typeface="Courier New" panose="02070309020205020404" pitchFamily="49" charset="0"/>
              <a:buChar char="o"/>
              <a:defRPr/>
            </a:lvl2pPr>
            <a:lvl3pPr marL="741363" indent="-228600">
              <a:defRPr/>
            </a:lvl3pPr>
            <a:lvl4pPr marL="1027113" indent="-228600">
              <a:defRPr/>
            </a:lvl4pPr>
            <a:lvl5pPr marL="1258888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800B4-BC11-44C0-B0A7-B490865B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69F0-CA3D-4376-A972-7F99557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457200"/>
            <a:ext cx="392062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69138-10EF-42B1-BE54-D5FCFC1E7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37611" y="457201"/>
            <a:ext cx="7324897" cy="55122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79D7-7048-41E5-9103-8523939D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822" y="2057399"/>
            <a:ext cx="3920627" cy="39120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542B-D8DC-4602-8BAB-79ABB92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9B052-3957-4324-B413-075C20C5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" y="145646"/>
            <a:ext cx="11421687" cy="68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76E4-8936-42EB-8CF6-F300746C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820" y="892529"/>
            <a:ext cx="11421687" cy="538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0BC3-C4C4-4CDC-B693-64405C95B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173" y="6367881"/>
            <a:ext cx="11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6F63-0E10-44A1-9AA0-0F9E862A9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A04FA2-221A-406F-97B0-671F31F1E340}"/>
              </a:ext>
            </a:extLst>
          </p:cNvPr>
          <p:cNvCxnSpPr/>
          <p:nvPr/>
        </p:nvCxnSpPr>
        <p:spPr>
          <a:xfrm>
            <a:off x="340821" y="6294188"/>
            <a:ext cx="1142168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94C0E-9F95-4521-9770-A89E4083957B}"/>
              </a:ext>
            </a:extLst>
          </p:cNvPr>
          <p:cNvSpPr txBox="1">
            <a:spLocks/>
          </p:cNvSpPr>
          <p:nvPr/>
        </p:nvSpPr>
        <p:spPr>
          <a:xfrm>
            <a:off x="5191225" y="6367881"/>
            <a:ext cx="180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387E1C-4460-4579-81CC-28BD7F3B11E9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35FA1A-1A74-465B-90FF-41B4894C144D}"/>
              </a:ext>
            </a:extLst>
          </p:cNvPr>
          <p:cNvSpPr txBox="1">
            <a:spLocks/>
          </p:cNvSpPr>
          <p:nvPr/>
        </p:nvSpPr>
        <p:spPr>
          <a:xfrm>
            <a:off x="2082647" y="6367881"/>
            <a:ext cx="1187335" cy="365095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and Proprietary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96609B9A-C5AA-4EBD-BD57-F0741EFC3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6351114"/>
            <a:ext cx="1735629" cy="4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69913" indent="-2857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4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63CC-A910-493D-97BB-B1AFAB545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Choke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3D31-C48C-40C2-BD05-DC2887A41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4787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64E6-22F4-41CA-BF1F-D2A951D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E5776-702D-4D94-A495-1A7FC6BA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load on electrical system (Final LSM power will be changed to only accommodate what is needed)</a:t>
            </a:r>
          </a:p>
          <a:p>
            <a:r>
              <a:rPr lang="en-US" dirty="0"/>
              <a:t>Simple control</a:t>
            </a:r>
          </a:p>
          <a:p>
            <a:r>
              <a:rPr lang="en-US" dirty="0"/>
              <a:t>Cheap</a:t>
            </a:r>
          </a:p>
          <a:p>
            <a:r>
              <a:rPr lang="en-US" dirty="0"/>
              <a:t>Position knowledge</a:t>
            </a:r>
          </a:p>
          <a:p>
            <a:r>
              <a:rPr lang="en-US" dirty="0"/>
              <a:t>Reliability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491-3BB9-49EF-B974-DF6B5A03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Solenoid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DDF9-52D4-4775-B9DD-7A429BE9AA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Can be driven directly from LSM as is</a:t>
            </a:r>
          </a:p>
          <a:p>
            <a:r>
              <a:rPr lang="en-US" dirty="0"/>
              <a:t>Control is simple</a:t>
            </a:r>
          </a:p>
          <a:p>
            <a:r>
              <a:rPr lang="en-US" dirty="0"/>
              <a:t>Cheap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26349-1B91-4698-BAF2-207E687E5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Draws 3.5A @12V </a:t>
            </a:r>
          </a:p>
          <a:p>
            <a:r>
              <a:rPr lang="en-US" dirty="0"/>
              <a:t>Heats up and fails quickly</a:t>
            </a:r>
          </a:p>
          <a:p>
            <a:r>
              <a:rPr lang="en-US" dirty="0"/>
              <a:t>No position knowledge without sensor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491-3BB9-49EF-B974-DF6B5A03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Stepper Motor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DDF9-52D4-4775-B9DD-7A429BE9AA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Position can be known without sensor</a:t>
            </a:r>
          </a:p>
          <a:p>
            <a:r>
              <a:rPr lang="en-US" dirty="0"/>
              <a:t>Once in position, small/no current needed to keep it there</a:t>
            </a:r>
          </a:p>
          <a:p>
            <a:r>
              <a:rPr lang="en-US" dirty="0"/>
              <a:t>Could also be used as way to control lambda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26349-1B91-4698-BAF2-207E687E5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Requires separate driver circuit (Could be added to LSM board)</a:t>
            </a:r>
          </a:p>
          <a:p>
            <a:r>
              <a:rPr lang="en-US" dirty="0"/>
              <a:t>Control algorithm is a bit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6361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491-3BB9-49EF-B974-DF6B5A03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Automotive Throttle Body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DDF9-52D4-4775-B9DD-7A429BE9AA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Pre-made</a:t>
            </a:r>
          </a:p>
          <a:p>
            <a:r>
              <a:rPr lang="en-US" dirty="0"/>
              <a:t>Simple position measuring</a:t>
            </a:r>
          </a:p>
          <a:p>
            <a:r>
              <a:rPr lang="en-US" dirty="0"/>
              <a:t>Motor can be driven directly from current LSM</a:t>
            </a:r>
          </a:p>
          <a:p>
            <a:r>
              <a:rPr lang="en-US" dirty="0"/>
              <a:t>Can be run in open-loop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26349-1B91-4698-BAF2-207E687E5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Heavy</a:t>
            </a:r>
          </a:p>
          <a:p>
            <a:r>
              <a:rPr lang="en-US" dirty="0"/>
              <a:t>Requires more complex control</a:t>
            </a:r>
          </a:p>
          <a:p>
            <a:r>
              <a:rPr lang="en-US" dirty="0"/>
              <a:t>If motor reaches end stop, motor is shorted (5.5A @12V) (2.5A @5V)</a:t>
            </a:r>
          </a:p>
          <a:p>
            <a:r>
              <a:rPr lang="en-US" dirty="0"/>
              <a:t>Requires sensor board due to position requirements</a:t>
            </a:r>
          </a:p>
          <a:p>
            <a:r>
              <a:rPr lang="en-US" dirty="0"/>
              <a:t>Most expensive option (~$250)</a:t>
            </a:r>
          </a:p>
        </p:txBody>
      </p:sp>
    </p:spTree>
    <p:extLst>
      <p:ext uri="{BB962C8B-B14F-4D97-AF65-F5344CB8AC3E}">
        <p14:creationId xmlns:p14="http://schemas.microsoft.com/office/powerpoint/2010/main" val="34227095"/>
      </p:ext>
    </p:extLst>
  </p:cSld>
  <p:clrMapOvr>
    <a:masterClrMapping/>
  </p:clrMapOvr>
</p:sld>
</file>

<file path=ppt/theme/theme1.xml><?xml version="1.0" encoding="utf-8"?>
<a:theme xmlns:a="http://schemas.openxmlformats.org/drawingml/2006/main" name="TLWideThemeSidMods-Mar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LWideThemeSidMods-Mar2021" id="{E0598185-E372-4244-ADAE-70A1E367EC97}" vid="{BDD047B5-E3C1-4671-B305-B47AB02382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20962</TotalTime>
  <Words>176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Segoe UI Black</vt:lpstr>
      <vt:lpstr>Segoe UI Semibold</vt:lpstr>
      <vt:lpstr>Wingdings</vt:lpstr>
      <vt:lpstr>TLWideThemeSidMods-Mar2021</vt:lpstr>
      <vt:lpstr>Choke Options</vt:lpstr>
      <vt:lpstr>Requirements</vt:lpstr>
      <vt:lpstr>Solenoid</vt:lpstr>
      <vt:lpstr>Stepper Motor</vt:lpstr>
      <vt:lpstr>Automotive Throttle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Jadhav</dc:creator>
  <cp:lastModifiedBy>Cameron Hanson</cp:lastModifiedBy>
  <cp:revision>34</cp:revision>
  <cp:lastPrinted>2019-10-25T18:33:29Z</cp:lastPrinted>
  <dcterms:created xsi:type="dcterms:W3CDTF">2019-07-01T14:10:00Z</dcterms:created>
  <dcterms:modified xsi:type="dcterms:W3CDTF">2021-10-21T21:01:44Z</dcterms:modified>
</cp:coreProperties>
</file>