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78" r:id="rId2"/>
    <p:sldId id="379" r:id="rId3"/>
    <p:sldId id="380" r:id="rId4"/>
  </p:sldIdLst>
  <p:sldSz cx="9144000" cy="6858000" type="screen4x3"/>
  <p:notesSz cx="7315200" cy="96012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diles Thermoris" initials="HT" lastIdx="1" clrIdx="0">
    <p:extLst>
      <p:ext uri="{19B8F6BF-5375-455C-9EA6-DF929625EA0E}">
        <p15:presenceInfo xmlns:p15="http://schemas.microsoft.com/office/powerpoint/2012/main" userId="Hardiles Thermor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howGuides="1">
      <p:cViewPr varScale="1">
        <p:scale>
          <a:sx n="70" d="100"/>
          <a:sy n="70" d="100"/>
        </p:scale>
        <p:origin x="141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7" d="100"/>
          <a:sy n="57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629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ru-RU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ru-RU"/>
          </a:p>
        </p:txBody>
      </p:sp>
      <p:sp>
        <p:nvSpPr>
          <p:cNvPr id="92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ru-RU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307F8429-ECE1-44F2-9774-4AA4522D61B3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9660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0" y="3429000"/>
            <a:ext cx="5940425" cy="1368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950" y="3240088"/>
            <a:ext cx="6048375" cy="1109662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Modifiez le style du titre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950" y="4100513"/>
            <a:ext cx="6048375" cy="696912"/>
          </a:xfr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Modifiez le style des sous-titres du masque</a:t>
            </a:r>
            <a:endParaRPr lang="ru-RU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24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910388" y="1557338"/>
            <a:ext cx="1909762" cy="48942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6338" y="1557338"/>
            <a:ext cx="5581650" cy="48942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20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42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2037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6338" y="2133600"/>
            <a:ext cx="3744912" cy="43180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73650" y="2133600"/>
            <a:ext cx="3746500" cy="43180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38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79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81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93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5117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8696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557338"/>
            <a:ext cx="65532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5516563"/>
            <a:ext cx="9144000" cy="1341437"/>
          </a:xfrm>
          <a:prstGeom prst="rect">
            <a:avLst/>
          </a:prstGeom>
          <a:gradFill rotWithShape="1">
            <a:gsLst>
              <a:gs pos="0">
                <a:srgbClr val="765E2F">
                  <a:alpha val="0"/>
                </a:srgbClr>
              </a:gs>
              <a:gs pos="100000">
                <a:schemeClr val="fol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uk-UA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6338" y="2133600"/>
            <a:ext cx="7643812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7300" y="1958009"/>
            <a:ext cx="6553200" cy="93759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r-FR" b="1" dirty="0" err="1" smtClean="0">
                <a:solidFill>
                  <a:srgbClr val="000000"/>
                </a:solidFill>
              </a:rPr>
              <a:t>Problem</a:t>
            </a:r>
            <a:endParaRPr lang="fr-FR" b="1" dirty="0">
              <a:solidFill>
                <a:srgbClr val="0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3400" y="2895600"/>
            <a:ext cx="8001000" cy="2743200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❏ </a:t>
            </a:r>
            <a:r>
              <a:rPr lang="en-US" sz="2400" dirty="0">
                <a:solidFill>
                  <a:srgbClr val="C00000"/>
                </a:solidFill>
              </a:rPr>
              <a:t>What is the business </a:t>
            </a:r>
            <a:r>
              <a:rPr lang="en-US" sz="2400" dirty="0" smtClean="0">
                <a:solidFill>
                  <a:srgbClr val="C00000"/>
                </a:solidFill>
              </a:rPr>
              <a:t>problem?</a:t>
            </a:r>
          </a:p>
          <a:p>
            <a:pPr marL="0" indent="0" algn="just"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Actually, the Ayiti Analytics managers are in a delicate situation, they want to expand its training centers all over the country, but do not know the best place !!! As a data analyst, I will analyze the data made available to me and bring solutions to Ayiti Anatylics managers in order to make the best possible decision.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7984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7300" y="1958009"/>
            <a:ext cx="6553200" cy="93759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r-FR" b="1" dirty="0" err="1" smtClean="0">
                <a:solidFill>
                  <a:srgbClr val="000000"/>
                </a:solidFill>
              </a:rPr>
              <a:t>Problem</a:t>
            </a:r>
            <a:endParaRPr lang="fr-FR" b="1" dirty="0">
              <a:solidFill>
                <a:srgbClr val="0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3400" y="2895600"/>
            <a:ext cx="8001000" cy="2743200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en-US" sz="2400" dirty="0">
                <a:solidFill>
                  <a:srgbClr val="C00000"/>
                </a:solidFill>
              </a:rPr>
              <a:t>❏ Who are the stakeholders impacted by the problem? 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2060"/>
                </a:solidFill>
              </a:rPr>
              <a:t>-The Ayiti Analytics Managers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2060"/>
                </a:solidFill>
              </a:rPr>
              <a:t>-The Potential participants</a:t>
            </a:r>
          </a:p>
          <a:p>
            <a:pPr marL="0" indent="0">
              <a:buNone/>
            </a:pP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6288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7300" y="1958009"/>
            <a:ext cx="6553200" cy="93759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r-FR" b="1" dirty="0" err="1" smtClean="0">
                <a:solidFill>
                  <a:srgbClr val="000000"/>
                </a:solidFill>
              </a:rPr>
              <a:t>Problem</a:t>
            </a:r>
            <a:endParaRPr lang="fr-FR" b="1" dirty="0">
              <a:solidFill>
                <a:srgbClr val="0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3400" y="2895600"/>
            <a:ext cx="8001000" cy="2743200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en-US" sz="2400" dirty="0">
                <a:solidFill>
                  <a:srgbClr val="C00000"/>
                </a:solidFill>
              </a:rPr>
              <a:t>❏ </a:t>
            </a:r>
            <a:r>
              <a:rPr lang="en-US" sz="2000" dirty="0">
                <a:solidFill>
                  <a:srgbClr val="C00000"/>
                </a:solidFill>
              </a:rPr>
              <a:t>Why is this problem important to the </a:t>
            </a:r>
            <a:r>
              <a:rPr lang="en-US" sz="2000" dirty="0" smtClean="0">
                <a:solidFill>
                  <a:srgbClr val="C00000"/>
                </a:solidFill>
              </a:rPr>
              <a:t>organization</a:t>
            </a:r>
          </a:p>
          <a:p>
            <a:pPr marL="0" indent="0" algn="ctr">
              <a:buNone/>
            </a:pPr>
            <a:endParaRPr lang="en-US" sz="2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The problem is important for the Ayiti Analytics Managers because it:</a:t>
            </a:r>
            <a:endParaRPr lang="en-US" sz="2000" dirty="0" smtClean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2060"/>
                </a:solidFill>
              </a:rPr>
              <a:t>affect the </a:t>
            </a:r>
            <a:r>
              <a:rPr lang="en-US" sz="2000" dirty="0">
                <a:solidFill>
                  <a:srgbClr val="002060"/>
                </a:solidFill>
              </a:rPr>
              <a:t>opportunity to educate and train as many young people as possible in the field of technology across the </a:t>
            </a:r>
            <a:r>
              <a:rPr lang="en-US" sz="2000" dirty="0" smtClean="0">
                <a:solidFill>
                  <a:srgbClr val="002060"/>
                </a:solidFill>
              </a:rPr>
              <a:t>country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decreases the chance of many scientific data potentials</a:t>
            </a:r>
          </a:p>
        </p:txBody>
      </p:sp>
    </p:spTree>
    <p:extLst>
      <p:ext uri="{BB962C8B-B14F-4D97-AF65-F5344CB8AC3E}">
        <p14:creationId xmlns:p14="http://schemas.microsoft.com/office/powerpoint/2010/main" val="8667522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1">
      <a:dk1>
        <a:srgbClr val="4D4D4D"/>
      </a:dk1>
      <a:lt1>
        <a:srgbClr val="FFFFFF"/>
      </a:lt1>
      <a:dk2>
        <a:srgbClr val="4D4D4D"/>
      </a:dk2>
      <a:lt2>
        <a:srgbClr val="000000"/>
      </a:lt2>
      <a:accent1>
        <a:srgbClr val="0066CC"/>
      </a:accent1>
      <a:accent2>
        <a:srgbClr val="3399FF"/>
      </a:accent2>
      <a:accent3>
        <a:srgbClr val="FFFFFF"/>
      </a:accent3>
      <a:accent4>
        <a:srgbClr val="404040"/>
      </a:accent4>
      <a:accent5>
        <a:srgbClr val="AAB8E2"/>
      </a:accent5>
      <a:accent6>
        <a:srgbClr val="2D8AE7"/>
      </a:accent6>
      <a:hlink>
        <a:srgbClr val="33CCFF"/>
      </a:hlink>
      <a:folHlink>
        <a:srgbClr val="CCECFF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000000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404040"/>
        </a:accent4>
        <a:accent5>
          <a:srgbClr val="AAB8E2"/>
        </a:accent5>
        <a:accent6>
          <a:srgbClr val="2D8AE7"/>
        </a:accent6>
        <a:hlink>
          <a:srgbClr val="33CCFF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00000"/>
        </a:lt2>
        <a:accent1>
          <a:srgbClr val="3366CC"/>
        </a:accent1>
        <a:accent2>
          <a:srgbClr val="3399FF"/>
        </a:accent2>
        <a:accent3>
          <a:srgbClr val="FFFFFF"/>
        </a:accent3>
        <a:accent4>
          <a:srgbClr val="404040"/>
        </a:accent4>
        <a:accent5>
          <a:srgbClr val="ADB8E2"/>
        </a:accent5>
        <a:accent6>
          <a:srgbClr val="2D8AE7"/>
        </a:accent6>
        <a:hlink>
          <a:srgbClr val="339933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000000"/>
        </a:lt2>
        <a:accent1>
          <a:srgbClr val="3366CC"/>
        </a:accent1>
        <a:accent2>
          <a:srgbClr val="3399FF"/>
        </a:accent2>
        <a:accent3>
          <a:srgbClr val="FFFFFF"/>
        </a:accent3>
        <a:accent4>
          <a:srgbClr val="404040"/>
        </a:accent4>
        <a:accent5>
          <a:srgbClr val="ADB8E2"/>
        </a:accent5>
        <a:accent6>
          <a:srgbClr val="2D8AE7"/>
        </a:accent6>
        <a:hlink>
          <a:srgbClr val="FF6600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000000"/>
        </a:lt2>
        <a:accent1>
          <a:srgbClr val="003399"/>
        </a:accent1>
        <a:accent2>
          <a:srgbClr val="3399FF"/>
        </a:accent2>
        <a:accent3>
          <a:srgbClr val="FFFFFF"/>
        </a:accent3>
        <a:accent4>
          <a:srgbClr val="404040"/>
        </a:accent4>
        <a:accent5>
          <a:srgbClr val="AAADCA"/>
        </a:accent5>
        <a:accent6>
          <a:srgbClr val="2D8AE7"/>
        </a:accent6>
        <a:hlink>
          <a:srgbClr val="FF6600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1604</TotalTime>
  <Words>141</Words>
  <Application>Microsoft Office PowerPoint</Application>
  <PresentationFormat>Affichage à l'écran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5" baseType="lpstr">
      <vt:lpstr>Arial</vt:lpstr>
      <vt:lpstr>template</vt:lpstr>
      <vt:lpstr>Problem</vt:lpstr>
      <vt:lpstr>Problem</vt:lpstr>
      <vt:lpstr>Problem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Hardiles Thermoris</dc:creator>
  <cp:lastModifiedBy>Hardiles Thermoris</cp:lastModifiedBy>
  <cp:revision>159</cp:revision>
  <cp:lastPrinted>2018-04-08T01:57:10Z</cp:lastPrinted>
  <dcterms:created xsi:type="dcterms:W3CDTF">2018-03-24T01:08:27Z</dcterms:created>
  <dcterms:modified xsi:type="dcterms:W3CDTF">2021-06-28T06:14:03Z</dcterms:modified>
</cp:coreProperties>
</file>