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Amount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1558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Secteur</vt:lpstr>
      <vt:lpstr>Amount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Hardiles Thermoris</dc:creator>
  <cp:lastModifiedBy>Hardiles Thermoris</cp:lastModifiedBy>
  <cp:revision>2</cp:revision>
  <dcterms:created xsi:type="dcterms:W3CDTF">2021-07-27T03:40:14Z</dcterms:created>
  <dcterms:modified xsi:type="dcterms:W3CDTF">2021-07-27T03:42:48Z</dcterms:modified>
</cp:coreProperties>
</file>