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70" r:id="rId4"/>
    <p:sldId id="288" r:id="rId5"/>
    <p:sldId id="306" r:id="rId6"/>
    <p:sldId id="302" r:id="rId7"/>
    <p:sldId id="304" r:id="rId8"/>
    <p:sldId id="30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3" r:id="rId21"/>
    <p:sldId id="301" r:id="rId22"/>
    <p:sldId id="30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5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2020-5-13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535C263B-628B-44C8-BB09-84B3DE21A649}" type="datetime1">
              <a:rPr lang="zh-CN" altLang="en-US" smtClean="0"/>
              <a:t>2020-5-13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EA831-0B42-4222-920B-B5AC4F9D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479B6-D784-44BB-922A-E17F27BA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3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3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0E6E451-CC6E-49DE-84F8-D8D039E699A8}"/>
              </a:ext>
            </a:extLst>
          </p:cNvPr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C12843-2C90-4A11-9741-8D363F4A9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F0CB99B-ECE3-4EE7-836B-1897602F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2160BBF-1C2F-4D09-B2E3-A672077B7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EA5C853-4D19-4C33-B592-5883645C88CB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E715D48-E941-4857-AB73-39E4708D58ED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DC2107B-7981-4CC2-85F7-4D53BA4ED4D1}"/>
                </a:ext>
              </a:extLst>
            </p:cNvPr>
            <p:cNvCxnSpPr>
              <a:cxnSpLocks/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>
              <a:extLst>
                <a:ext uri="{FF2B5EF4-FFF2-40B4-BE49-F238E27FC236}">
                  <a16:creationId xmlns:a16="http://schemas.microsoft.com/office/drawing/2014/main" id="{46DDEA76-93C2-4879-A335-067284091FB8}"/>
                </a:ext>
              </a:extLst>
            </p:cNvPr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78A3DAA-0ABC-4170-BF7C-FAAF8BCC1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E1ED8208-8518-4D03-9A25-771D79A9F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B7777E0-AB22-4661-A835-B05C41E9644A}"/>
                </a:ext>
              </a:extLst>
            </p:cNvPr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23DEF04-7DB5-4D58-BC74-A5CB9CD6A987}"/>
                </a:ext>
              </a:extLst>
            </p:cNvPr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393EFABA-ADD0-4C76-94C7-77792C76DCD1}"/>
              </a:ext>
            </a:extLst>
          </p:cNvPr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68BB39-923B-46D6-891F-DBF2B8ADBA79}"/>
              </a:ext>
            </a:extLst>
          </p:cNvPr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9C72057-CA2F-4619-80C1-EBF111AEDE47}"/>
              </a:ext>
            </a:extLst>
          </p:cNvPr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1E1A6-6779-4904-AEEC-77542C200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E2E7A4-BD3B-4A8B-BA8C-6537B740D518}"/>
              </a:ext>
            </a:extLst>
          </p:cNvPr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3CE1C9-B4F2-4081-98D7-64333EA158E5}"/>
              </a:ext>
            </a:extLst>
          </p:cNvPr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0517CF-3B94-46F5-B928-FCA9ACA44873}"/>
              </a:ext>
            </a:extLst>
          </p:cNvPr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305402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75BF5-C4F5-4A63-81E6-69301D2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1BF43-94D6-4D7C-851F-75EB3DDE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en-US" altLang="zh-CN" dirty="0"/>
              <a:t>entry-&gt;</a:t>
            </a:r>
            <a:r>
              <a:rPr lang="en-US" altLang="zh-CN" dirty="0" err="1"/>
              <a:t>gw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路由器端口与目的地址不在同一网段）</a:t>
            </a:r>
            <a:endParaRPr lang="en-US" altLang="zh-CN" dirty="0"/>
          </a:p>
          <a:p>
            <a:pPr lvl="2"/>
            <a:r>
              <a:rPr lang="en-US" altLang="zh-CN" dirty="0" err="1"/>
              <a:t>dst_ip</a:t>
            </a:r>
            <a:r>
              <a:rPr lang="en-US" altLang="zh-CN" dirty="0"/>
              <a:t> (</a:t>
            </a:r>
            <a:r>
              <a:rPr lang="zh-CN" altLang="en-US" dirty="0"/>
              <a:t>路由器端口与目的地址在同一网段）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891" lvl="1" indent="0">
              <a:buNone/>
            </a:pP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A8FC3DD-5C64-49F5-B7A8-4BA0BF14A0DC}"/>
              </a:ext>
            </a:extLst>
          </p:cNvPr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>
              <a:extLst>
                <a:ext uri="{FF2B5EF4-FFF2-40B4-BE49-F238E27FC236}">
                  <a16:creationId xmlns:a16="http://schemas.microsoft.com/office/drawing/2014/main" id="{67D05DF4-D8E1-4568-9013-43F56FA1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>
              <a:extLst>
                <a:ext uri="{FF2B5EF4-FFF2-40B4-BE49-F238E27FC236}">
                  <a16:creationId xmlns:a16="http://schemas.microsoft.com/office/drawing/2014/main" id="{C740F5A7-F862-4339-818E-3879A9F71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9BA8CB4-0AEE-486E-B7C3-CDBCBA1C0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DF45D46-E4C4-477A-A0C9-3800578336DE}"/>
                </a:ext>
              </a:extLst>
            </p:cNvPr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91ACB55C-E85B-4E7A-AE1D-A6070FC08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CE70F7F-6A90-4EB5-8211-A51608C21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500E83B-EE62-49D9-9FAF-71F6B758191C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DD78FC-689E-4905-AA32-133F0A48FD7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0CDF99C-B307-427B-B1A5-02F3C85E5C99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209CBF8-383D-4623-BF50-CA651EC5E5A0}"/>
                </a:ext>
              </a:extLst>
            </p:cNvPr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CB215CD-4200-4603-A78F-D6E1603D79D9}"/>
                </a:ext>
              </a:extLst>
            </p:cNvPr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08D8A4-91E3-44F6-8851-DEC6A6B34476}"/>
                </a:ext>
              </a:extLst>
            </p:cNvPr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D4A1C16-CBF0-450D-8C6B-B75D1825EE01}"/>
                </a:ext>
              </a:extLst>
            </p:cNvPr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FF46412-7424-488D-888D-BF94829DDDDF}"/>
                </a:ext>
              </a:extLst>
            </p:cNvPr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901E55-BC06-402D-ABCF-963B93AA9974}"/>
                </a:ext>
              </a:extLst>
            </p:cNvPr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12EC9C5-D071-436C-A97C-3A4C3951FAAF}"/>
              </a:ext>
            </a:extLst>
          </p:cNvPr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452D789-7A43-4842-A51A-47AC4DDF86F0}"/>
              </a:ext>
            </a:extLst>
          </p:cNvPr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36CB7CC-81AE-4472-9D03-FEE8482D9694}"/>
              </a:ext>
            </a:extLst>
          </p:cNvPr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F5DFADB9-6936-4FEB-9593-0DBF2F5D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2958AF4-EFCF-47CB-9DE2-5BCB2DF1BB61}"/>
              </a:ext>
            </a:extLst>
          </p:cNvPr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85D1030-0BF5-4D1D-BF03-3D80F4127162}"/>
              </a:ext>
            </a:extLst>
          </p:cNvPr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9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8634-9FD8-4355-AE06-6C11273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</a:p>
        </p:txBody>
      </p:sp>
      <p:sp>
        <p:nvSpPr>
          <p:cNvPr id="36" name="内容占位符 35">
            <a:extLst>
              <a:ext uri="{FF2B5EF4-FFF2-40B4-BE49-F238E27FC236}">
                <a16:creationId xmlns:a16="http://schemas.microsoft.com/office/drawing/2014/main" id="{EF5287D9-1FAD-4794-AC50-EC2A2AD2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D92AC9A-50E2-4ADD-A59C-129478C771CB}"/>
              </a:ext>
            </a:extLst>
          </p:cNvPr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81FB2A2-BA89-40D0-8B4E-3A8526C66C2B}"/>
              </a:ext>
            </a:extLst>
          </p:cNvPr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B701E29-D31B-4C77-B309-FE8333056518}"/>
              </a:ext>
            </a:extLst>
          </p:cNvPr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1A4FB08-5E66-4C70-86C0-B333A5F3BD40}"/>
              </a:ext>
            </a:extLst>
          </p:cNvPr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F3F12EB-50C7-424A-A98A-BD0710758137}"/>
              </a:ext>
            </a:extLst>
          </p:cNvPr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41DF4F8-E169-4102-9E8A-31A467AD906F}"/>
              </a:ext>
            </a:extLst>
          </p:cNvPr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431C403-F0C9-440F-BE30-66DAAD3F3067}"/>
              </a:ext>
            </a:extLst>
          </p:cNvPr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8BFE100-4F7D-4AFA-8DAA-4AAE383C7D77}"/>
              </a:ext>
            </a:extLst>
          </p:cNvPr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0A282D-3AA2-4E86-9D87-1A8362A67F12}"/>
              </a:ext>
            </a:extLst>
          </p:cNvPr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396FC4E-D74F-4B75-8FEA-845534A5FC38}"/>
              </a:ext>
            </a:extLst>
          </p:cNvPr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52FC873-3FBA-4126-AE64-9EFF56BE42B0}"/>
              </a:ext>
            </a:extLst>
          </p:cNvPr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B496C7F-7AE6-4328-AA36-7659BAFC3249}"/>
              </a:ext>
            </a:extLst>
          </p:cNvPr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45BC675-D72E-43DD-84AF-257DF1CE54A6}"/>
              </a:ext>
            </a:extLst>
          </p:cNvPr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36DC392-DB20-486C-91C0-1316716B8748}"/>
              </a:ext>
            </a:extLst>
          </p:cNvPr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08463CB-8884-433B-BE85-CF23880D05CC}"/>
              </a:ext>
            </a:extLst>
          </p:cNvPr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D8FAAA7-0DF1-43E9-A42A-E9F5848DE275}"/>
              </a:ext>
            </a:extLst>
          </p:cNvPr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073DD5-9384-4536-BA2A-E9B67ACEA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CDF68-8A52-46F7-97E4-551C45EB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3BCE3-71A7-48E4-9E2D-C3A59313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EDDBA-BB29-46F7-80E2-B424F3454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9D8FF-7BE6-4361-B665-0490D3A7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26786-B77F-4704-8109-8B2D9120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313C8-999A-40C9-9477-043C89326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6028-26C7-403C-B7DB-D26DDCF2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FB829D5-74A4-4EAD-ACCA-F6D6B4E292B7}"/>
              </a:ext>
            </a:extLst>
          </p:cNvPr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>
                  <a:extLst>
                    <a:ext uri="{9D8B030D-6E8A-4147-A177-3AD203B41FA5}">
                      <a16:colId xmlns:a16="http://schemas.microsoft.com/office/drawing/2014/main" val="353210015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1993243359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519654889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501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127079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10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51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107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87821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49772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70790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11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611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832600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56E467-F98D-489D-BBFD-93785C001F5A}"/>
              </a:ext>
            </a:extLst>
          </p:cNvPr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0CA77BA-6090-4672-BD7B-3D438E55EA55}"/>
                </a:ext>
              </a:extLst>
            </p:cNvPr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FFDEFC-9584-4858-A67E-EDE4CE34B809}"/>
                </a:ext>
              </a:extLst>
            </p:cNvPr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5475C9-BFB0-40D3-8B21-CFC449252C09}"/>
              </a:ext>
            </a:extLst>
          </p:cNvPr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EFE8EF7F-7311-4FD3-8BA2-4886257A3F6D}"/>
                </a:ext>
              </a:extLst>
            </p:cNvPr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8012F8-DEE5-45CA-9B2A-9C18D25E6DDC}"/>
                </a:ext>
              </a:extLst>
            </p:cNvPr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D9514D-883B-43CF-B8C7-B7B42CA0A0B2}"/>
              </a:ext>
            </a:extLst>
          </p:cNvPr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98AF1B34-C61B-40D2-AADD-14DDE808E800}"/>
                </a:ext>
              </a:extLst>
            </p:cNvPr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F9A5FFB-5581-45D2-855F-A4A4A3CA0BE0}"/>
                </a:ext>
              </a:extLst>
            </p:cNvPr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0406DF-412C-4592-A2D5-D9A04EE35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11CA9-3826-4441-AB48-32E57F30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B611E2-1F33-4888-9BBA-CFB0E12B9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07063"/>
              </p:ext>
            </p:extLst>
          </p:nvPr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>
                  <a:extLst>
                    <a:ext uri="{9D8B030D-6E8A-4147-A177-3AD203B41FA5}">
                      <a16:colId xmlns:a16="http://schemas.microsoft.com/office/drawing/2014/main" val="348816206"/>
                    </a:ext>
                  </a:extLst>
                </a:gridCol>
                <a:gridCol w="725871">
                  <a:extLst>
                    <a:ext uri="{9D8B030D-6E8A-4147-A177-3AD203B41FA5}">
                      <a16:colId xmlns:a16="http://schemas.microsoft.com/office/drawing/2014/main" val="1401501526"/>
                    </a:ext>
                  </a:extLst>
                </a:gridCol>
                <a:gridCol w="1451741">
                  <a:extLst>
                    <a:ext uri="{9D8B030D-6E8A-4147-A177-3AD203B41FA5}">
                      <a16:colId xmlns:a16="http://schemas.microsoft.com/office/drawing/2014/main" val="779313649"/>
                    </a:ext>
                  </a:extLst>
                </a:gridCol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379466"/>
                  </a:ext>
                </a:extLst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82590"/>
                  </a:ext>
                </a:extLst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030862"/>
                  </a:ext>
                </a:extLst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457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BD1F368-440F-4987-8928-664181E5D187}"/>
              </a:ext>
            </a:extLst>
          </p:cNvPr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字节）和随后的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B73745-CA97-412E-87C0-F7668ADA6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6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9C0C6-9715-4707-8F16-F71CAB53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62D75-0EA5-4D65-AEDF-977B80AA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8750"/>
            <a:ext cx="853440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zh-CN" altLang="en-US" dirty="0"/>
              <a:t>路由表查找失败；</a:t>
            </a:r>
            <a:r>
              <a:rPr lang="en-US" altLang="zh-CN" dirty="0"/>
              <a:t>ARP</a:t>
            </a:r>
            <a:r>
              <a:rPr lang="zh-CN" altLang="en-US" dirty="0"/>
              <a:t>查询失败；</a:t>
            </a:r>
            <a:r>
              <a:rPr lang="en-US" altLang="zh-CN" dirty="0"/>
              <a:t> 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29A8F-E6BB-4F9C-B08C-D1016B826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1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9C529-BED8-43AE-A491-A7E86C62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95014-11D1-44A4-BD29-301CDF6D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E5090-A43B-48A6-93C8-C3658DAD56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26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3AC62-4342-4072-A579-69AD79BE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22F2C-F1DB-4C6B-BFC5-884CEB3C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E5232-FDDB-439A-99D3-A260FBEB7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C1EC30-2C33-46BD-8409-2332E4FFBB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33AC-51BE-4EA2-955C-3ED8652E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ECAC3-C544-474C-9DDA-A86A6359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06AF3-D48E-494C-926D-FE2E6FAD0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6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85516-7A22-4B3A-871B-0D89B20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BC66F-C957-461E-906D-6A3D6DBB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packet.c</a:t>
            </a:r>
            <a:r>
              <a:rPr lang="en-US" altLang="zh-CN" sz="2000" dirty="0"/>
              <a:t>			# </a:t>
            </a:r>
            <a:r>
              <a:rPr lang="zh-CN" altLang="en-US" sz="2000" dirty="0"/>
              <a:t>发送数据包函数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禁止协议栈的数据包处理</a:t>
            </a:r>
            <a:endParaRPr lang="en-US" altLang="zh-CN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F86D0-D7EC-43A0-BBDD-BDFC02708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CED8A6AA-38D1-4990-A834-95D2696269FD}"/>
              </a:ext>
            </a:extLst>
          </p:cNvPr>
          <p:cNvSpPr/>
          <p:nvPr/>
        </p:nvSpPr>
        <p:spPr>
          <a:xfrm>
            <a:off x="2948354" y="151813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AD08A69-B265-46A6-9A73-2A8C352F938E}"/>
              </a:ext>
            </a:extLst>
          </p:cNvPr>
          <p:cNvSpPr/>
          <p:nvPr/>
        </p:nvSpPr>
        <p:spPr>
          <a:xfrm>
            <a:off x="3516923" y="2502877"/>
            <a:ext cx="1600200" cy="4337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libipstack.a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E2383-A4AE-467D-B17B-7C2FB535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73A06-E8FD-4333-8CFC-7B4B5F1D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E062880-EC29-4364-812F-8033EEBEEDCF}"/>
              </a:ext>
            </a:extLst>
          </p:cNvPr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8E29EC-2108-487B-B391-7980EDF5EAD4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BC45A1-8B95-4B08-BAA4-E265A0D7D5B9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680C43D-1A0F-4DDA-A390-D5E48029E226}"/>
                </a:ext>
              </a:extLst>
            </p:cNvPr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0BE6D66-5B6A-4AAA-BF17-80DFE2828E1B}"/>
                </a:ext>
              </a:extLst>
            </p:cNvPr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1318FC6F-97F2-4BDD-A9E3-B6DFACC4A125}"/>
              </a:ext>
            </a:extLst>
          </p:cNvPr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6824CE-2665-49D9-B358-F3B3237EF0E8}"/>
              </a:ext>
            </a:extLst>
          </p:cNvPr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>
            <a:extLst>
              <a:ext uri="{FF2B5EF4-FFF2-40B4-BE49-F238E27FC236}">
                <a16:creationId xmlns:a16="http://schemas.microsoft.com/office/drawing/2014/main" id="{DD7C8337-40FA-44B5-B81A-195000712193}"/>
              </a:ext>
            </a:extLst>
          </p:cNvPr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7A8B50-8980-49C0-BDDC-AABB3302E2C7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14400A8-6FE0-4CB6-9164-793136E3368C}"/>
              </a:ext>
            </a:extLst>
          </p:cNvPr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6381DC4-C853-4CA7-9E52-384D142A0662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8AAC62D-4D42-4D3A-A90F-5B40F0FAF0C9}"/>
              </a:ext>
            </a:extLst>
          </p:cNvPr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FC734B-D494-4B82-98C2-4287CB40CB93}"/>
              </a:ext>
            </a:extLst>
          </p:cNvPr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BED6C9-AC04-460D-B64E-178DD44FF592}"/>
              </a:ext>
            </a:extLst>
          </p:cNvPr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F3D1E-C161-4323-942A-E219B0FF3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D00EA-978F-408F-9C29-D6635FDB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60562-A47C-4C05-A980-932EC543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F5636-CB22-4B2E-B8AF-FCAD70B92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68F6F-5DE6-4FE3-9D7F-FD4CDBF7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ADAA8-FBEB-428A-86B1-5F3694AB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9C736-62C9-4B64-9602-0334CDA3B9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7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CC84B-2326-4F25-9023-478897D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1F69D-DDAC-4B77-BABF-8571A6EC9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C044338-21EC-4EF9-BA00-8179D536C2DB}"/>
              </a:ext>
            </a:extLst>
          </p:cNvPr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C3D3CA-AF94-48D5-A0E7-B6DED2929323}"/>
              </a:ext>
            </a:extLst>
          </p:cNvPr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2076677-E45B-4BD9-BF4F-CF59A34B391F}"/>
              </a:ext>
            </a:extLst>
          </p:cNvPr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1D95A1-ABF0-4E9C-9414-0DD9CE725643}"/>
              </a:ext>
            </a:extLst>
          </p:cNvPr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834291B-ED67-4114-9B63-07E9399C0E1C}"/>
              </a:ext>
            </a:extLst>
          </p:cNvPr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5D2B38-4DDA-4665-AAD2-56ECC40CA5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6747984-3CAB-4D80-9B54-013F13431575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09287-304D-4245-8CC3-46E168F50294}"/>
              </a:ext>
            </a:extLst>
          </p:cNvPr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5AD027-C9C1-41EE-AE52-56DA8F70B256}"/>
              </a:ext>
            </a:extLst>
          </p:cNvPr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0BEF0D-0CF9-44F3-AE1F-B24CE8F32D81}"/>
              </a:ext>
            </a:extLst>
          </p:cNvPr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9FCAF1-0966-4962-9D0B-06C8BF1B32BF}"/>
              </a:ext>
            </a:extLst>
          </p:cNvPr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A2B19E-A8AE-4A02-9AAA-72294891310D}"/>
              </a:ext>
            </a:extLst>
          </p:cNvPr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1BDDD4-8133-40A6-BEF9-B8EF6CEBFD14}"/>
              </a:ext>
            </a:extLst>
          </p:cNvPr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28EADC-28F9-477A-8126-639F8EC74EFC}"/>
              </a:ext>
            </a:extLst>
          </p:cNvPr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A208FC1-C3BD-478E-B9E6-9B165CB452A5}"/>
              </a:ext>
            </a:extLst>
          </p:cNvPr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" fmla="*/ 0 w 3999799"/>
              <a:gd name="connsiteY0" fmla="*/ 1046776 h 1360926"/>
              <a:gd name="connsiteX1" fmla="*/ 1015377 w 3999799"/>
              <a:gd name="connsiteY1" fmla="*/ 166035 h 1360926"/>
              <a:gd name="connsiteX2" fmla="*/ 2490758 w 3999799"/>
              <a:gd name="connsiteY2" fmla="*/ 25790 h 1360926"/>
              <a:gd name="connsiteX3" fmla="*/ 3315401 w 3999799"/>
              <a:gd name="connsiteY3" fmla="*/ 491405 h 1360926"/>
              <a:gd name="connsiteX4" fmla="*/ 3999799 w 3999799"/>
              <a:gd name="connsiteY4" fmla="*/ 1360926 h 1360926"/>
              <a:gd name="connsiteX5" fmla="*/ 3999799 w 3999799"/>
              <a:gd name="connsiteY5" fmla="*/ 1360926 h 136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6AEC9B-1D17-473C-A9D8-04E3D876BFAF}"/>
              </a:ext>
            </a:extLst>
          </p:cNvPr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624DF343-F7A8-473A-8A92-2055B0ACBA36}"/>
              </a:ext>
            </a:extLst>
          </p:cNvPr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" fmla="*/ 0 w 3999799"/>
              <a:gd name="connsiteY0" fmla="*/ 1046776 h 1360926"/>
              <a:gd name="connsiteX1" fmla="*/ 1015377 w 3999799"/>
              <a:gd name="connsiteY1" fmla="*/ 166035 h 1360926"/>
              <a:gd name="connsiteX2" fmla="*/ 2490758 w 3999799"/>
              <a:gd name="connsiteY2" fmla="*/ 25790 h 1360926"/>
              <a:gd name="connsiteX3" fmla="*/ 3315401 w 3999799"/>
              <a:gd name="connsiteY3" fmla="*/ 491405 h 1360926"/>
              <a:gd name="connsiteX4" fmla="*/ 3999799 w 3999799"/>
              <a:gd name="connsiteY4" fmla="*/ 1360926 h 1360926"/>
              <a:gd name="connsiteX5" fmla="*/ 3999799 w 3999799"/>
              <a:gd name="connsiteY5" fmla="*/ 1360926 h 136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15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34D11-30BC-4368-A021-5DE7D692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F92EA0-DC5A-48F4-BE3F-B52491656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A5AC15-E2EF-4818-8A01-5D29132BC1D2}"/>
              </a:ext>
            </a:extLst>
          </p:cNvPr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162C6C7-B0B2-40B8-894E-D67AC02E77E0}"/>
              </a:ext>
            </a:extLst>
          </p:cNvPr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371966A-B5F5-45A0-8380-8E39F8AA6FE5}"/>
              </a:ext>
            </a:extLst>
          </p:cNvPr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63FE3F-5136-496D-9C99-FCDCD4EBE5ED}"/>
              </a:ext>
            </a:extLst>
          </p:cNvPr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A2B7F0-1878-4E0E-BF21-1079CDF13750}"/>
              </a:ext>
            </a:extLst>
          </p:cNvPr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F32BBF-33F1-46D7-974C-EED90F577F5D}"/>
              </a:ext>
            </a:extLst>
          </p:cNvPr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CD507B-193E-4F86-80D0-88EE22DE15CC}"/>
              </a:ext>
            </a:extLst>
          </p:cNvPr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B48E0FD-0FE7-4EFA-AD36-3B2B25E8AE4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05DCB1-58B1-437E-AFF9-EF2268E368AA}"/>
              </a:ext>
            </a:extLst>
          </p:cNvPr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0B9C853-BD77-4241-BD43-430B5A163448}"/>
              </a:ext>
            </a:extLst>
          </p:cNvPr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74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3DD19-FD11-48B9-BE36-C9F7118B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C9193-6147-4128-86CF-31DFB86E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41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</a:p>
          <a:p>
            <a:pPr marL="400041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383A3-F860-4908-8C10-9F6311148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7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20077-480D-481B-BE7D-48AA1254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路由器路由查找流程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F7DBB-7237-41C8-A132-4FF55A46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1E7E6-459F-4D7A-8A06-2520A720D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557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14752</TotalTime>
  <Words>2011</Words>
  <Application>Microsoft Office PowerPoint</Application>
  <PresentationFormat>全屏显示(4:3)</PresentationFormat>
  <Paragraphs>271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Arial</vt:lpstr>
      <vt:lpstr>Arial Black</vt:lpstr>
      <vt:lpstr>Calibri</vt:lpstr>
      <vt:lpstr>Courier New</vt:lpstr>
      <vt:lpstr>DejaVu Sans Mono</vt:lpstr>
      <vt:lpstr>Times New Roman</vt:lpstr>
      <vt:lpstr>Wingdings</vt:lpstr>
      <vt:lpstr>Pixel</vt:lpstr>
      <vt:lpstr>自定义设计方案</vt:lpstr>
      <vt:lpstr>路由器转发实验</vt:lpstr>
      <vt:lpstr>提纲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路由器路由查找流程</vt:lpstr>
      <vt:lpstr>路由器转发数据包流程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1582</cp:revision>
  <dcterms:created xsi:type="dcterms:W3CDTF">2017-02-15T05:09:36Z</dcterms:created>
  <dcterms:modified xsi:type="dcterms:W3CDTF">2020-05-13T13:55:07Z</dcterms:modified>
</cp:coreProperties>
</file>