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1" r:id="rId4"/>
    <p:sldId id="283" r:id="rId5"/>
    <p:sldId id="290" r:id="rId6"/>
    <p:sldId id="291" r:id="rId7"/>
    <p:sldId id="276" r:id="rId8"/>
    <p:sldId id="288" r:id="rId9"/>
    <p:sldId id="289" r:id="rId10"/>
    <p:sldId id="293" r:id="rId11"/>
    <p:sldId id="28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1"/>
            <p14:sldId id="276"/>
            <p14:sldId id="288"/>
            <p14:sldId id="289"/>
            <p14:sldId id="29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EE6584-FD96-4C2C-86FA-F6D68567EB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92BAD-192B-462B-ABDF-DAC87E655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438A2-D3DC-4EFB-82AC-2F54FF084426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E5E34-702E-4072-97A4-0D3570D847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AB85E-F747-4A15-96AD-A4035BAC50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3A074-EFA4-4B2E-97FD-CA25DFBD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51165"/>
            <a:ext cx="7954369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200" dirty="0"/>
              <a:t>create_randfile.sh	# </a:t>
            </a:r>
            <a:r>
              <a:rPr lang="zh-CN" altLang="en-US" sz="2200" dirty="0"/>
              <a:t>随机生成文件的脚本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en-US" altLang="zh-CN" sz="2200" dirty="0" err="1"/>
              <a:t>tcp_apps.c</a:t>
            </a:r>
            <a:r>
              <a:rPr lang="en-US" altLang="zh-CN" sz="2200" dirty="0"/>
              <a:t>	# </a:t>
            </a:r>
            <a:r>
              <a:rPr lang="zh-CN" altLang="en-US" sz="2200" dirty="0"/>
              <a:t>能够进行收发数据的</a:t>
            </a:r>
            <a:r>
              <a:rPr lang="en-US" altLang="zh-CN" sz="2200" dirty="0" err="1"/>
              <a:t>tcp</a:t>
            </a:r>
            <a:r>
              <a:rPr lang="en-US" altLang="zh-CN" sz="2200" dirty="0"/>
              <a:t> sock apps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tcp_stack.py	# </a:t>
            </a:r>
            <a:r>
              <a:rPr lang="zh-CN" altLang="en-US" sz="2200" dirty="0"/>
              <a:t>应用程序的</a:t>
            </a:r>
            <a:r>
              <a:rPr lang="en-US" altLang="zh-CN" sz="2200" dirty="0"/>
              <a:t>Python</a:t>
            </a:r>
            <a:r>
              <a:rPr lang="zh-CN" altLang="en-US" sz="2200" dirty="0"/>
              <a:t>实现（基于</a:t>
            </a:r>
            <a:r>
              <a:rPr lang="en-US" altLang="zh-CN" sz="2200" dirty="0"/>
              <a:t>Linux</a:t>
            </a:r>
            <a:r>
              <a:rPr lang="zh-CN" altLang="en-US" sz="2200" dirty="0"/>
              <a:t>协议栈）</a:t>
            </a:r>
            <a:endParaRPr lang="en-US" altLang="zh-CN" sz="2200" dirty="0"/>
          </a:p>
          <a:p>
            <a:pPr>
              <a:spcBef>
                <a:spcPts val="0"/>
              </a:spcBef>
            </a:pPr>
            <a:endParaRPr lang="en-US" altLang="zh-CN" sz="2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1571C-220C-40EF-8D4A-09C5BC3AF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实验二</a:t>
            </a:r>
            <a:endParaRPr lang="en-US" altLang="zh-CN" dirty="0"/>
          </a:p>
          <a:p>
            <a:pPr lvl="1"/>
            <a:r>
              <a:rPr lang="zh-CN" altLang="en-US" dirty="0"/>
              <a:t>数据发送与接收</a:t>
            </a:r>
            <a:endParaRPr lang="en-US" altLang="zh-CN" dirty="0"/>
          </a:p>
          <a:p>
            <a:pPr lvl="1"/>
            <a:r>
              <a:rPr lang="en-US" altLang="zh-CN" dirty="0"/>
              <a:t>TCP SOCK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数据收发功能，使得节点之间能够在无丢包网络环境中传输数据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C975F-4176-4321-9885-3C5C7E63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DDAF-B676-4E7D-8E00-0E59ED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协议栈收到数据包后，使用接收缓存来存储相应数据，供应用程序读取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使用环形缓存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接收缓存大小为</a:t>
            </a:r>
            <a:r>
              <a:rPr lang="en-US" altLang="zh-CN" sz="1800" dirty="0" err="1"/>
              <a:t>recv_window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）来防止读写冲突，</a:t>
            </a:r>
            <a:r>
              <a:rPr lang="zh-CN" altLang="en-US" sz="1800" dirty="0">
                <a:solidFill>
                  <a:srgbClr val="FF0000"/>
                </a:solidFill>
              </a:rPr>
              <a:t>注意不要加到数据结构的尾部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2C7B4-B7F5-45CD-9492-D9CFC3534FD3}"/>
              </a:ext>
            </a:extLst>
          </p:cNvPr>
          <p:cNvSpPr/>
          <p:nvPr/>
        </p:nvSpPr>
        <p:spPr>
          <a:xfrm>
            <a:off x="2107324" y="502333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B3E67-72A8-49C3-B0CD-68D2F0BFA850}"/>
              </a:ext>
            </a:extLst>
          </p:cNvPr>
          <p:cNvSpPr txBox="1"/>
          <p:nvPr/>
        </p:nvSpPr>
        <p:spPr>
          <a:xfrm>
            <a:off x="3594538" y="592851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4D025E-BB9B-4B41-9E50-069C23167C21}"/>
              </a:ext>
            </a:extLst>
          </p:cNvPr>
          <p:cNvSpPr txBox="1"/>
          <p:nvPr/>
        </p:nvSpPr>
        <p:spPr>
          <a:xfrm>
            <a:off x="1250731" y="5161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D50135-7079-4DF1-9133-6DA75F8C5493}"/>
              </a:ext>
            </a:extLst>
          </p:cNvPr>
          <p:cNvSpPr txBox="1"/>
          <p:nvPr/>
        </p:nvSpPr>
        <p:spPr>
          <a:xfrm>
            <a:off x="7147303" y="5161863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1F5B8-CAC2-45DC-BE4E-FA1378CA4B09}"/>
              </a:ext>
            </a:extLst>
          </p:cNvPr>
          <p:cNvCxnSpPr/>
          <p:nvPr/>
        </p:nvCxnSpPr>
        <p:spPr>
          <a:xfrm>
            <a:off x="287983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32C68F-A634-402E-8E93-40E2D4699599}"/>
              </a:ext>
            </a:extLst>
          </p:cNvPr>
          <p:cNvCxnSpPr/>
          <p:nvPr/>
        </p:nvCxnSpPr>
        <p:spPr>
          <a:xfrm>
            <a:off x="549165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00D15-4194-430D-A2DB-0CFD0AF61DB4}"/>
              </a:ext>
            </a:extLst>
          </p:cNvPr>
          <p:cNvSpPr txBox="1"/>
          <p:nvPr/>
        </p:nvSpPr>
        <p:spPr>
          <a:xfrm>
            <a:off x="1973497" y="4023986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F70685-750C-4535-A7A1-69B2734FB371}"/>
              </a:ext>
            </a:extLst>
          </p:cNvPr>
          <p:cNvSpPr txBox="1"/>
          <p:nvPr/>
        </p:nvSpPr>
        <p:spPr>
          <a:xfrm>
            <a:off x="4636517" y="4046917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82CDCA4-1C13-4904-BA2A-438C03CF7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4DD02-2270-444C-A4C3-9232CF4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9C1F-0A62-4867-825B-24C5F85B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/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如果对端</a:t>
            </a:r>
            <a:r>
              <a:rPr lang="en-US" altLang="zh-CN" dirty="0" err="1"/>
              <a:t>recv_window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/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/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1514 - ETHER_HDR_SIZE - IP_HDR_SIZE - TCP_HDR_SIZE)</a:t>
            </a:r>
          </a:p>
          <a:p>
            <a:pPr lvl="1"/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3DCB-FF04-4FD0-B969-19CF775A6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协议栈数据收发主要操作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本实验只需实现</a:t>
            </a:r>
            <a:r>
              <a:rPr lang="en-US" altLang="zh-CN" sz="2800" dirty="0" err="1"/>
              <a:t>tcp_sock</a:t>
            </a:r>
            <a:r>
              <a:rPr lang="zh-CN" altLang="en-US" sz="2800" dirty="0"/>
              <a:t>相关函数即可，不需要封装</a:t>
            </a:r>
            <a:r>
              <a:rPr lang="en-US" altLang="zh-CN" sz="2800" dirty="0"/>
              <a:t>socket</a:t>
            </a:r>
            <a:r>
              <a:rPr lang="zh-CN" altLang="en-US" sz="2800" dirty="0"/>
              <a:t>接口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tcp_sock_read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0</a:t>
            </a:r>
            <a:r>
              <a:rPr lang="zh-CN" altLang="en-US" sz="1600" dirty="0"/>
              <a:t>表示读到流结尾，对方关闭连接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 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正值表示读取的数据长度</a:t>
            </a:r>
            <a:endParaRPr lang="en-US" altLang="zh-CN" sz="1600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tcp_sock_write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正值表示写入的数据长度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CA954D-6E9B-4C6E-A433-203E03CB7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实现数据传输</a:t>
            </a:r>
            <a:endParaRPr lang="en-US" altLang="zh-CN" dirty="0"/>
          </a:p>
          <a:p>
            <a:pPr lvl="1"/>
            <a:r>
              <a:rPr lang="zh-CN" altLang="en-US" dirty="0"/>
              <a:t>如何将数据封装到数据包并发送</a:t>
            </a:r>
            <a:endParaRPr lang="en-US" altLang="zh-CN" dirty="0"/>
          </a:p>
          <a:p>
            <a:pPr lvl="1"/>
            <a:r>
              <a:rPr lang="zh-CN" altLang="en-US" dirty="0"/>
              <a:t>收到数据和</a:t>
            </a:r>
            <a:r>
              <a:rPr lang="en-US" altLang="zh-CN" dirty="0"/>
              <a:t>ACK</a:t>
            </a:r>
            <a:r>
              <a:rPr lang="zh-CN" altLang="en-US" dirty="0"/>
              <a:t>时的相应处理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实现流量控制</a:t>
            </a:r>
            <a:endParaRPr lang="en-US" altLang="zh-CN" dirty="0"/>
          </a:p>
          <a:p>
            <a:pPr lvl="1"/>
            <a:r>
              <a:rPr lang="zh-CN" altLang="en-US" dirty="0"/>
              <a:t>通过调整</a:t>
            </a:r>
            <a:r>
              <a:rPr lang="en-US" altLang="zh-CN" dirty="0" err="1"/>
              <a:t>recv_window</a:t>
            </a:r>
            <a:r>
              <a:rPr lang="zh-CN" altLang="en-US" dirty="0"/>
              <a:t>来表达自己的接收能力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socket</a:t>
            </a:r>
            <a:r>
              <a:rPr lang="zh-CN" altLang="en-US" dirty="0"/>
              <a:t>函数，能够收发数据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96456-399D-42F5-A7DB-9508F18D2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4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32607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并正确收发数据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server</a:t>
            </a:r>
            <a:r>
              <a:rPr lang="zh-CN" altLang="en-US" dirty="0"/>
              <a:t>发送数据，</a:t>
            </a:r>
            <a:r>
              <a:rPr lang="en-US" altLang="zh-CN" dirty="0"/>
              <a:t>server</a:t>
            </a:r>
            <a:r>
              <a:rPr lang="zh-CN" altLang="en-US" dirty="0"/>
              <a:t>将数据</a:t>
            </a:r>
            <a:r>
              <a:rPr lang="en-US" altLang="zh-CN" dirty="0"/>
              <a:t>echo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替换其中任意一端，对端都能正确收发数据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E42F-9F4C-485C-970E-7B245C3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B1663-F8C3-4D42-87B9-C8F59E7E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9" y="1444978"/>
            <a:ext cx="9132276" cy="5034843"/>
          </a:xfrm>
        </p:spPr>
        <p:txBody>
          <a:bodyPr/>
          <a:lstStyle/>
          <a:p>
            <a:r>
              <a:rPr lang="zh-CN" altLang="en-US" sz="2000" dirty="0"/>
              <a:t>修改</a:t>
            </a:r>
            <a:r>
              <a:rPr lang="en-US" altLang="zh-CN" sz="2000" dirty="0" err="1"/>
              <a:t>tcp_apps.c</a:t>
            </a:r>
            <a:r>
              <a:rPr lang="en-US" altLang="zh-CN" sz="2000" dirty="0"/>
              <a:t>(</a:t>
            </a:r>
            <a:r>
              <a:rPr lang="zh-CN" altLang="en-US" sz="2000" dirty="0"/>
              <a:t>以及</a:t>
            </a:r>
            <a:r>
              <a:rPr lang="en-US" altLang="zh-CN" sz="2000" dirty="0"/>
              <a:t>tcp_stack.py)</a:t>
            </a:r>
            <a:r>
              <a:rPr lang="zh-CN" altLang="en-US" sz="2000" dirty="0"/>
              <a:t>，使之能够收发文件</a:t>
            </a:r>
            <a:endParaRPr lang="en-US" altLang="zh-CN" sz="2000" dirty="0"/>
          </a:p>
          <a:p>
            <a:r>
              <a:rPr lang="zh-CN" altLang="en-US" sz="2000" dirty="0"/>
              <a:t>执行</a:t>
            </a:r>
            <a:r>
              <a:rPr lang="en-US" altLang="zh-CN" sz="2000" dirty="0"/>
              <a:t>create_randfile.sh</a:t>
            </a:r>
            <a:r>
              <a:rPr lang="zh-CN" altLang="en-US" sz="2000" dirty="0"/>
              <a:t>，生成待传输数据文件</a:t>
            </a:r>
            <a:r>
              <a:rPr lang="en-US" altLang="zh-CN" sz="2000" dirty="0"/>
              <a:t>client-input.dat</a:t>
            </a:r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(tcp_topo.py)</a:t>
            </a:r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h1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 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h1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协议栈的服务器模式 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server 10001)</a:t>
            </a:r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h2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h2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协议栈的客户端模式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client 10.0.0.1 10001)</a:t>
            </a:r>
          </a:p>
          <a:p>
            <a:pPr lvl="2"/>
            <a:r>
              <a:rPr lang="en-US" altLang="zh-CN" sz="1600" dirty="0"/>
              <a:t>Client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client-input.dat</a:t>
            </a:r>
            <a:r>
              <a:rPr lang="zh-CN" altLang="en-US" sz="1600" dirty="0"/>
              <a:t>给</a:t>
            </a:r>
            <a:r>
              <a:rPr lang="en-US" altLang="zh-CN" sz="1600" dirty="0"/>
              <a:t>server</a:t>
            </a:r>
            <a:r>
              <a:rPr lang="zh-CN" altLang="en-US" sz="1600" dirty="0"/>
              <a:t>，</a:t>
            </a:r>
            <a:r>
              <a:rPr lang="en-US" altLang="zh-CN" sz="1600" dirty="0"/>
              <a:t>server</a:t>
            </a:r>
            <a:r>
              <a:rPr lang="zh-CN" altLang="en-US" sz="1600" dirty="0"/>
              <a:t>将收到的数据存储到文件</a:t>
            </a:r>
            <a:r>
              <a:rPr lang="en-US" altLang="zh-CN" sz="1600" dirty="0"/>
              <a:t>server-output.dat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md5sum</a:t>
            </a:r>
            <a:r>
              <a:rPr lang="zh-CN" altLang="en-US" sz="2000" dirty="0"/>
              <a:t>比较两个文件是否完全相同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tcp_stack.py</a:t>
            </a:r>
            <a:r>
              <a:rPr lang="zh-CN" altLang="en-US" sz="2000" dirty="0"/>
              <a:t>替换其中任意一端，对端都能正确收发数据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D94C6-6779-4B36-815B-E9CDCA567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7848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20275</TotalTime>
  <Words>737</Words>
  <Application>Microsoft Office PowerPoint</Application>
  <PresentationFormat>全屏显示(4:3)</PresentationFormat>
  <Paragraphs>89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Arial</vt:lpstr>
      <vt:lpstr>Arial Black</vt:lpstr>
      <vt:lpstr>Calibri</vt:lpstr>
      <vt:lpstr>Times New Roman</vt:lpstr>
      <vt:lpstr>Wingdings</vt:lpstr>
      <vt:lpstr>Pixel</vt:lpstr>
      <vt:lpstr>自定义设计方案</vt:lpstr>
      <vt:lpstr>网络传输机制实验二</vt:lpstr>
      <vt:lpstr>主要内容</vt:lpstr>
      <vt:lpstr>网络传输机制实验</vt:lpstr>
      <vt:lpstr>数据接收和缓存</vt:lpstr>
      <vt:lpstr>数据发送流程</vt:lpstr>
      <vt:lpstr>TCP协议栈数据收发主要操作</vt:lpstr>
      <vt:lpstr>TCP实现</vt:lpstr>
      <vt:lpstr>实验内容一</vt:lpstr>
      <vt:lpstr>实验内容二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2662</cp:revision>
  <dcterms:created xsi:type="dcterms:W3CDTF">2017-02-15T05:09:36Z</dcterms:created>
  <dcterms:modified xsi:type="dcterms:W3CDTF">2020-06-16T10:16:09Z</dcterms:modified>
</cp:coreProperties>
</file>