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89" r:id="rId4"/>
    <p:sldId id="29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8" autoAdjust="0"/>
  </p:normalViewPr>
  <p:slideViewPr>
    <p:cSldViewPr snapToGrid="0">
      <p:cViewPr varScale="1">
        <p:scale>
          <a:sx n="70" d="100"/>
          <a:sy n="70" d="100"/>
        </p:scale>
        <p:origin x="17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2020-6-28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2020-6-28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应用移植实验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将课程附件中提供的</a:t>
            </a:r>
            <a:r>
              <a:rPr lang="en-US" altLang="zh-CN" dirty="0"/>
              <a:t>Socket</a:t>
            </a:r>
            <a:r>
              <a:rPr lang="zh-CN" altLang="en-US" dirty="0"/>
              <a:t>应用移植到第</a:t>
            </a:r>
            <a:r>
              <a:rPr lang="en-US" altLang="zh-CN" dirty="0"/>
              <a:t>13</a:t>
            </a:r>
            <a:r>
              <a:rPr lang="zh-CN" altLang="en-US" dirty="0"/>
              <a:t>次课程（无丢包环境下）实现的</a:t>
            </a:r>
            <a:r>
              <a:rPr lang="en-US" altLang="zh-CN" dirty="0"/>
              <a:t>TCP</a:t>
            </a:r>
            <a:r>
              <a:rPr lang="zh-CN" altLang="en-US" dirty="0"/>
              <a:t>协议栈上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Socket</a:t>
            </a:r>
            <a:r>
              <a:rPr lang="zh-CN" altLang="en-US" dirty="0"/>
              <a:t>应用中的</a:t>
            </a:r>
            <a:r>
              <a:rPr lang="en-US" altLang="zh-CN" dirty="0"/>
              <a:t>socket/bind/listen/…</a:t>
            </a:r>
            <a:r>
              <a:rPr lang="zh-CN" altLang="en-US" dirty="0"/>
              <a:t>等函数替换成</a:t>
            </a:r>
            <a:r>
              <a:rPr lang="en-US" altLang="zh-CN" dirty="0" err="1"/>
              <a:t>alloc_tcp_sock</a:t>
            </a:r>
            <a:r>
              <a:rPr lang="en-US" altLang="zh-CN" dirty="0"/>
              <a:t>/ </a:t>
            </a:r>
            <a:r>
              <a:rPr lang="en-US" altLang="zh-CN" dirty="0" err="1"/>
              <a:t>tcp_sock_bind</a:t>
            </a:r>
            <a:r>
              <a:rPr lang="en-US" altLang="zh-CN" dirty="0"/>
              <a:t>/</a:t>
            </a:r>
            <a:r>
              <a:rPr lang="en-US" altLang="zh-CN" dirty="0" err="1"/>
              <a:t>tcp_sock_listen</a:t>
            </a:r>
            <a:r>
              <a:rPr lang="en-US" altLang="zh-CN" dirty="0"/>
              <a:t>/…</a:t>
            </a:r>
            <a:r>
              <a:rPr lang="zh-CN" altLang="en-US" dirty="0"/>
              <a:t>等相应函数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将第</a:t>
            </a:r>
            <a:r>
              <a:rPr lang="en-US" altLang="zh-CN" dirty="0"/>
              <a:t>3</a:t>
            </a:r>
            <a:r>
              <a:rPr lang="zh-CN" altLang="en-US" dirty="0"/>
              <a:t>次实验中实现的</a:t>
            </a:r>
            <a:r>
              <a:rPr lang="en-US" altLang="zh-CN" dirty="0"/>
              <a:t>HTTP</a:t>
            </a:r>
            <a:r>
              <a:rPr lang="zh-CN" altLang="en-US" dirty="0"/>
              <a:t>应用移植到</a:t>
            </a:r>
            <a:r>
              <a:rPr lang="en-US" altLang="zh-CN" dirty="0"/>
              <a:t>TCP</a:t>
            </a:r>
            <a:r>
              <a:rPr lang="zh-CN" altLang="en-US" dirty="0"/>
              <a:t>协议栈中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基于第</a:t>
            </a:r>
            <a:r>
              <a:rPr lang="en-US" altLang="zh-CN" dirty="0"/>
              <a:t>3</a:t>
            </a:r>
            <a:r>
              <a:rPr lang="zh-CN" altLang="en-US" dirty="0"/>
              <a:t>次课程中的网络拓扑，移植后的程序能够完成</a:t>
            </a:r>
            <a:r>
              <a:rPr lang="en-US" altLang="zh-CN" dirty="0"/>
              <a:t>HTTP</a:t>
            </a:r>
            <a:r>
              <a:rPr lang="zh-CN" altLang="en-US" dirty="0"/>
              <a:t>服务器功能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88A00-1197-4420-8382-7FEFB632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71D50-3749-4654-A831-95880881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评分时只区分是否能完成</a:t>
            </a:r>
            <a:r>
              <a:rPr lang="en-US" altLang="zh-CN" dirty="0"/>
              <a:t>HTTP</a:t>
            </a:r>
            <a:r>
              <a:rPr lang="zh-CN" altLang="en-US" dirty="0"/>
              <a:t>服务器功能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如果使用的不是自己的协议栈程序，需在提交中说明情况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3249A-4705-4B37-8BF1-FB4A8DD935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4197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23908</TotalTime>
  <Words>145</Words>
  <Application>Microsoft Office PowerPoint</Application>
  <PresentationFormat>全屏显示(4:3)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Arial</vt:lpstr>
      <vt:lpstr>Arial Black</vt:lpstr>
      <vt:lpstr>Calibri</vt:lpstr>
      <vt:lpstr>Times New Roman</vt:lpstr>
      <vt:lpstr>Wingdings</vt:lpstr>
      <vt:lpstr>Pixel</vt:lpstr>
      <vt:lpstr>自定义设计方案</vt:lpstr>
      <vt:lpstr>Socket应用移植实验</vt:lpstr>
      <vt:lpstr>实验内容</vt:lpstr>
      <vt:lpstr>提交实验注意事项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3146</cp:revision>
  <dcterms:created xsi:type="dcterms:W3CDTF">2017-02-15T05:09:36Z</dcterms:created>
  <dcterms:modified xsi:type="dcterms:W3CDTF">2020-06-28T09:43:59Z</dcterms:modified>
</cp:coreProperties>
</file>