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314" r:id="rId4"/>
    <p:sldId id="258" r:id="rId5"/>
    <p:sldId id="312" r:id="rId6"/>
    <p:sldId id="261" r:id="rId7"/>
    <p:sldId id="296" r:id="rId8"/>
    <p:sldId id="31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2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 userDrawn="1"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 userDrawn="1"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 userDrawn="1"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 userDrawn="1"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 userDrawn="1"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2020-4-1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2020-4-1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uqinghua@ict.ac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F630B-E37F-421F-B95F-BB8943EC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21" y="2928257"/>
            <a:ext cx="8452757" cy="1584446"/>
          </a:xfrm>
        </p:spPr>
        <p:txBody>
          <a:bodyPr/>
          <a:lstStyle/>
          <a:p>
            <a:pPr algn="ctr"/>
            <a:r>
              <a:rPr lang="zh-CN" altLang="en-US" b="0" dirty="0">
                <a:solidFill>
                  <a:srgbClr val="FF0000"/>
                </a:solidFill>
              </a:rPr>
              <a:t>本胶片对应的视频需一周内在线观看完毕</a:t>
            </a:r>
            <a:br>
              <a:rPr lang="en-US" altLang="zh-CN" b="0" dirty="0"/>
            </a:br>
            <a:r>
              <a:rPr lang="zh-CN" altLang="en-US" sz="2800" b="0" dirty="0"/>
              <a:t>（计</a:t>
            </a:r>
            <a:r>
              <a:rPr lang="en-US" altLang="zh-CN" sz="2800" b="0" dirty="0"/>
              <a:t>5</a:t>
            </a:r>
            <a:r>
              <a:rPr lang="zh-CN" altLang="en-US" sz="2800" b="0" dirty="0"/>
              <a:t>分）</a:t>
            </a:r>
            <a:br>
              <a:rPr lang="en-US" altLang="zh-CN" sz="2800" b="0" dirty="0"/>
            </a:br>
            <a:br>
              <a:rPr lang="en-US" altLang="zh-CN" b="0" dirty="0"/>
            </a:br>
            <a:r>
              <a:rPr lang="zh-CN" altLang="en-US" sz="2800" b="0" dirty="0"/>
              <a:t>剩余视频不做类似考核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ED48E-88C6-426D-814C-F1CC7A430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2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计算机网络（研讨课）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是计算机网络课程的辅助、补充和扩展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通过实验等手段，认识：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什么是计算机网络（互联网）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如何构建一个完整的计算机网络系统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课程设置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次讲解（</a:t>
            </a:r>
            <a:r>
              <a:rPr lang="en-US" altLang="zh-CN" dirty="0"/>
              <a:t>4</a:t>
            </a:r>
            <a:r>
              <a:rPr lang="zh-CN" altLang="en-US" dirty="0"/>
              <a:t>课时）</a:t>
            </a:r>
            <a:r>
              <a:rPr lang="en-US" altLang="zh-CN" dirty="0"/>
              <a:t>+ 15</a:t>
            </a:r>
            <a:r>
              <a:rPr lang="zh-CN" altLang="en-US" dirty="0"/>
              <a:t>次实验（</a:t>
            </a:r>
            <a:r>
              <a:rPr lang="en-US" altLang="zh-CN" dirty="0"/>
              <a:t>30</a:t>
            </a:r>
            <a:r>
              <a:rPr lang="zh-CN" altLang="en-US" dirty="0"/>
              <a:t>课时）</a:t>
            </a:r>
            <a:r>
              <a:rPr lang="en-US" altLang="zh-CN" dirty="0"/>
              <a:t>+ 3</a:t>
            </a:r>
            <a:r>
              <a:rPr lang="zh-CN" altLang="en-US" dirty="0"/>
              <a:t>次学生报告（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考核方式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实验作业提交说明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每次实验满分计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实验总成绩：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机动加分：课堂表现</a:t>
                </a:r>
              </a:p>
              <a:p>
                <a:r>
                  <a:rPr lang="zh-CN" altLang="en-US" dirty="0"/>
                  <a:t>实验报告提交时间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周四开放提交，第二周周四晚</a:t>
                </a:r>
                <a:r>
                  <a:rPr lang="en-US" altLang="zh-CN" dirty="0"/>
                  <a:t>23:55</a:t>
                </a:r>
                <a:r>
                  <a:rPr lang="zh-CN" altLang="en-US" dirty="0"/>
                  <a:t>之前提交，满分计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节假日调课时会调整提交截止时间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硬截止时间为第四周周四晚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23:55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，满分计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8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如遇特殊情况（生病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会议等），可邮件补交实验报告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发送邮件到 </a:t>
                </a:r>
                <a:r>
                  <a:rPr lang="en-US" altLang="zh-CN" dirty="0"/>
                  <a:t>wuqinghua@ict.ac.cn</a:t>
                </a:r>
                <a:r>
                  <a:rPr lang="zh-CN" altLang="en-US" dirty="0"/>
                  <a:t>，抄送 </a:t>
                </a:r>
                <a:r>
                  <a:rPr lang="en-US" altLang="zh-CN" dirty="0"/>
                  <a:t>panheng@ict.ac.cn</a:t>
                </a:r>
              </a:p>
              <a:p>
                <a:pPr lvl="2"/>
                <a:r>
                  <a:rPr lang="zh-CN" altLang="en-US" dirty="0"/>
                  <a:t>邮件标题为：补交第</a:t>
                </a:r>
                <a:r>
                  <a:rPr lang="en-US" altLang="zh-CN" dirty="0"/>
                  <a:t>xx</a:t>
                </a:r>
                <a:r>
                  <a:rPr lang="zh-CN" altLang="en-US" dirty="0"/>
                  <a:t>周实验报告 姓名 学号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如果理由不充分，则拒绝该次补交作业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b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3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实验工具与参考文献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环境：</a:t>
            </a:r>
            <a:r>
              <a:rPr lang="en-US" altLang="zh-CN" dirty="0"/>
              <a:t>VirtualBox + Ubuntu 16.04 ~ 18.04</a:t>
            </a:r>
          </a:p>
          <a:p>
            <a:pPr lvl="1"/>
            <a:r>
              <a:rPr lang="zh-CN" altLang="en-US" dirty="0"/>
              <a:t>工具：</a:t>
            </a:r>
            <a:r>
              <a:rPr lang="en-US" altLang="zh-CN" dirty="0"/>
              <a:t> </a:t>
            </a:r>
            <a:r>
              <a:rPr lang="en-US" altLang="zh-CN" dirty="0" err="1"/>
              <a:t>MiniNet</a:t>
            </a:r>
            <a:r>
              <a:rPr lang="zh-CN" altLang="en-US" dirty="0"/>
              <a:t>、</a:t>
            </a:r>
            <a:r>
              <a:rPr lang="en-US" altLang="zh-CN" dirty="0"/>
              <a:t>Wireshark</a:t>
            </a:r>
          </a:p>
          <a:p>
            <a:pPr lvl="1"/>
            <a:r>
              <a:rPr lang="zh-CN" altLang="en-US" dirty="0"/>
              <a:t>编程、脚本语言：</a:t>
            </a:r>
            <a:r>
              <a:rPr lang="en-US" altLang="zh-CN" dirty="0"/>
              <a:t> C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、</a:t>
            </a:r>
            <a:r>
              <a:rPr lang="en-US" altLang="zh-CN" dirty="0"/>
              <a:t> Linux Shell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en-US" altLang="zh-CN" dirty="0"/>
              <a:t>ACM SIGCOMM</a:t>
            </a:r>
            <a:r>
              <a:rPr lang="zh-CN" altLang="en-US" dirty="0"/>
              <a:t>、</a:t>
            </a:r>
            <a:r>
              <a:rPr lang="en-US" altLang="zh-CN" dirty="0"/>
              <a:t> ACM </a:t>
            </a:r>
            <a:r>
              <a:rPr lang="en-US" altLang="zh-CN" dirty="0" err="1"/>
              <a:t>HotNets</a:t>
            </a:r>
            <a:r>
              <a:rPr lang="zh-CN" altLang="en-US" dirty="0"/>
              <a:t> 、</a:t>
            </a:r>
            <a:r>
              <a:rPr lang="en-US" altLang="zh-CN" dirty="0"/>
              <a:t>ACM IMC </a:t>
            </a:r>
            <a:r>
              <a:rPr lang="zh-CN" altLang="en-US" dirty="0"/>
              <a:t>、 </a:t>
            </a:r>
            <a:r>
              <a:rPr lang="en-US" altLang="zh-CN" dirty="0"/>
              <a:t>USENIX NSDI</a:t>
            </a:r>
            <a:r>
              <a:rPr lang="zh-CN" altLang="en-US" dirty="0"/>
              <a:t>、</a:t>
            </a:r>
            <a:r>
              <a:rPr lang="en-US" altLang="zh-CN" dirty="0"/>
              <a:t>ACM CoNEXT</a:t>
            </a:r>
            <a:r>
              <a:rPr lang="zh-CN" altLang="en-US" dirty="0"/>
              <a:t>、</a:t>
            </a:r>
            <a:r>
              <a:rPr lang="en-US" altLang="zh-CN" dirty="0"/>
              <a:t>IEEE ICNP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AA2F-1707-486E-8D1D-EF1AD6D2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课程设置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A28F3-952A-4F91-9D21-6F06586B9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51E7B2-7386-4DF2-8A95-6AEA5255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1" y="1927860"/>
            <a:ext cx="8787417" cy="30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3A61-A486-466D-9095-3DFD88ED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疫情期间的答疑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D26E2-5E09-4E0E-9FE1-DB8AE093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日（下周四）至同学们返京</a:t>
            </a:r>
            <a:r>
              <a:rPr lang="en-US" altLang="zh-CN" dirty="0"/>
              <a:t>/</a:t>
            </a:r>
            <a:r>
              <a:rPr lang="zh-CN" altLang="en-US" dirty="0"/>
              <a:t>课程结束</a:t>
            </a:r>
            <a:endParaRPr lang="en-US" altLang="zh-CN" dirty="0"/>
          </a:p>
          <a:p>
            <a:pPr lvl="1"/>
            <a:r>
              <a:rPr lang="zh-CN" altLang="en-US" dirty="0"/>
              <a:t>在线答疑时间：每周四上午</a:t>
            </a:r>
            <a:r>
              <a:rPr lang="en-US" altLang="zh-CN" dirty="0"/>
              <a:t>10:00-11:00</a:t>
            </a:r>
          </a:p>
          <a:p>
            <a:pPr lvl="2"/>
            <a:r>
              <a:rPr lang="en-US" altLang="zh-CN" dirty="0"/>
              <a:t>Zoom ID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wuqinghua@ict.ac.cn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集中答疑时间：每周一、四下午</a:t>
            </a:r>
            <a:r>
              <a:rPr lang="en-US" altLang="zh-CN" dirty="0"/>
              <a:t>13:30-15:30</a:t>
            </a:r>
          </a:p>
          <a:p>
            <a:pPr lvl="2"/>
            <a:r>
              <a:rPr lang="zh-CN" altLang="en-US" dirty="0"/>
              <a:t>微信群或邮件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wuqinghua@ict.ac.cn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建议在这个时间段内提问，其他时间提问会回复的比较迟</a:t>
            </a:r>
            <a:endParaRPr lang="en-US" altLang="zh-CN" dirty="0"/>
          </a:p>
          <a:p>
            <a:pPr lvl="2"/>
            <a:r>
              <a:rPr lang="zh-CN" altLang="en-US" dirty="0"/>
              <a:t>鼓励同学们在微信群中提问和回答（机动加分）</a:t>
            </a:r>
            <a:endParaRPr lang="en-US" altLang="zh-CN" dirty="0"/>
          </a:p>
          <a:p>
            <a:pPr lvl="2"/>
            <a:r>
              <a:rPr lang="zh-CN" altLang="en-US" dirty="0"/>
              <a:t>如果还未加入微信群，可以先加我微信</a:t>
            </a:r>
            <a:r>
              <a:rPr lang="en-US" altLang="zh-CN" dirty="0"/>
              <a:t>(</a:t>
            </a:r>
            <a:r>
              <a:rPr lang="en-US" altLang="zh-CN" dirty="0" err="1"/>
              <a:t>wuqinghua_ict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1856D-6573-42BB-8F43-8F7DF39A7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0891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12962</TotalTime>
  <Words>401</Words>
  <Application>Microsoft Office PowerPoint</Application>
  <PresentationFormat>全屏显示(4:3)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Arial</vt:lpstr>
      <vt:lpstr>Arial Black</vt:lpstr>
      <vt:lpstr>Calibri</vt:lpstr>
      <vt:lpstr>Cambria Math</vt:lpstr>
      <vt:lpstr>Times New Roman</vt:lpstr>
      <vt:lpstr>Wingdings</vt:lpstr>
      <vt:lpstr>Pixel</vt:lpstr>
      <vt:lpstr>自定义设计方案</vt:lpstr>
      <vt:lpstr>课程说明</vt:lpstr>
      <vt:lpstr>本胶片对应的视频需一周内在线观看完毕 （计5分）  剩余视频不做类似考核</vt:lpstr>
      <vt:lpstr>课程基本信息</vt:lpstr>
      <vt:lpstr>实验作业提交说明</vt:lpstr>
      <vt:lpstr>实验工具与参考文献</vt:lpstr>
      <vt:lpstr>课程设置</vt:lpstr>
      <vt:lpstr>疫情期间的答疑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Wu Qinghua</cp:lastModifiedBy>
  <cp:revision>1099</cp:revision>
  <dcterms:created xsi:type="dcterms:W3CDTF">2017-02-15T05:09:36Z</dcterms:created>
  <dcterms:modified xsi:type="dcterms:W3CDTF">2020-04-01T05:31:07Z</dcterms:modified>
</cp:coreProperties>
</file>