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57" r:id="rId4"/>
    <p:sldId id="267" r:id="rId5"/>
    <p:sldId id="270" r:id="rId6"/>
    <p:sldId id="271" r:id="rId7"/>
    <p:sldId id="269" r:id="rId8"/>
    <p:sldId id="272" r:id="rId9"/>
    <p:sldId id="274" r:id="rId10"/>
    <p:sldId id="273" r:id="rId11"/>
    <p:sldId id="292" r:id="rId12"/>
    <p:sldId id="276" r:id="rId13"/>
    <p:sldId id="277" r:id="rId14"/>
    <p:sldId id="275" r:id="rId15"/>
    <p:sldId id="278" r:id="rId16"/>
    <p:sldId id="291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5" r:id="rId28"/>
    <p:sldId id="293" r:id="rId29"/>
    <p:sldId id="296" r:id="rId30"/>
    <p:sldId id="294" r:id="rId31"/>
    <p:sldId id="27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2020-4-1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解释一下该图：这幅图对应的论文考虑出发点为流完成时间（</a:t>
            </a:r>
            <a:r>
              <a:rPr lang="en-US" altLang="zh-CN" dirty="0"/>
              <a:t>FCT</a:t>
            </a:r>
            <a:r>
              <a:rPr lang="zh-CN" altLang="en-US" dirty="0"/>
              <a:t>），所以纵坐标为</a:t>
            </a:r>
            <a:r>
              <a:rPr lang="en-US" altLang="zh-CN" dirty="0"/>
              <a:t>FCT</a:t>
            </a:r>
            <a:r>
              <a:rPr lang="zh-CN" altLang="en-US" dirty="0"/>
              <a:t>改进。实际上，如果把纵坐标看成是平均下载速率的提升，则会更直观。</a:t>
            </a:r>
            <a:endParaRPr lang="en-US" altLang="zh-CN" dirty="0"/>
          </a:p>
          <a:p>
            <a:r>
              <a:rPr lang="zh-CN" altLang="en-US" dirty="0"/>
              <a:t>每条线上的点，都根据第一个点进行规范化。</a:t>
            </a:r>
            <a:endParaRPr lang="en-US" altLang="zh-CN" dirty="0"/>
          </a:p>
          <a:p>
            <a:r>
              <a:rPr lang="zh-CN" altLang="en-US" dirty="0"/>
              <a:t>横纵坐标都是</a:t>
            </a:r>
            <a:r>
              <a:rPr lang="en-US" altLang="zh-CN" dirty="0"/>
              <a:t>log</a:t>
            </a:r>
            <a:r>
              <a:rPr lang="zh-CN" altLang="en-US" dirty="0"/>
              <a:t>坐标，而不是我们平常使用的</a:t>
            </a:r>
            <a:r>
              <a:rPr lang="en-US" altLang="zh-CN" dirty="0"/>
              <a:t>linear</a:t>
            </a:r>
            <a:r>
              <a:rPr lang="zh-CN" altLang="en-US" dirty="0"/>
              <a:t>坐标。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9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 userDrawn="1"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 userDrawn="1"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 userDrawn="1"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 userDrawn="1"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 userDrawn="1"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 userDrawn="1"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实验环境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CB5F-BFF9-4E29-A117-E37E063A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6E68B-E3ED-47E0-9314-8C28F44B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sudo apt install </a:t>
            </a:r>
            <a:r>
              <a:rPr lang="en-US" altLang="zh-CN" dirty="0" err="1"/>
              <a:t>mininet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sudo </a:t>
            </a:r>
            <a:r>
              <a:rPr lang="en-US" altLang="zh-CN" dirty="0" err="1"/>
              <a:t>mn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81F9D-B23C-423D-99B4-7379682DB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 descr="D:\Desktop\mininet\Screenshot from 2017-09-12 23-25-46.png">
            <a:extLst>
              <a:ext uri="{FF2B5EF4-FFF2-40B4-BE49-F238E27FC236}">
                <a16:creationId xmlns:a16="http://schemas.microsoft.com/office/drawing/2014/main" id="{4633280D-E288-4830-BB77-9C56251870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84" y="2296384"/>
            <a:ext cx="7443427" cy="3904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2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h2.cmd('python -m </a:t>
            </a:r>
            <a:r>
              <a:rPr lang="en-GB" altLang="zh-CN" sz="2000" dirty="0" err="1"/>
              <a:t>SimpleHTTPServer</a:t>
            </a:r>
            <a:r>
              <a:rPr lang="en-GB" altLang="zh-CN" sz="2000" dirty="0"/>
              <a:t> 80 &amp;')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h1.cmd('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result.txt' % (h2.IP()))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delay='50ms'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6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python -m </a:t>
            </a:r>
            <a:r>
              <a:rPr lang="en-GB" altLang="zh-CN" dirty="0" err="1"/>
              <a:t>SimpleHTTPServer</a:t>
            </a:r>
            <a:r>
              <a:rPr lang="en-GB" altLang="zh-CN" dirty="0"/>
              <a:t> 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6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自定义网络拓扑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br>
              <a:rPr lang="en-US" altLang="zh-CN" sz="2000" dirty="0"/>
            </a:br>
            <a:endParaRPr lang="en-GB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3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连接同一网络</a:t>
            </a:r>
            <a:endParaRPr lang="en-US" altLang="zh-CN" dirty="0"/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9101926" cy="5034843"/>
          </a:xfrm>
        </p:spPr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default gateway</a:t>
            </a:r>
          </a:p>
          <a:p>
            <a:r>
              <a:rPr lang="en-US" altLang="zh-CN" dirty="0"/>
              <a:t># route add 10.0.1.0/24 </a:t>
            </a:r>
            <a:r>
              <a:rPr lang="en-US" altLang="zh-CN" dirty="0" err="1"/>
              <a:t>gw</a:t>
            </a:r>
            <a:r>
              <a:rPr lang="en-US" altLang="zh-CN" dirty="0"/>
              <a:t> 10.0.3.1 dev h1-eth0	     # set gateway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484" y="4357999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332455-0307-45BE-B3CC-E16E85EDA01E}"/>
              </a:ext>
            </a:extLst>
          </p:cNvPr>
          <p:cNvSpPr/>
          <p:nvPr/>
        </p:nvSpPr>
        <p:spPr>
          <a:xfrm>
            <a:off x="182880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7F7381-A42C-48AF-8A1B-B99F9565DB57}"/>
              </a:ext>
            </a:extLst>
          </p:cNvPr>
          <p:cNvSpPr/>
          <p:nvPr/>
        </p:nvSpPr>
        <p:spPr>
          <a:xfrm>
            <a:off x="287301" y="2716173"/>
            <a:ext cx="8749454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723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23" y="2651627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</a:t>
            </a:r>
            <a:endParaRPr lang="en-US" altLang="zh-CN" dirty="0"/>
          </a:p>
          <a:p>
            <a:pPr lvl="1"/>
            <a:r>
              <a:rPr kumimoji="1" lang="en-US" altLang="zh-CN" dirty="0"/>
              <a:t>$ sudo apt install wireshark</a:t>
            </a:r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</a:p>
          <a:p>
            <a:pPr lvl="1"/>
            <a:r>
              <a:rPr lang="en-US" altLang="zh-CN" dirty="0"/>
              <a:t>h1 #</a:t>
            </a:r>
            <a:r>
              <a:rPr lang="pt-BR" altLang="zh-CN" dirty="0"/>
              <a:t> echo "nameserver 1.2.4.8" &gt; /etc/resolv.conf</a:t>
            </a:r>
            <a:endParaRPr lang="en-US" altLang="zh-CN" dirty="0"/>
          </a:p>
          <a:p>
            <a:pPr lvl="1"/>
            <a:r>
              <a:rPr lang="en-US" altLang="zh-CN" dirty="0"/>
              <a:t>h1 # wireshark &amp;</a:t>
            </a:r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www.baidu.com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4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3718" b="1117"/>
          <a:stretch/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zh-CN" altLang="en-US" dirty="0"/>
              <a:t>平台</a:t>
            </a:r>
            <a:endParaRPr lang="en-US" altLang="zh-CN" dirty="0"/>
          </a:p>
          <a:p>
            <a:r>
              <a:rPr lang="zh-CN" altLang="en-US" dirty="0"/>
              <a:t>实验中用到的网络工具</a:t>
            </a:r>
            <a:endParaRPr lang="en-US" altLang="zh-CN" dirty="0"/>
          </a:p>
          <a:p>
            <a:r>
              <a:rPr lang="zh-CN" altLang="en-US" dirty="0"/>
              <a:t>一些简单实验</a:t>
            </a:r>
            <a:endParaRPr lang="en-US" altLang="zh-CN" dirty="0"/>
          </a:p>
          <a:p>
            <a:pPr lvl="1"/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流完成时间实验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1" y="2495774"/>
            <a:ext cx="8645032" cy="68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搭建实验环境：</a:t>
            </a:r>
            <a:endParaRPr lang="en-US" altLang="zh-CN" dirty="0"/>
          </a:p>
          <a:p>
            <a:pPr lvl="1"/>
            <a:r>
              <a:rPr lang="en-GB" altLang="zh-CN" dirty="0"/>
              <a:t>$ sudo python fct_exp.py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 h2</a:t>
            </a:r>
          </a:p>
          <a:p>
            <a:pPr lvl="1"/>
            <a:endParaRPr lang="en-GB" altLang="zh-CN" dirty="0"/>
          </a:p>
          <a:p>
            <a:r>
              <a:rPr lang="zh-CN" altLang="en-US" dirty="0"/>
              <a:t>实验步骤：</a:t>
            </a:r>
            <a:endParaRPr lang="en-US" altLang="zh-CN" dirty="0"/>
          </a:p>
          <a:p>
            <a:pPr lvl="1"/>
            <a:r>
              <a:rPr lang="en-US" altLang="zh-CN" dirty="0"/>
              <a:t>h2 # </a:t>
            </a:r>
            <a:r>
              <a:rPr lang="en-US" altLang="zh-CN" dirty="0" err="1"/>
              <a:t>dd</a:t>
            </a:r>
            <a:r>
              <a:rPr lang="en-US" altLang="zh-CN" dirty="0"/>
              <a:t> if=/dev/zero of=1MB.dat </a:t>
            </a:r>
            <a:r>
              <a:rPr lang="en-US" altLang="zh-CN" dirty="0" err="1"/>
              <a:t>bs</a:t>
            </a:r>
            <a:r>
              <a:rPr lang="en-US" altLang="zh-CN" dirty="0"/>
              <a:t>=1M count=1</a:t>
            </a:r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http://10.0.0.2/1MB.dat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7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fct_exp.py</a:t>
            </a:r>
            <a:r>
              <a:rPr lang="zh-CN" altLang="en-US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1" y="2039391"/>
            <a:ext cx="87357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mininet.net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mininet.topo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Topo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mininet.cli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CLI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TCLink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mininet.node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MyTopo(Topo):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build(self):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h1 = self.addHost('h1')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h2 = self.addHost('h2')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self.addLink(h1,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bw=10, delay='10ms')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topo = MyTopo()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= Mininet(topo = topo,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link = TCLink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controller=None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net.start()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 = net.get('h2')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h2.cmd('python -m SimpleHTTPServer 80 &amp;')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CLI(net)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h2.cmd('kill %python')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net.stop()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D3DF5F8-5C5E-4288-8688-1B9438A1804A}"/>
              </a:ext>
            </a:extLst>
          </p:cNvPr>
          <p:cNvSpPr/>
          <p:nvPr/>
        </p:nvSpPr>
        <p:spPr>
          <a:xfrm>
            <a:off x="3554185" y="4154493"/>
            <a:ext cx="2373085" cy="386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D575D5-CE54-47ED-AC78-A434AE26F7E0}"/>
              </a:ext>
            </a:extLst>
          </p:cNvPr>
          <p:cNvSpPr txBox="1"/>
          <p:nvPr/>
        </p:nvSpPr>
        <p:spPr>
          <a:xfrm>
            <a:off x="5609419" y="373559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可调节参数，</a:t>
            </a:r>
            <a:r>
              <a:rPr lang="en-US" altLang="zh-CN" dirty="0" err="1"/>
              <a:t>bw</a:t>
            </a:r>
            <a:r>
              <a:rPr lang="zh-CN" altLang="en-US" dirty="0"/>
              <a:t>单位为</a:t>
            </a:r>
            <a:r>
              <a:rPr lang="en-US" altLang="zh-CN" dirty="0"/>
              <a:t>Mbps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1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观察实验结果</a:t>
            </a:r>
            <a:endParaRPr lang="en-US" altLang="zh-CN" dirty="0"/>
          </a:p>
          <a:p>
            <a:pPr lvl="1"/>
            <a:r>
              <a:rPr lang="zh-CN" altLang="en-US" dirty="0"/>
              <a:t>在给定带宽、延迟和文件大小前提下，查看流完成时间</a:t>
            </a:r>
            <a:endParaRPr lang="en-US" altLang="zh-CN" dirty="0"/>
          </a:p>
          <a:p>
            <a:pPr lvl="1"/>
            <a:r>
              <a:rPr lang="zh-CN" altLang="en-US" dirty="0"/>
              <a:t>变化文件大小</a:t>
            </a:r>
            <a:r>
              <a:rPr lang="en-US" altLang="zh-CN" dirty="0"/>
              <a:t>(10MB, 100MB)</a:t>
            </a:r>
            <a:r>
              <a:rPr lang="zh-CN" altLang="en-US" dirty="0"/>
              <a:t>、带宽</a:t>
            </a:r>
            <a:r>
              <a:rPr lang="en-US" altLang="zh-CN" dirty="0"/>
              <a:t>(10Mbps, 100Mbps, 1Gbps)</a:t>
            </a:r>
            <a:r>
              <a:rPr lang="zh-CN" altLang="en-US" dirty="0"/>
              <a:t>、延迟</a:t>
            </a:r>
            <a:r>
              <a:rPr lang="en-US" altLang="zh-CN" dirty="0"/>
              <a:t>(10ms, 100ms)</a:t>
            </a:r>
            <a:r>
              <a:rPr lang="zh-CN" altLang="en-US" dirty="0"/>
              <a:t>，查看不同条件下的流完成时间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7" y="3427064"/>
            <a:ext cx="4781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9" indent="-514350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脚本，重现下图中的实验结果</a:t>
            </a:r>
            <a:endParaRPr lang="en-US" altLang="zh-CN" dirty="0"/>
          </a:p>
          <a:p>
            <a:pPr marL="514359" indent="-514350"/>
            <a:r>
              <a:rPr lang="zh-CN" altLang="en-US" dirty="0"/>
              <a:t>文件大小</a:t>
            </a:r>
            <a:r>
              <a:rPr lang="en-US" altLang="zh-CN" dirty="0"/>
              <a:t>: 1MB, 10MB, 100MB</a:t>
            </a:r>
          </a:p>
          <a:p>
            <a:pPr marL="514359" indent="-514350"/>
            <a:r>
              <a:rPr lang="zh-CN" altLang="en-US" dirty="0"/>
              <a:t>带宽：</a:t>
            </a:r>
            <a:r>
              <a:rPr lang="en-US" altLang="zh-CN" dirty="0"/>
              <a:t>10Mbps, 50Mbps, 100Mbps, 500Mbps, 1Gbps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25" y="3315032"/>
            <a:ext cx="4602231" cy="32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96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87A1-94DC-45B2-9B2C-C6CB14EA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EFCBE-E853-4695-82CA-E97C04F3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上开启</a:t>
            </a:r>
            <a:r>
              <a:rPr lang="en-US" altLang="zh-CN" dirty="0"/>
              <a:t>wireshark</a:t>
            </a:r>
            <a:r>
              <a:rPr lang="zh-CN" altLang="en-US" dirty="0"/>
              <a:t>抓包，用</a:t>
            </a:r>
            <a:r>
              <a:rPr lang="en-US" altLang="zh-CN" dirty="0" err="1"/>
              <a:t>wget</a:t>
            </a:r>
            <a:r>
              <a:rPr lang="zh-CN" altLang="en-US" dirty="0"/>
              <a:t>下载</a:t>
            </a:r>
            <a:r>
              <a:rPr lang="en-US" altLang="zh-CN" dirty="0">
                <a:hlinkClick r:id="rId2"/>
              </a:rPr>
              <a:t>www.baidu.com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调研说明</a:t>
            </a:r>
            <a:r>
              <a:rPr lang="en-US" altLang="zh-CN" dirty="0"/>
              <a:t>wireshark</a:t>
            </a:r>
            <a:r>
              <a:rPr lang="zh-CN" altLang="en-US" dirty="0"/>
              <a:t>抓到的几种协议</a:t>
            </a:r>
            <a:endParaRPr lang="en-US" altLang="zh-CN" dirty="0"/>
          </a:p>
          <a:p>
            <a:pPr lvl="2"/>
            <a:r>
              <a:rPr lang="en-US" altLang="zh-CN" dirty="0"/>
              <a:t>ARP, DNS, TCP, HTTP</a:t>
            </a:r>
          </a:p>
          <a:p>
            <a:pPr lvl="1"/>
            <a:r>
              <a:rPr lang="zh-CN" altLang="en-US" dirty="0"/>
              <a:t>调研解释</a:t>
            </a:r>
            <a:r>
              <a:rPr lang="en-US" altLang="zh-CN" dirty="0"/>
              <a:t>h1</a:t>
            </a:r>
            <a:r>
              <a:rPr lang="zh-CN" altLang="en-US" dirty="0"/>
              <a:t>下载</a:t>
            </a:r>
            <a:r>
              <a:rPr lang="en-US" altLang="zh-CN" dirty="0" err="1"/>
              <a:t>baidu</a:t>
            </a:r>
            <a:r>
              <a:rPr lang="zh-CN" altLang="en-US" dirty="0"/>
              <a:t>页面的整个过程</a:t>
            </a:r>
            <a:endParaRPr lang="en-US" altLang="zh-CN" dirty="0"/>
          </a:p>
          <a:p>
            <a:pPr lvl="2"/>
            <a:r>
              <a:rPr lang="zh-CN" altLang="en-US" dirty="0"/>
              <a:t>几种协议的运行机制</a:t>
            </a:r>
            <a:endParaRPr lang="en-US" altLang="zh-CN" dirty="0"/>
          </a:p>
          <a:p>
            <a:r>
              <a:rPr lang="zh-CN" altLang="en-US" dirty="0"/>
              <a:t>流完成时间实验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脚本复现</a:t>
            </a:r>
            <a:r>
              <a:rPr lang="en-US" altLang="zh-CN" dirty="0"/>
              <a:t>P25</a:t>
            </a:r>
            <a:r>
              <a:rPr lang="zh-CN" altLang="en-US" dirty="0"/>
              <a:t>中的图</a:t>
            </a:r>
            <a:endParaRPr lang="en-US" altLang="zh-CN" dirty="0"/>
          </a:p>
          <a:p>
            <a:pPr lvl="2"/>
            <a:r>
              <a:rPr lang="zh-CN" altLang="en-US" dirty="0"/>
              <a:t>每个数据点做</a:t>
            </a:r>
            <a:r>
              <a:rPr lang="en-US" altLang="zh-CN" dirty="0"/>
              <a:t>5</a:t>
            </a:r>
            <a:r>
              <a:rPr lang="zh-CN" altLang="en-US" dirty="0"/>
              <a:t>次实验，取均值</a:t>
            </a:r>
            <a:endParaRPr lang="en-US" altLang="zh-CN" dirty="0"/>
          </a:p>
          <a:p>
            <a:pPr lvl="1"/>
            <a:r>
              <a:rPr lang="zh-CN" altLang="en-US" dirty="0"/>
              <a:t>调研解释图中的现象</a:t>
            </a:r>
            <a:endParaRPr lang="en-US" altLang="zh-CN" dirty="0"/>
          </a:p>
          <a:p>
            <a:pPr lvl="2"/>
            <a:r>
              <a:rPr lang="zh-CN" altLang="en-US" dirty="0"/>
              <a:t>提示：</a:t>
            </a:r>
            <a:r>
              <a:rPr lang="en-US" altLang="zh-CN" dirty="0"/>
              <a:t>TCP</a:t>
            </a:r>
            <a:r>
              <a:rPr lang="zh-CN" altLang="en-US" dirty="0"/>
              <a:t>传输、慢启动机制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BA605-2ACE-419F-BCE8-F6E49D31B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8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6E3BB-1494-4C02-976C-CDEB666B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DBA85-C663-4167-9A45-FB5155F9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737288" cy="5034843"/>
          </a:xfrm>
        </p:spPr>
        <p:txBody>
          <a:bodyPr/>
          <a:lstStyle/>
          <a:p>
            <a:r>
              <a:rPr lang="en-US" altLang="zh-CN" dirty="0"/>
              <a:t>Ubuntu 16.04</a:t>
            </a:r>
            <a:r>
              <a:rPr lang="zh-CN" altLang="en-US" dirty="0"/>
              <a:t>以后发行版中默认不包括</a:t>
            </a:r>
            <a:r>
              <a:rPr lang="en-US" altLang="zh-CN" dirty="0" err="1"/>
              <a:t>xterm</a:t>
            </a:r>
            <a:r>
              <a:rPr lang="zh-CN" altLang="en-US" dirty="0"/>
              <a:t>，需要单独安装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xterm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Ubuntu </a:t>
            </a:r>
            <a:r>
              <a:rPr lang="zh-CN" altLang="en-US" dirty="0"/>
              <a:t>较新版本的内核有数据转发方面的</a:t>
            </a:r>
            <a:r>
              <a:rPr lang="en-US" altLang="zh-CN" dirty="0"/>
              <a:t>Bug</a:t>
            </a:r>
            <a:r>
              <a:rPr lang="zh-CN" altLang="en-US" dirty="0"/>
              <a:t>，可以安装已经编译好的内核</a:t>
            </a:r>
            <a:endParaRPr lang="en-US" altLang="zh-CN" dirty="0"/>
          </a:p>
          <a:p>
            <a:pPr lvl="1"/>
            <a:r>
              <a:rPr lang="en-US" altLang="zh-CN" dirty="0"/>
              <a:t>sudo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00-linux-image-4.9.48-networking_4.9.48-1_amd64.deb</a:t>
            </a:r>
          </a:p>
          <a:p>
            <a:pPr lvl="1"/>
            <a:r>
              <a:rPr lang="en-US" altLang="zh-CN" dirty="0"/>
              <a:t>sudo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00-linux-headers-4.9.48-networking_4.9.48-1_amd64.deb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69B2D-DF20-4545-A66B-F7CF2EC3D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9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E08BA-0928-404B-9B28-10F3F27F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Wireshark</a:t>
            </a:r>
            <a:r>
              <a:rPr lang="zh-CN" altLang="en-US" dirty="0"/>
              <a:t>使用注意事项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0BD3-B549-42A2-AA8C-20A621DA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wireshark</a:t>
            </a:r>
            <a:r>
              <a:rPr lang="zh-CN" altLang="en-US" dirty="0"/>
              <a:t>启动时提示</a:t>
            </a:r>
            <a:r>
              <a:rPr lang="en-US" altLang="zh-CN" dirty="0" err="1"/>
              <a:t>init.lua</a:t>
            </a:r>
            <a:r>
              <a:rPr lang="zh-CN" altLang="en-US" dirty="0"/>
              <a:t>脚本错误</a:t>
            </a:r>
            <a:endParaRPr lang="en-US" altLang="zh-CN" dirty="0"/>
          </a:p>
          <a:p>
            <a:pPr lvl="1"/>
            <a:r>
              <a:rPr lang="zh-CN" altLang="en-US" dirty="0"/>
              <a:t>可将配置文件中相应行注释掉，或直接忽略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抓包时，先选中相应网口（例如</a:t>
            </a:r>
            <a:r>
              <a:rPr lang="en-US" altLang="zh-CN" dirty="0"/>
              <a:t>,h1-eth0</a:t>
            </a:r>
            <a:r>
              <a:rPr lang="zh-CN" altLang="en-US" dirty="0"/>
              <a:t>），再启动</a:t>
            </a:r>
            <a:r>
              <a:rPr lang="en-US" altLang="zh-CN" dirty="0"/>
              <a:t>/Start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4D863-474C-45ED-8E8D-C621455E0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9FEEE2-6822-403B-8D13-1B904D018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3529544"/>
            <a:ext cx="5819828" cy="32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1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C975-510D-4833-9358-9FF914C1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4F0DE-7404-46DB-A12A-F7B30941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实验报告：模板不限，内容包括但不限于实验题目、实验内容、实验流程、实验结果及分析</a:t>
            </a:r>
            <a:endParaRPr lang="en-US" altLang="zh-CN" dirty="0"/>
          </a:p>
          <a:p>
            <a:pPr lvl="1"/>
            <a:r>
              <a:rPr lang="zh-CN" altLang="en-US" dirty="0"/>
              <a:t>项目完整代码（如果有），以</a:t>
            </a:r>
            <a:r>
              <a:rPr lang="en-US" altLang="zh-CN" dirty="0"/>
              <a:t>tar.gz</a:t>
            </a:r>
            <a:r>
              <a:rPr lang="zh-CN" altLang="en-US" dirty="0"/>
              <a:t>格式打包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F33E3-7CA9-408D-BA98-A60B5472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9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搭建一个简单的网络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</a:p>
        </p:txBody>
      </p:sp>
    </p:spTree>
    <p:extLst>
      <p:ext uri="{BB962C8B-B14F-4D97-AF65-F5344CB8AC3E}">
        <p14:creationId xmlns:p14="http://schemas.microsoft.com/office/powerpoint/2010/main" val="414772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容器</a:t>
            </a:r>
            <a:r>
              <a:rPr lang="en-US" altLang="zh-CN" dirty="0"/>
              <a:t>/</a:t>
            </a:r>
            <a:r>
              <a:rPr lang="zh-CN" altLang="en-US" dirty="0"/>
              <a:t>虚拟化技术的网络仿真器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相比于硬件网络平台和网络模拟器，</a:t>
            </a:r>
            <a:r>
              <a:rPr lang="en-US" altLang="zh-CN" dirty="0" err="1"/>
              <a:t>Mininet</a:t>
            </a:r>
            <a:r>
              <a:rPr lang="zh-CN" altLang="en-US" dirty="0"/>
              <a:t>的优点</a:t>
            </a:r>
            <a:endParaRPr lang="en-US" altLang="zh-CN" dirty="0"/>
          </a:p>
          <a:p>
            <a:pPr lvl="1"/>
            <a:r>
              <a:rPr lang="zh-CN" altLang="en-US" dirty="0"/>
              <a:t>对硬件要求较低、速度较快、可以支持较大规模拓扑</a:t>
            </a:r>
            <a:endParaRPr lang="en-US" altLang="zh-CN" dirty="0"/>
          </a:p>
          <a:p>
            <a:pPr lvl="1"/>
            <a:r>
              <a:rPr lang="zh-CN" altLang="en-US" dirty="0"/>
              <a:t>具有与硬件网络平台类似的精确度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支持命令行工具和</a:t>
            </a:r>
            <a:r>
              <a:rPr lang="en-US" altLang="zh-CN" dirty="0"/>
              <a:t>Python API</a:t>
            </a:r>
          </a:p>
          <a:p>
            <a:pPr lvl="1"/>
            <a:r>
              <a:rPr lang="zh-CN" altLang="en-US" dirty="0"/>
              <a:t>可实现从</a:t>
            </a:r>
            <a:r>
              <a:rPr lang="en-US" altLang="zh-CN" dirty="0"/>
              <a:t>L2</a:t>
            </a:r>
            <a:r>
              <a:rPr lang="zh-CN" altLang="en-US" dirty="0"/>
              <a:t>到</a:t>
            </a:r>
            <a:r>
              <a:rPr lang="en-US" altLang="zh-CN" dirty="0"/>
              <a:t>L7</a:t>
            </a:r>
            <a:r>
              <a:rPr lang="zh-CN" altLang="en-US" dirty="0"/>
              <a:t>的不同层次的网络系统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30440"/>
              </p:ext>
            </p:extLst>
          </p:nvPr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9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188" lvl="1" indent="0">
              <a:buNone/>
            </a:pPr>
            <a:r>
              <a:rPr lang="en-US" altLang="zh-CN" dirty="0"/>
              <a:t>				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8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31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</a:p>
        </p:txBody>
      </p:sp>
    </p:spTree>
    <p:extLst>
      <p:ext uri="{BB962C8B-B14F-4D97-AF65-F5344CB8AC3E}">
        <p14:creationId xmlns:p14="http://schemas.microsoft.com/office/powerpoint/2010/main" val="14693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69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0381CCD-4F34-4B9E-A7A0-F5B3D8036FA9}"/>
              </a:ext>
            </a:extLst>
          </p:cNvPr>
          <p:cNvGrpSpPr/>
          <p:nvPr/>
        </p:nvGrpSpPr>
        <p:grpSpPr>
          <a:xfrm>
            <a:off x="5164015" y="4695092"/>
            <a:ext cx="2784231" cy="493946"/>
            <a:chOff x="5164015" y="4695092"/>
            <a:chExt cx="2784231" cy="49394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77312C0-660F-424E-8FB7-DEAB58A296EF}"/>
                </a:ext>
              </a:extLst>
            </p:cNvPr>
            <p:cNvSpPr/>
            <p:nvPr/>
          </p:nvSpPr>
          <p:spPr>
            <a:xfrm>
              <a:off x="5164015" y="4695092"/>
              <a:ext cx="2784231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9C63E31-ADA4-440C-B6CB-0C113F1A3AA2}"/>
                </a:ext>
              </a:extLst>
            </p:cNvPr>
            <p:cNvSpPr/>
            <p:nvPr/>
          </p:nvSpPr>
          <p:spPr>
            <a:xfrm>
              <a:off x="5779476" y="4843207"/>
              <a:ext cx="709247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3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12490</TotalTime>
  <Words>1807</Words>
  <Application>Microsoft Office PowerPoint</Application>
  <PresentationFormat>全屏显示(4:3)</PresentationFormat>
  <Paragraphs>362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Mininet实验环境</vt:lpstr>
      <vt:lpstr>提纲</vt:lpstr>
      <vt:lpstr>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Mininet安装</vt:lpstr>
      <vt:lpstr>Mininet API举例</vt:lpstr>
      <vt:lpstr>Mininet支持设置性能参数</vt:lpstr>
      <vt:lpstr>Mininet CLI举例</vt:lpstr>
      <vt:lpstr>Mininet自定义网络拓扑</vt:lpstr>
      <vt:lpstr>网络环境搭建</vt:lpstr>
      <vt:lpstr>网络管理工具</vt:lpstr>
      <vt:lpstr>网络测量工具</vt:lpstr>
      <vt:lpstr>互联网协议实验</vt:lpstr>
      <vt:lpstr>互联网协议实验</vt:lpstr>
      <vt:lpstr>互联网协议实验</vt:lpstr>
      <vt:lpstr>互联网协议实验</vt:lpstr>
      <vt:lpstr>流完成时间实验</vt:lpstr>
      <vt:lpstr>流完成时间实验</vt:lpstr>
      <vt:lpstr>流完成时间实验</vt:lpstr>
      <vt:lpstr>流完成时间实验</vt:lpstr>
      <vt:lpstr>实验内容</vt:lpstr>
      <vt:lpstr>Ubuntu注意事项</vt:lpstr>
      <vt:lpstr>Wireshark使用注意事项</vt:lpstr>
      <vt:lpstr>实验报告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1084</cp:revision>
  <dcterms:created xsi:type="dcterms:W3CDTF">2017-02-15T05:09:36Z</dcterms:created>
  <dcterms:modified xsi:type="dcterms:W3CDTF">2020-03-31T18:29:21Z</dcterms:modified>
</cp:coreProperties>
</file>