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0" r:id="rId4"/>
    <p:sldId id="276" r:id="rId5"/>
    <p:sldId id="272" r:id="rId6"/>
    <p:sldId id="273" r:id="rId7"/>
    <p:sldId id="275" r:id="rId8"/>
    <p:sldId id="277" r:id="rId9"/>
    <p:sldId id="331" r:id="rId10"/>
    <p:sldId id="279" r:id="rId11"/>
    <p:sldId id="280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2020-4-23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广播网络实验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E27C-BEE2-4FDC-BD94-B19223DA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819FC-5DB3-4BB8-B05E-53522AD9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41" lvl="1" indent="-457200">
              <a:lnSpc>
                <a:spcPct val="130000"/>
              </a:lnSpc>
            </a:pPr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41" lvl="1" indent="-457200">
              <a:lnSpc>
                <a:spcPct val="13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尽量使用课程网站提供的</a:t>
            </a:r>
            <a:r>
              <a:rPr lang="en-US" altLang="zh-CN" dirty="0"/>
              <a:t>4.9</a:t>
            </a:r>
            <a:r>
              <a:rPr lang="zh-CN" altLang="en-US" dirty="0"/>
              <a:t>版本内核</a:t>
            </a:r>
            <a:endParaRPr lang="en-US" altLang="zh-CN" dirty="0"/>
          </a:p>
          <a:p>
            <a:pPr marL="857241" lvl="1" indent="-457200">
              <a:lnSpc>
                <a:spcPct val="130000"/>
              </a:lnSpc>
            </a:pPr>
            <a:r>
              <a:rPr lang="zh-CN" altLang="en-US" dirty="0"/>
              <a:t>高版本内核可能有</a:t>
            </a:r>
            <a:r>
              <a:rPr lang="en-US" altLang="zh-CN" dirty="0"/>
              <a:t>Bug</a:t>
            </a:r>
            <a:r>
              <a:rPr lang="zh-CN" altLang="en-US" dirty="0"/>
              <a:t>，导致数据包环路实验在转发几百个包时就提前结束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0A7E0-A954-47E9-BD39-8565F5DDB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hub-reference(.32)	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list_example.c</a:t>
            </a:r>
            <a:r>
              <a:rPr lang="en-US" altLang="zh-CN" dirty="0"/>
              <a:t>	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	# </a:t>
            </a:r>
            <a:r>
              <a:rPr lang="zh-CN" altLang="en-US" dirty="0"/>
              <a:t>待实现程序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scripts			# </a:t>
            </a:r>
            <a:r>
              <a:rPr lang="zh-CN" altLang="en-US" dirty="0"/>
              <a:t>禁止</a:t>
            </a:r>
            <a:r>
              <a:rPr lang="en-US" altLang="zh-CN" dirty="0"/>
              <a:t>TCP Offloading, IPv6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three_nodes_bw.py	# Mininet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en-US" altLang="zh-CN" dirty="0"/>
          </a:p>
          <a:p>
            <a:r>
              <a:rPr lang="zh-CN" altLang="en-US" dirty="0"/>
              <a:t>广播网络实现</a:t>
            </a:r>
            <a:endParaRPr lang="en-US" altLang="zh-CN" dirty="0"/>
          </a:p>
          <a:p>
            <a:pPr lvl="1"/>
            <a:r>
              <a:rPr lang="zh-CN" altLang="en-US" dirty="0"/>
              <a:t>网络端口和发送数据包函数</a:t>
            </a:r>
            <a:endParaRPr lang="en-US" altLang="zh-CN" dirty="0"/>
          </a:p>
          <a:p>
            <a:pPr lvl="1"/>
            <a:r>
              <a:rPr lang="zh-CN" altLang="en-US" dirty="0"/>
              <a:t>链表实现机制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E0FB52-8FED-45C1-8953-210942E42C3D}"/>
              </a:ext>
            </a:extLst>
          </p:cNvPr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</a:p>
        </p:txBody>
      </p:sp>
    </p:spTree>
    <p:extLst>
      <p:ext uri="{BB962C8B-B14F-4D97-AF65-F5344CB8AC3E}">
        <p14:creationId xmlns:p14="http://schemas.microsoft.com/office/powerpoint/2010/main" val="13892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3BD18-D78F-4746-8AD2-E3FD0778ED03}"/>
              </a:ext>
            </a:extLst>
          </p:cNvPr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</a:p>
        </p:txBody>
      </p:sp>
    </p:spTree>
    <p:extLst>
      <p:ext uri="{BB962C8B-B14F-4D97-AF65-F5344CB8AC3E}">
        <p14:creationId xmlns:p14="http://schemas.microsoft.com/office/powerpoint/2010/main" val="391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main.c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收到每个数据包，将该包从所有其它端口转发出去</a:t>
            </a:r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9CD06-4FE2-4277-96AB-A4721267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30"/>
          <a:stretch/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C3FB-FF78-4AFF-A2D3-2556870E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C36E4-F7E4-49FD-867E-48BDCF2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6DE25-7ECC-4D5C-94ED-F3BB1F5F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E108B-ECEC-4976-B809-8997E2CE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38"/>
          <a:stretch/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E217CE-0D28-47A5-8D16-5A221B219AC3}"/>
              </a:ext>
            </a:extLst>
          </p:cNvPr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FEF961-A907-49E7-AC7D-ADC550EA9878}"/>
                </a:ext>
              </a:extLst>
            </p:cNvPr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68E4B68-EF52-46E3-BF71-CB2AACE0407A}"/>
                </a:ext>
              </a:extLst>
            </p:cNvPr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8A34F2B-A05B-402E-B303-2579BD71EF92}"/>
                  </a:ext>
                </a:extLst>
              </p:cNvPr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083E8A7-AC78-4606-8449-406C8E8BFB11}"/>
                  </a:ext>
                </a:extLst>
              </p:cNvPr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4C4E0D6-9559-4C32-AABD-727ECC3D3549}"/>
                  </a:ext>
                </a:extLst>
              </p:cNvPr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169467F-CC26-4D08-A641-2012722C145B}"/>
                  </a:ext>
                </a:extLst>
              </p:cNvPr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1244D3C-130E-48E8-94CC-A97131DC3D21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828052EE-16D7-49FF-AD3C-C61477DFB18B}"/>
                  </a:ext>
                </a:extLst>
              </p:cNvPr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0F1BABA-452B-4645-82B9-5984CD22F84E}"/>
                  </a:ext>
                </a:extLst>
              </p:cNvPr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233DB3-8223-4A51-8679-58F7AE02524E}"/>
                  </a:ext>
                </a:extLst>
              </p:cNvPr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BA3FCDB-D1ED-409B-A385-6B01B1E528D6}"/>
                  </a:ext>
                </a:extLst>
              </p:cNvPr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FD0A02-8453-4521-93B8-0D387336874A}"/>
                  </a:ext>
                </a:extLst>
              </p:cNvPr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04E021-DF80-4748-9E51-29EA0CE7B7F5}"/>
                  </a:ext>
                </a:extLst>
              </p:cNvPr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76C7A8C-8D56-4250-8643-2AFD6FE8FE60}"/>
                  </a:ext>
                </a:extLst>
              </p:cNvPr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0F71B1D-107A-47F4-B974-B6AAA91B9FA9}"/>
                  </a:ext>
                </a:extLst>
              </p:cNvPr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3B9C6E9-8198-4302-8759-5F3BBC58A8A8}"/>
              </a:ext>
            </a:extLst>
          </p:cNvPr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43FECE1-B83E-42DC-829D-23370B054FB4}"/>
              </a:ext>
            </a:extLst>
          </p:cNvPr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5B311-1CF0-45F9-824F-162096FF1BBF}"/>
              </a:ext>
            </a:extLst>
          </p:cNvPr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9089-C384-412D-A459-6100AA0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23120-7F7D-457C-B5F9-FAC7E142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</a:p>
          <a:p>
            <a:pPr lvl="1"/>
            <a:r>
              <a:rPr lang="zh-CN" altLang="en-US" dirty="0"/>
              <a:t>抓包看到一个数据包不断被转发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F4E56-35F1-41A1-B3FF-3FFD46587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E380C4-298F-4D51-B75B-3848D37EE7D0}"/>
              </a:ext>
            </a:extLst>
          </p:cNvPr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65EE14C-18FD-488F-91B0-8E85EED0F9F0}"/>
                </a:ext>
              </a:extLst>
            </p:cNvPr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57B9EF2-B663-4BA7-B5CD-9408010BFDBF}"/>
                </a:ext>
              </a:extLst>
            </p:cNvPr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56FA51-1199-4CEC-8539-718B29B81C8E}"/>
                </a:ext>
              </a:extLst>
            </p:cNvPr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9E3970-25A7-4CC0-88B0-2FE990BFA434}"/>
                </a:ext>
              </a:extLst>
            </p:cNvPr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5DA1E3-9FFC-4C2F-87EA-1520D685C21C}"/>
                </a:ext>
              </a:extLst>
            </p:cNvPr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C15E29-181D-40E1-B562-B5488BACED98}"/>
                </a:ext>
              </a:extLst>
            </p:cNvPr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E5EE182-7597-454F-AE99-5E211D65AC33}"/>
                </a:ext>
              </a:extLst>
            </p:cNvPr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A7F6240-0638-46D7-A2ED-BD8757D5BF63}"/>
                </a:ext>
              </a:extLst>
            </p:cNvPr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F09A2F-4657-4435-8C1C-F6BFA551891D}"/>
                </a:ext>
              </a:extLst>
            </p:cNvPr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A5731D0-6F8F-4AA1-A410-3B68F6DA94AC}"/>
                </a:ext>
              </a:extLst>
            </p:cNvPr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5B1A6BD-4F92-44DE-815E-CF8FEEDD9A3D}"/>
                </a:ext>
              </a:extLst>
            </p:cNvPr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194B5E5-B56D-40B1-A327-EA61DCD19620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4AF5BA-A21F-4C30-9F98-F64B31F7EA31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BF7D8E-3C8D-4926-B82D-8E91644E4240}"/>
                </a:ext>
              </a:extLst>
            </p:cNvPr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DA91283-88D8-424F-A619-8D8F74A72665}"/>
                </a:ext>
              </a:extLst>
            </p:cNvPr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FC59CDCC-8595-4106-BE17-1CCFBB813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4" y="4581572"/>
            <a:ext cx="2949693" cy="19113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9B51A4-65EE-417B-AD4B-49EAEE59C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72" y="3805112"/>
            <a:ext cx="5552514" cy="29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CA37-4BDA-4FCB-A064-C0A5ED1B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FE43A-5880-484F-AD50-4E523306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/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 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自己动手构建环形拓扑，验证该拓扑下节点广播会产生数据包环路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ABF1-BCDA-4E36-B3D4-9123AE2AD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5125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14157</TotalTime>
  <Words>827</Words>
  <Application>Microsoft Office PowerPoint</Application>
  <PresentationFormat>全屏显示(4:3)</PresentationFormat>
  <Paragraphs>135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广播网络实验</vt:lpstr>
      <vt:lpstr>提纲</vt:lpstr>
      <vt:lpstr>如何构建一个多节点网络？</vt:lpstr>
      <vt:lpstr>广播网络（Hub）实现</vt:lpstr>
      <vt:lpstr>链表实现</vt:lpstr>
      <vt:lpstr>实现节点广播</vt:lpstr>
      <vt:lpstr>广播网络传输效率</vt:lpstr>
      <vt:lpstr>数据包在环路中不断转发</vt:lpstr>
      <vt:lpstr>实验内容</vt:lpstr>
      <vt:lpstr>注意事项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1322</cp:revision>
  <dcterms:created xsi:type="dcterms:W3CDTF">2017-02-15T05:09:36Z</dcterms:created>
  <dcterms:modified xsi:type="dcterms:W3CDTF">2020-04-22T16:27:12Z</dcterms:modified>
</cp:coreProperties>
</file>