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4" r:id="rId8"/>
    <p:sldId id="266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68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1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EF2562-AF67-4706-9D71-9F74E0B04C3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4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735DE-AD14-4B57-9F41-0B414ECF9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Project1 </a:t>
            </a:r>
            <a:r>
              <a:rPr lang="en-US" altLang="zh-CN" sz="4800" dirty="0"/>
              <a:t>Design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31560-809F-4875-BBDB-2D388E70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李昊宸   孔维浩</a:t>
            </a:r>
          </a:p>
        </p:txBody>
      </p:sp>
    </p:spTree>
    <p:extLst>
      <p:ext uri="{BB962C8B-B14F-4D97-AF65-F5344CB8AC3E}">
        <p14:creationId xmlns:p14="http://schemas.microsoft.com/office/powerpoint/2010/main" val="227928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F87B-D003-4019-8787-A2B010A5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err="1"/>
              <a:t>Createimage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D8A4C38-2714-4081-AF75-068114AC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调用函数？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采用函数指针。例子：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void (*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printstr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)(char *str);</a:t>
            </a: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char *str = “Hello OS!/n”;</a:t>
            </a: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printstr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= 0x80011100;</a:t>
            </a: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(*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printstr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)(str);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F87B-D003-4019-8787-A2B010A5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err="1"/>
              <a:t>Createimage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D8A4C38-2714-4081-AF75-068114AC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怎么组成？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的程序段作为第一扇区，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的程序段作为第二扇区。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如何获得地址和大小？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p_offset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获得程序段的偏移量，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p_filesz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获得大小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注意：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p_filesz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可能不是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512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的倍数，注意要用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</a:t>
            </a:r>
            <a:r>
              <a:rPr lang="zh-CN" altLang="en-US" sz="280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来</a:t>
            </a:r>
            <a:r>
              <a:rPr lang="en-US" altLang="zh-CN" sz="280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padding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64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7130-CE81-4E54-BAA3-BD52315F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Createimage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FEA900-C4CC-4031-B548-E13B21FCF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5" y="1719771"/>
            <a:ext cx="5010849" cy="26197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A36FC-E746-4481-A115-66B829B0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84" y="1695208"/>
            <a:ext cx="468695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Bootblock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8317-B34E-4F04-9BA4-56CB8B05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一段大小为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个扇区（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512B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）的程序，负责把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加载到内存的指定地址上。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然后要跳转到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的入口。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子任务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中，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不进行任何有效操作，只是输出一段话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”It’s a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Bootblock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8317-B34E-4F04-9BA4-56CB8B05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对于龙芯处理器而言，在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CPU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上电后，执行地址会在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PMON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的调控下自动跳转至一处可执行代码，这段代码的作用是把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sd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卡上第一个扇区（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512B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）的内容拷贝到开发板上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0xa0800000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的位置。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在实验中，这段程序由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loadboot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指令自动执行。</a:t>
            </a:r>
          </a:p>
        </p:txBody>
      </p:sp>
    </p:spTree>
    <p:extLst>
      <p:ext uri="{BB962C8B-B14F-4D97-AF65-F5344CB8AC3E}">
        <p14:creationId xmlns:p14="http://schemas.microsoft.com/office/powerpoint/2010/main" val="30297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如何将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移动到我们想要的位置？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调用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BIOS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 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read_sd_card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addr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offset, size)</a:t>
            </a: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addr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移动到内存的目标位置  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0xa0800200</a:t>
            </a: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offset: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要移动数据在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SD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卡中的偏移量      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占据第一个扇区，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在第二个扇区，偏移量为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0x200</a:t>
            </a:r>
          </a:p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size:  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的大小    占一个扇区，为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512B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，即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0x200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为什么把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放在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0xa0800200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一个原因是因为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512B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大小的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占据了前面的分区，地址顺延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2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真正的操作系统内核。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本实验中，它仅仅输出一句话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”Hello OS!”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，没有任何实际功能。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4202-906F-4647-9708-2781B0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Kernel_main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281E4-1B57-4FFE-953B-8AD0B961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97109" cy="41954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的入口地址在哪里？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我们需要查看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ld.script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是怎样完成链接工作的。</a:t>
            </a:r>
          </a:p>
          <a:p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右图是链接器的部分段落，我么可以看到在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SECTIONS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分区下的第一个节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.text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中，被第一个链接的文件是入口函数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entry_function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于是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的入口地址应该为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被拷贝到的首地址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0xa0800200,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Kernel_main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的地址。采用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jal</a:t>
            </a:r>
            <a:r>
              <a:rPr lang="zh-CN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指令跳转至该地址执行即可。</a:t>
            </a:r>
            <a:endParaRPr lang="zh-CN" altLang="en-US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34A80-39E8-45AB-82D1-2A2BC7DE78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47" y="1757206"/>
            <a:ext cx="3643463" cy="419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4202-906F-4647-9708-2781B0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281E4-1B57-4FFE-953B-8AD0B961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31738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如何让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从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a0800000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开始，而不是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0xa0800200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呢？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答：在调用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read_sd_card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之前，篡改它的返回地址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$ra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，改为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的入口。然后用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jr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跳转，而不是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jalr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这时候程序进入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read_sd_card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BIOS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函数不会被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覆盖。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（另外要注意改一下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section .data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里面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kernel_main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的值）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F48BB-60E0-4F6B-874F-AEB3168C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6" y="4293271"/>
            <a:ext cx="70104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4202-906F-4647-9708-2781B0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281E4-1B57-4FFE-953B-8AD0B961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31738" cy="4195481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一般来说，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函数肯定是不会返回的。</a:t>
            </a:r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所以一开始我用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jr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跳转到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，而不是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jalr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，毕竟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又不会返回，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$ra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里是什么毫无意义。</a:t>
            </a:r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不过本实验中，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功能有限，如果不用死循环把它卡住，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确实会返回。</a:t>
            </a:r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有趣的是，用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jr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跳转的话，会导致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不停被执行，屏幕上反复输出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Hello OS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。但是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并没有被循环执行，屏幕上只有一开始的一句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It’s a 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bootblock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。</a:t>
            </a:r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会被循环执行？为什么明明没有</a:t>
            </a:r>
            <a:r>
              <a:rPr lang="en-US" altLang="zh-CN" sz="22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jalr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$ra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里面却有着</a:t>
            </a:r>
            <a:r>
              <a:rPr lang="en-US" altLang="zh-CN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kernel</a:t>
            </a:r>
            <a:r>
              <a:rPr lang="zh-CN" altLang="en-US" sz="2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的入口地址？</a:t>
            </a:r>
            <a:endParaRPr lang="en-US" altLang="zh-CN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sz="22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1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F87B-D003-4019-8787-A2B010A5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7E03AE-FD3E-4C34-812B-D02FB146BA7F}"/>
              </a:ext>
            </a:extLst>
          </p:cNvPr>
          <p:cNvSpPr/>
          <p:nvPr/>
        </p:nvSpPr>
        <p:spPr>
          <a:xfrm>
            <a:off x="3205114" y="3770722"/>
            <a:ext cx="1638692" cy="11029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Bootblock</a:t>
            </a:r>
            <a:endParaRPr lang="en-US" altLang="zh-CN" dirty="0"/>
          </a:p>
          <a:p>
            <a:pPr algn="ctr"/>
            <a:r>
              <a:rPr lang="en-US" altLang="zh-CN" dirty="0"/>
              <a:t>512B</a:t>
            </a:r>
          </a:p>
          <a:p>
            <a:pPr algn="ctr"/>
            <a:r>
              <a:rPr lang="zh-CN" altLang="en-US" dirty="0"/>
              <a:t>首地址</a:t>
            </a:r>
            <a:r>
              <a:rPr lang="en-US" altLang="zh-CN" dirty="0"/>
              <a:t>0xa0800000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BE01D1-33F0-4934-BD1D-EE3D0F9DC415}"/>
              </a:ext>
            </a:extLst>
          </p:cNvPr>
          <p:cNvSpPr/>
          <p:nvPr/>
        </p:nvSpPr>
        <p:spPr>
          <a:xfrm>
            <a:off x="5846190" y="3770721"/>
            <a:ext cx="1770668" cy="11029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512B</a:t>
            </a:r>
          </a:p>
          <a:p>
            <a:pPr algn="ctr"/>
            <a:r>
              <a:rPr lang="zh-CN" altLang="en-US" dirty="0"/>
              <a:t>首地址</a:t>
            </a:r>
            <a:endParaRPr lang="en-US" altLang="zh-CN" dirty="0"/>
          </a:p>
          <a:p>
            <a:pPr algn="ctr"/>
            <a:r>
              <a:rPr lang="en-US" altLang="zh-CN" dirty="0"/>
              <a:t>0xa0800200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FD13EA-A815-4426-913E-5E3369D9D580}"/>
              </a:ext>
            </a:extLst>
          </p:cNvPr>
          <p:cNvSpPr/>
          <p:nvPr/>
        </p:nvSpPr>
        <p:spPr>
          <a:xfrm>
            <a:off x="4515439" y="2441543"/>
            <a:ext cx="1451728" cy="73529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内核镜像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80CE51-4092-4212-954D-D3F13C701BE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024460" y="3176833"/>
            <a:ext cx="811492" cy="59388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9A7A7B-187E-40FC-9C8A-C6D571C953FB}"/>
              </a:ext>
            </a:extLst>
          </p:cNvPr>
          <p:cNvCxnSpPr/>
          <p:nvPr/>
        </p:nvCxnSpPr>
        <p:spPr>
          <a:xfrm>
            <a:off x="5684363" y="3176833"/>
            <a:ext cx="772998" cy="59388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8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672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楷体 Std R</vt:lpstr>
      <vt:lpstr>Arial</vt:lpstr>
      <vt:lpstr>Century Gothic</vt:lpstr>
      <vt:lpstr>Wingdings 3</vt:lpstr>
      <vt:lpstr>离子</vt:lpstr>
      <vt:lpstr>Project1 Design Review</vt:lpstr>
      <vt:lpstr>Bootblock</vt:lpstr>
      <vt:lpstr>Bootblock</vt:lpstr>
      <vt:lpstr>Kernel</vt:lpstr>
      <vt:lpstr>Kernel</vt:lpstr>
      <vt:lpstr>Kernel_main</vt:lpstr>
      <vt:lpstr>附加任务</vt:lpstr>
      <vt:lpstr>一些问题</vt:lpstr>
      <vt:lpstr>Image</vt:lpstr>
      <vt:lpstr>Createimage</vt:lpstr>
      <vt:lpstr>Createimage</vt:lpstr>
      <vt:lpstr>Createimage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 Design Review</dc:title>
  <dc:creator>小黑 小黑的小白的</dc:creator>
  <cp:lastModifiedBy>小黑的小白的 小黑</cp:lastModifiedBy>
  <cp:revision>12</cp:revision>
  <dcterms:created xsi:type="dcterms:W3CDTF">2019-09-04T03:17:35Z</dcterms:created>
  <dcterms:modified xsi:type="dcterms:W3CDTF">2019-09-09T09:29:24Z</dcterms:modified>
</cp:coreProperties>
</file>