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5" r:id="rId6"/>
    <p:sldId id="259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1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04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680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7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1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62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4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53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9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8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9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7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8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1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2562-AF67-4706-9D71-9F74E0B04C3C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9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EF2562-AF67-4706-9D71-9F74E0B04C3C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2DACC-697B-42B4-AC28-982BF15B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847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735DE-AD14-4B57-9F41-0B414ECF9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Project2 </a:t>
            </a:r>
            <a:r>
              <a:rPr lang="en-US" altLang="zh-CN" sz="4800" dirty="0"/>
              <a:t>Design Review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731560-809F-4875-BBDB-2D388E701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李昊宸  任轶慧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28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9E650-F317-48A9-8479-1C25B48D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C8317-B34E-4F04-9BA4-56CB8B05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486783" cy="419548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PCB</a:t>
            </a:r>
            <a:r>
              <a:rPr lang="zh-CN" altLang="en-US" sz="2800" dirty="0"/>
              <a:t>是进程控制块的简称，是一个结构体，每一个进程</a:t>
            </a:r>
            <a:r>
              <a:rPr lang="en-US" altLang="zh-CN" sz="2800" dirty="0"/>
              <a:t>/</a:t>
            </a:r>
            <a:r>
              <a:rPr lang="zh-CN" altLang="en-US" sz="2800" dirty="0"/>
              <a:t>线程对应一个</a:t>
            </a:r>
            <a:r>
              <a:rPr lang="en-US" altLang="zh-CN" sz="2800" dirty="0"/>
              <a:t>PCB </a:t>
            </a:r>
            <a:r>
              <a:rPr lang="zh-CN" altLang="en-US" sz="2800" dirty="0"/>
              <a:t>，操作系统通过</a:t>
            </a:r>
            <a:r>
              <a:rPr lang="en-US" altLang="zh-CN" sz="2800" dirty="0"/>
              <a:t>PCB</a:t>
            </a:r>
            <a:r>
              <a:rPr lang="zh-CN" altLang="en-US" sz="2800" dirty="0"/>
              <a:t>对进程、线程进行调度、上下文切换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0447FD-F793-4FB3-9E12-32709F839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010" y="937169"/>
            <a:ext cx="4296375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1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9E650-F317-48A9-8479-1C25B48D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PCB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DB5922-4896-42A5-BCD9-094FD57B0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884" y="1622010"/>
            <a:ext cx="4220164" cy="346758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8AB6F6-E5E1-4AAF-95E0-036178D6D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728" y="1622010"/>
            <a:ext cx="1705213" cy="12670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090E17-A33C-4E65-9B98-92F19EC2F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728" y="3850177"/>
            <a:ext cx="201958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2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66A6-82B8-4E8A-9766-0C2D99C3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Init_PCB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6FC6C-6402-42C5-BC63-BE6721D4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91902" cy="419548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800" dirty="0"/>
              <a:t>初始化</a:t>
            </a:r>
            <a:r>
              <a:rPr lang="en-US" altLang="zh-CN" sz="2800" dirty="0"/>
              <a:t>ready</a:t>
            </a:r>
            <a:r>
              <a:rPr lang="zh-CN" altLang="en-US" sz="2800" dirty="0"/>
              <a:t>、</a:t>
            </a:r>
            <a:r>
              <a:rPr lang="en-US" altLang="zh-CN" sz="2800" dirty="0"/>
              <a:t>block</a:t>
            </a:r>
            <a:r>
              <a:rPr lang="zh-CN" altLang="en-US" sz="2800" dirty="0"/>
              <a:t>队列、分配空间</a:t>
            </a:r>
            <a:endParaRPr lang="en-US" altLang="zh-CN" sz="2800" dirty="0"/>
          </a:p>
          <a:p>
            <a:r>
              <a:rPr lang="zh-CN" altLang="en-US" sz="2800" dirty="0"/>
              <a:t>初始化</a:t>
            </a:r>
            <a:r>
              <a:rPr lang="en-US" altLang="zh-CN" sz="2800" dirty="0" err="1"/>
              <a:t>pcb</a:t>
            </a:r>
            <a:endParaRPr lang="en-US" altLang="zh-CN" sz="2800" dirty="0"/>
          </a:p>
          <a:p>
            <a:r>
              <a:rPr lang="en-US" altLang="zh-CN" sz="2800" dirty="0"/>
              <a:t>{</a:t>
            </a:r>
            <a:r>
              <a:rPr lang="zh-CN" altLang="en-US" sz="2800" dirty="0"/>
              <a:t>包括：</a:t>
            </a:r>
            <a:r>
              <a:rPr lang="en-US" altLang="zh-CN" sz="2800" dirty="0" err="1"/>
              <a:t>pid</a:t>
            </a:r>
            <a:r>
              <a:rPr lang="zh-CN" altLang="en-US" sz="2800" dirty="0"/>
              <a:t>依次</a:t>
            </a:r>
            <a:r>
              <a:rPr lang="en-US" altLang="zh-CN" sz="2800" dirty="0"/>
              <a:t>++</a:t>
            </a:r>
          </a:p>
          <a:p>
            <a:r>
              <a:rPr lang="en-US" altLang="zh-CN" sz="2800" dirty="0"/>
              <a:t>Context</a:t>
            </a:r>
            <a:r>
              <a:rPr lang="zh-CN" altLang="en-US" sz="2800" dirty="0"/>
              <a:t>段赋值为</a:t>
            </a:r>
            <a:r>
              <a:rPr lang="en-US" altLang="zh-CN" sz="2800" dirty="0"/>
              <a:t>0</a:t>
            </a:r>
          </a:p>
          <a:p>
            <a:r>
              <a:rPr lang="zh-CN" altLang="en-US" sz="2800" dirty="0"/>
              <a:t>栈指针赋值为进程</a:t>
            </a:r>
            <a:r>
              <a:rPr lang="en-US" altLang="zh-CN" sz="2800" dirty="0"/>
              <a:t>/</a:t>
            </a:r>
            <a:r>
              <a:rPr lang="zh-CN" altLang="en-US" sz="2800" dirty="0"/>
              <a:t>线程的栈顶地址</a:t>
            </a:r>
            <a:endParaRPr lang="en-US" altLang="zh-CN" sz="2800" dirty="0"/>
          </a:p>
          <a:p>
            <a:r>
              <a:rPr lang="zh-CN" altLang="en-US" sz="2800" dirty="0"/>
              <a:t>栈顶</a:t>
            </a:r>
            <a:r>
              <a:rPr lang="en-US" altLang="zh-CN" sz="2800" dirty="0"/>
              <a:t>--</a:t>
            </a:r>
          </a:p>
          <a:p>
            <a:r>
              <a:rPr lang="zh-CN" altLang="en-US" sz="2800" dirty="0"/>
              <a:t>返回值赋值为进程</a:t>
            </a:r>
            <a:r>
              <a:rPr lang="en-US" altLang="zh-CN" sz="2800" dirty="0"/>
              <a:t>/</a:t>
            </a:r>
            <a:r>
              <a:rPr lang="zh-CN" altLang="en-US" sz="2800" dirty="0"/>
              <a:t>线程入口地址</a:t>
            </a:r>
            <a:endParaRPr lang="en-US" altLang="zh-CN" sz="2800" dirty="0"/>
          </a:p>
          <a:p>
            <a:r>
              <a:rPr lang="en-US" altLang="zh-CN" sz="2800" dirty="0"/>
              <a:t>state</a:t>
            </a:r>
            <a:r>
              <a:rPr lang="zh-CN" altLang="en-US" sz="2800" dirty="0"/>
              <a:t>标为</a:t>
            </a:r>
            <a:r>
              <a:rPr lang="en-US" altLang="zh-CN" sz="2800" dirty="0"/>
              <a:t>TASK_READY</a:t>
            </a:r>
          </a:p>
          <a:p>
            <a:r>
              <a:rPr lang="zh-CN" altLang="en-US" sz="2800" dirty="0"/>
              <a:t>更改</a:t>
            </a:r>
            <a:r>
              <a:rPr lang="en-US" altLang="zh-CN" sz="2800" dirty="0"/>
              <a:t>type</a:t>
            </a:r>
          </a:p>
          <a:p>
            <a:r>
              <a:rPr lang="en-US" altLang="zh-CN" sz="2800" dirty="0"/>
              <a:t>}</a:t>
            </a:r>
          </a:p>
          <a:p>
            <a:r>
              <a:rPr lang="en-US" altLang="zh-CN" sz="2800" dirty="0" err="1"/>
              <a:t>pcb</a:t>
            </a:r>
            <a:r>
              <a:rPr lang="zh-CN" altLang="en-US" sz="2800" dirty="0"/>
              <a:t>依次入</a:t>
            </a:r>
            <a:r>
              <a:rPr lang="en-US" altLang="zh-CN" sz="2800" dirty="0"/>
              <a:t>ready</a:t>
            </a:r>
            <a:r>
              <a:rPr lang="zh-CN" altLang="en-US" sz="2800" dirty="0"/>
              <a:t>队列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27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66A6-82B8-4E8A-9766-0C2D99C3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 switching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6FC6C-6402-42C5-BC63-BE6721D4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91902" cy="4195481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When?</a:t>
            </a:r>
          </a:p>
          <a:p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每次运行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do_schedule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（）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/>
              <a:t>NESTED(</a:t>
            </a:r>
            <a:r>
              <a:rPr lang="en-US" altLang="zh-CN" dirty="0" err="1"/>
              <a:t>do_scheduler</a:t>
            </a:r>
            <a:r>
              <a:rPr lang="en-US" altLang="zh-CN" dirty="0"/>
              <a:t>, 0, ra)</a:t>
            </a:r>
          </a:p>
          <a:p>
            <a:r>
              <a:rPr lang="en-US" altLang="zh-CN" dirty="0"/>
              <a:t>    SAVE_CONTEXT(KERNEL)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jal</a:t>
            </a:r>
            <a:r>
              <a:rPr lang="en-US" altLang="zh-CN" dirty="0"/>
              <a:t>     scheduler</a:t>
            </a:r>
          </a:p>
          <a:p>
            <a:r>
              <a:rPr lang="en-US" altLang="zh-CN" dirty="0"/>
              <a:t>    RESTORE_CONTEXT(KERNEL)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jr</a:t>
            </a:r>
            <a:r>
              <a:rPr lang="en-US" altLang="zh-CN" dirty="0"/>
              <a:t>      ra</a:t>
            </a:r>
          </a:p>
          <a:p>
            <a:r>
              <a:rPr lang="en-US" altLang="zh-CN" dirty="0"/>
              <a:t>END(</a:t>
            </a:r>
            <a:r>
              <a:rPr lang="en-US" altLang="zh-CN" dirty="0" err="1"/>
              <a:t>do_scheduler</a:t>
            </a:r>
            <a:r>
              <a:rPr lang="en-US" altLang="zh-CN" dirty="0"/>
              <a:t>)</a:t>
            </a:r>
          </a:p>
          <a:p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51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B4202-906F-4647-9708-2781B06F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 switching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01D699-0919-4C67-A589-8026E913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70" y="1853248"/>
            <a:ext cx="680179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B4202-906F-4647-9708-2781B06F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 switching 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D0DAEFF-4FF6-4F7D-96D6-D9A545E02259}"/>
              </a:ext>
            </a:extLst>
          </p:cNvPr>
          <p:cNvSpPr/>
          <p:nvPr/>
        </p:nvSpPr>
        <p:spPr>
          <a:xfrm>
            <a:off x="6202785" y="1956619"/>
            <a:ext cx="4532671" cy="381491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Test_lock1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CF901EF-870C-4B9C-8BD3-098BCAF1BC00}"/>
              </a:ext>
            </a:extLst>
          </p:cNvPr>
          <p:cNvSpPr/>
          <p:nvPr/>
        </p:nvSpPr>
        <p:spPr>
          <a:xfrm>
            <a:off x="868787" y="1956619"/>
            <a:ext cx="4532671" cy="381491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Test_scheduler_1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A0E967B-13CC-4D16-87A5-A70E2C0BD970}"/>
              </a:ext>
            </a:extLst>
          </p:cNvPr>
          <p:cNvSpPr/>
          <p:nvPr/>
        </p:nvSpPr>
        <p:spPr>
          <a:xfrm>
            <a:off x="7313835" y="2880852"/>
            <a:ext cx="899650" cy="25465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Lock</a:t>
            </a:r>
          </a:p>
          <a:p>
            <a:pPr algn="ctr"/>
            <a:r>
              <a:rPr lang="en-US" altLang="zh-CN" dirty="0"/>
              <a:t>Test</a:t>
            </a:r>
          </a:p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3B312D7-E925-4D31-BCA7-DB130559F3EB}"/>
              </a:ext>
            </a:extLst>
          </p:cNvPr>
          <p:cNvSpPr/>
          <p:nvPr/>
        </p:nvSpPr>
        <p:spPr>
          <a:xfrm>
            <a:off x="8773926" y="2880852"/>
            <a:ext cx="899650" cy="25465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Lock</a:t>
            </a:r>
          </a:p>
          <a:p>
            <a:pPr algn="ctr"/>
            <a:r>
              <a:rPr lang="en-US" altLang="zh-CN" dirty="0"/>
              <a:t>Test</a:t>
            </a:r>
          </a:p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9A1D76-5EC2-4CC8-BDF5-980B3C4ACCCB}"/>
              </a:ext>
            </a:extLst>
          </p:cNvPr>
          <p:cNvSpPr/>
          <p:nvPr/>
        </p:nvSpPr>
        <p:spPr>
          <a:xfrm>
            <a:off x="1183422" y="2880852"/>
            <a:ext cx="899650" cy="25465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PrintkTest</a:t>
            </a:r>
            <a:endParaRPr lang="en-US" altLang="zh-CN" dirty="0"/>
          </a:p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03C277A-3C3F-4549-900C-120A2D34368C}"/>
              </a:ext>
            </a:extLst>
          </p:cNvPr>
          <p:cNvSpPr/>
          <p:nvPr/>
        </p:nvSpPr>
        <p:spPr>
          <a:xfrm>
            <a:off x="2643513" y="2880852"/>
            <a:ext cx="899650" cy="25465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Printk</a:t>
            </a:r>
            <a:endParaRPr lang="en-US" altLang="zh-CN" dirty="0"/>
          </a:p>
          <a:p>
            <a:pPr algn="ctr"/>
            <a:r>
              <a:rPr lang="en-US" altLang="zh-CN" dirty="0"/>
              <a:t>Test</a:t>
            </a:r>
          </a:p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0331239-9393-475C-8528-3C668017CEF8}"/>
              </a:ext>
            </a:extLst>
          </p:cNvPr>
          <p:cNvSpPr/>
          <p:nvPr/>
        </p:nvSpPr>
        <p:spPr>
          <a:xfrm>
            <a:off x="4027408" y="2880852"/>
            <a:ext cx="899650" cy="25465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Draw</a:t>
            </a:r>
          </a:p>
          <a:p>
            <a:pPr algn="ctr"/>
            <a:r>
              <a:rPr lang="en-US" altLang="zh-CN" dirty="0"/>
              <a:t>Test</a:t>
            </a:r>
          </a:p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E517E6D-009B-4D98-91BC-E59B88FC41E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083072" y="4154129"/>
            <a:ext cx="560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0635C7-FFB9-4EE9-A27F-10319482396F}"/>
              </a:ext>
            </a:extLst>
          </p:cNvPr>
          <p:cNvCxnSpPr/>
          <p:nvPr/>
        </p:nvCxnSpPr>
        <p:spPr>
          <a:xfrm>
            <a:off x="3543163" y="4154129"/>
            <a:ext cx="560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20FD13D-1600-4C05-A1AD-F8EDC603E573}"/>
              </a:ext>
            </a:extLst>
          </p:cNvPr>
          <p:cNvCxnSpPr>
            <a:cxnSpLocks/>
          </p:cNvCxnSpPr>
          <p:nvPr/>
        </p:nvCxnSpPr>
        <p:spPr>
          <a:xfrm>
            <a:off x="4927058" y="4154129"/>
            <a:ext cx="1275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6E82046-4036-4165-A4F8-E94FAEFB112D}"/>
              </a:ext>
            </a:extLst>
          </p:cNvPr>
          <p:cNvCxnSpPr>
            <a:stCxn id="4" idx="3"/>
          </p:cNvCxnSpPr>
          <p:nvPr/>
        </p:nvCxnSpPr>
        <p:spPr>
          <a:xfrm>
            <a:off x="10735456" y="3864077"/>
            <a:ext cx="473014" cy="9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3125D8C3-82CE-467D-89E7-19C74D8C9436}"/>
              </a:ext>
            </a:extLst>
          </p:cNvPr>
          <p:cNvCxnSpPr/>
          <p:nvPr/>
        </p:nvCxnSpPr>
        <p:spPr>
          <a:xfrm rot="10800000" flipV="1">
            <a:off x="405354" y="3864077"/>
            <a:ext cx="10803117" cy="2621564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402187B-213D-4850-A219-8295F8933EBA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-371370" y="4930854"/>
            <a:ext cx="2331516" cy="778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6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66A6-82B8-4E8A-9766-0C2D99C3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6FC6C-6402-42C5-BC63-BE6721D4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91902" cy="419548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给每一把锁加一个阻塞队列，每一把锁有自己的编号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do_block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queue_t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*queue)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：阻塞当前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task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，将其入队，之后执行调度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do_schedule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fr-FR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do_unblock_one(queue_t *queue)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：队头出队，状态修改为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ready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，入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ready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队列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de-DE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do_unblock_all(queue_t *queue)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：整个队列出队，状态修改为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ready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，入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ready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队列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49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66A6-82B8-4E8A-9766-0C2D99C3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6FC6C-6402-42C5-BC63-BE6721D4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91902" cy="4195481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do_mutex_lock_init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mutex_lock_t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*lock)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：生成一把锁。把锁的状态置为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UNLOCKED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，给锁一个编号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do_mutex_lock_acquire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mutex_lock_t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*lock)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：对某个任务而言，获取一把锁。成功就将其上锁，失败的话进入阻塞队列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do_mutex_lock_release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mutex_lock_t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*lock)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：把锁释放，如果阻塞队列还有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task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就把它状态设为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ready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，进入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ready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队列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222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235</TotalTime>
  <Words>383</Words>
  <Application>Microsoft Office PowerPoint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Adobe 楷体 Std R</vt:lpstr>
      <vt:lpstr>Arial</vt:lpstr>
      <vt:lpstr>Century Gothic</vt:lpstr>
      <vt:lpstr>Wingdings 3</vt:lpstr>
      <vt:lpstr>离子</vt:lpstr>
      <vt:lpstr>Project2 Design Review</vt:lpstr>
      <vt:lpstr>PCB</vt:lpstr>
      <vt:lpstr>PCB</vt:lpstr>
      <vt:lpstr>Init_PCB</vt:lpstr>
      <vt:lpstr>Context switching </vt:lpstr>
      <vt:lpstr>Context switching </vt:lpstr>
      <vt:lpstr>Context switching </vt:lpstr>
      <vt:lpstr>Block</vt:lpstr>
      <vt:lpstr>Block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 Design Review</dc:title>
  <dc:creator>小黑 小黑的小白的</dc:creator>
  <cp:lastModifiedBy>小黑的小白的 小黑</cp:lastModifiedBy>
  <cp:revision>21</cp:revision>
  <dcterms:created xsi:type="dcterms:W3CDTF">2019-09-04T03:17:35Z</dcterms:created>
  <dcterms:modified xsi:type="dcterms:W3CDTF">2019-09-20T10:26:38Z</dcterms:modified>
</cp:coreProperties>
</file>