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3" r:id="rId5"/>
    <p:sldId id="265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68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1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EF2562-AF67-4706-9D71-9F74E0B04C3C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4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735DE-AD14-4B57-9F41-0B414ECF9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46346" cy="3329581"/>
          </a:xfrm>
        </p:spPr>
        <p:txBody>
          <a:bodyPr/>
          <a:lstStyle/>
          <a:p>
            <a:r>
              <a:rPr lang="en-US" altLang="zh-CN" dirty="0"/>
              <a:t>Project2 </a:t>
            </a:r>
            <a:r>
              <a:rPr lang="en-US" altLang="zh-CN" sz="4800" dirty="0"/>
              <a:t>Design </a:t>
            </a:r>
            <a:r>
              <a:rPr lang="en-US" altLang="zh-CN" sz="4800" dirty="0" err="1"/>
              <a:t>Review_Ⅱ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31560-809F-4875-BBDB-2D388E70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李昊宸  任轶慧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8317-B34E-4F04-9BA4-56CB8B05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74" y="1385741"/>
            <a:ext cx="7805393" cy="53449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时钟中断：</a:t>
            </a:r>
            <a:endParaRPr lang="en-US" altLang="zh-CN" sz="1800" dirty="0"/>
          </a:p>
          <a:p>
            <a:r>
              <a:rPr lang="zh-CN" altLang="zh-CN" sz="1800" dirty="0"/>
              <a:t>首先，是触发例外【</a:t>
            </a:r>
            <a:r>
              <a:rPr lang="en-US" altLang="zh-CN" sz="1800" dirty="0"/>
              <a:t>CP0_COUNT</a:t>
            </a:r>
            <a:r>
              <a:rPr lang="zh-CN" altLang="zh-CN" sz="1800" dirty="0"/>
              <a:t>寄存器与</a:t>
            </a:r>
            <a:r>
              <a:rPr lang="en-US" altLang="zh-CN" sz="1800" dirty="0"/>
              <a:t>CP0_COMPARE</a:t>
            </a:r>
            <a:r>
              <a:rPr lang="zh-CN" altLang="zh-CN" sz="1800" dirty="0"/>
              <a:t>寄存器内的值相等时，会触发一个时钟中断例外。】，进行第一级例外处理（硬件自动完成）到达中断处理函数入口</a:t>
            </a:r>
            <a:r>
              <a:rPr lang="en-US" altLang="zh-CN" sz="1800" dirty="0" err="1"/>
              <a:t>exception_handle_entry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首先关中断（</a:t>
            </a:r>
            <a:r>
              <a:rPr lang="en-US" altLang="zh-CN" sz="1800" dirty="0"/>
              <a:t>CLI</a:t>
            </a:r>
            <a:r>
              <a:rPr lang="zh-CN" altLang="zh-CN" sz="1800" dirty="0"/>
              <a:t>）</a:t>
            </a:r>
            <a:r>
              <a:rPr lang="en-US" altLang="zh-CN" sz="1800" dirty="0"/>
              <a:t>,</a:t>
            </a:r>
            <a:r>
              <a:rPr lang="zh-CN" altLang="zh-CN" sz="1800" dirty="0"/>
              <a:t>然后保存用户上下文（</a:t>
            </a:r>
            <a:r>
              <a:rPr lang="en-US" altLang="zh-CN" sz="1800" dirty="0"/>
              <a:t>SAVE_CONTEXT(USER)</a:t>
            </a:r>
            <a:r>
              <a:rPr lang="zh-CN" altLang="zh-CN" sz="1800" dirty="0"/>
              <a:t>），随后进行第二级例外处理（对</a:t>
            </a:r>
            <a:r>
              <a:rPr lang="en-US" altLang="zh-CN" sz="1800" dirty="0"/>
              <a:t>CP0_CAUSE</a:t>
            </a:r>
            <a:r>
              <a:rPr lang="zh-CN" altLang="zh-CN" sz="1800" dirty="0"/>
              <a:t>寄存器中</a:t>
            </a:r>
            <a:r>
              <a:rPr lang="en-US" altLang="zh-CN" sz="1800" dirty="0"/>
              <a:t>CAUSE_EXCCODE</a:t>
            </a:r>
            <a:r>
              <a:rPr lang="zh-CN" altLang="zh-CN" sz="1800" dirty="0"/>
              <a:t>字段的数值分析，确定跳转到哪个中断处理程序（</a:t>
            </a:r>
            <a:r>
              <a:rPr lang="en-US" altLang="zh-CN" sz="1800" dirty="0" err="1"/>
              <a:t>exception_handler</a:t>
            </a:r>
            <a:r>
              <a:rPr lang="en-US" altLang="zh-CN" sz="1800" dirty="0"/>
              <a:t>[32]</a:t>
            </a:r>
            <a:r>
              <a:rPr lang="zh-CN" altLang="zh-CN" sz="1800" dirty="0"/>
              <a:t>），如果是时钟中断就跳转到</a:t>
            </a:r>
            <a:r>
              <a:rPr lang="en-US" altLang="zh-CN" sz="1800" dirty="0" err="1"/>
              <a:t>exception_handler</a:t>
            </a:r>
            <a:r>
              <a:rPr lang="en-US" altLang="zh-CN" sz="1800" dirty="0"/>
              <a:t>[0]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handle_int</a:t>
            </a:r>
            <a:r>
              <a:rPr lang="zh-CN" altLang="en-US" sz="1800" dirty="0"/>
              <a:t>）。</a:t>
            </a:r>
            <a:endParaRPr lang="en-US" altLang="zh-CN" sz="1800" dirty="0"/>
          </a:p>
          <a:p>
            <a:r>
              <a:rPr lang="zh-CN" altLang="zh-CN" sz="1800" dirty="0"/>
              <a:t>其他的例外就跳转到</a:t>
            </a:r>
            <a:r>
              <a:rPr lang="en-US" altLang="zh-CN" sz="1800" dirty="0" err="1"/>
              <a:t>handle_other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在中断处理程序入口，经过第三</a:t>
            </a:r>
            <a:r>
              <a:rPr lang="zh-CN" altLang="en-US" sz="1800" dirty="0"/>
              <a:t>级</a:t>
            </a:r>
            <a:r>
              <a:rPr lang="zh-CN" altLang="zh-CN" sz="1800" dirty="0"/>
              <a:t>判断是否为时钟中断。</a:t>
            </a:r>
            <a:endParaRPr lang="en-US" altLang="zh-CN" sz="1800" dirty="0"/>
          </a:p>
          <a:p>
            <a:r>
              <a:rPr lang="zh-CN" altLang="zh-CN" sz="1800" dirty="0"/>
              <a:t>处理完例外后，进行内核调度（</a:t>
            </a:r>
            <a:r>
              <a:rPr lang="en-US" altLang="zh-CN" sz="1800" dirty="0"/>
              <a:t>SAVE_CONTEXT(KERNEL)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do_schedule</a:t>
            </a:r>
            <a:r>
              <a:rPr lang="zh-CN" altLang="zh-CN" sz="1800" dirty="0"/>
              <a:t>，</a:t>
            </a:r>
            <a:r>
              <a:rPr lang="en-US" altLang="zh-CN" sz="1800" dirty="0"/>
              <a:t>RESTORE(KERNEL)</a:t>
            </a:r>
            <a:r>
              <a:rPr lang="zh-CN" altLang="zh-CN" sz="1800" dirty="0"/>
              <a:t>），恢复用户上下文（</a:t>
            </a:r>
            <a:r>
              <a:rPr lang="en-US" altLang="zh-CN" sz="1800" dirty="0"/>
              <a:t>RESTORE(USER)</a:t>
            </a:r>
            <a:r>
              <a:rPr lang="zh-CN" altLang="zh-CN" sz="1800" dirty="0"/>
              <a:t>），开中断（</a:t>
            </a:r>
            <a:r>
              <a:rPr lang="en-US" altLang="zh-CN" sz="1800" dirty="0"/>
              <a:t>STI</a:t>
            </a:r>
            <a:r>
              <a:rPr lang="zh-CN" altLang="zh-CN" sz="1800" dirty="0"/>
              <a:t>），</a:t>
            </a:r>
            <a:r>
              <a:rPr lang="en-US" altLang="zh-CN" sz="1800" dirty="0" err="1"/>
              <a:t>eret</a:t>
            </a:r>
            <a:r>
              <a:rPr lang="zh-CN" altLang="zh-CN" sz="1800" dirty="0"/>
              <a:t>退出时钟中断。</a:t>
            </a:r>
            <a:r>
              <a:rPr lang="en-US" altLang="zh-CN" sz="1800" dirty="0"/>
              <a:t>   </a:t>
            </a:r>
            <a:endParaRPr lang="zh-CN" altLang="zh-CN" sz="1800" dirty="0"/>
          </a:p>
          <a:p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3F4246-80AB-4177-864D-D62F25E5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67" y="1385741"/>
            <a:ext cx="379585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8317-B34E-4F04-9BA4-56CB8B05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74" y="1385741"/>
            <a:ext cx="7805393" cy="534499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系统调用：</a:t>
            </a:r>
            <a:endParaRPr lang="en-US" altLang="zh-CN" sz="1800" dirty="0"/>
          </a:p>
          <a:p>
            <a:r>
              <a:rPr lang="zh-CN" altLang="zh-CN" sz="1800" dirty="0"/>
              <a:t>首先，是触发例外【</a:t>
            </a:r>
            <a:r>
              <a:rPr lang="zh-CN" altLang="en-US" sz="1800" dirty="0"/>
              <a:t>系统调用语句</a:t>
            </a:r>
            <a:r>
              <a:rPr lang="zh-CN" altLang="zh-CN" sz="1800" dirty="0"/>
              <a:t>】，进行第一级例外处理（硬件自动完成）到达中断处理函数入口</a:t>
            </a:r>
            <a:r>
              <a:rPr lang="en-US" altLang="zh-CN" sz="1800" dirty="0" err="1"/>
              <a:t>exception_handle_entry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首先关中断（</a:t>
            </a:r>
            <a:r>
              <a:rPr lang="en-US" altLang="zh-CN" sz="1800" dirty="0"/>
              <a:t>CLI</a:t>
            </a:r>
            <a:r>
              <a:rPr lang="zh-CN" altLang="zh-CN" sz="1800" dirty="0"/>
              <a:t>）</a:t>
            </a:r>
            <a:r>
              <a:rPr lang="en-US" altLang="zh-CN" sz="1800" dirty="0"/>
              <a:t>,</a:t>
            </a:r>
            <a:r>
              <a:rPr lang="zh-CN" altLang="zh-CN" sz="1800" dirty="0"/>
              <a:t>然后保存用户上下文（</a:t>
            </a:r>
            <a:r>
              <a:rPr lang="en-US" altLang="zh-CN" sz="1800" dirty="0"/>
              <a:t>SAVE_CONTEXT(USER)</a:t>
            </a:r>
            <a:r>
              <a:rPr lang="zh-CN" altLang="zh-CN" sz="1800" dirty="0"/>
              <a:t>），随后进行第二级例外处理（对</a:t>
            </a:r>
            <a:r>
              <a:rPr lang="en-US" altLang="zh-CN" sz="1800" dirty="0"/>
              <a:t>CP0_CAUSE</a:t>
            </a:r>
            <a:r>
              <a:rPr lang="zh-CN" altLang="zh-CN" sz="1800" dirty="0"/>
              <a:t>寄存器中</a:t>
            </a:r>
            <a:r>
              <a:rPr lang="en-US" altLang="zh-CN" sz="1800" dirty="0"/>
              <a:t>CAUSE_EXCCODE</a:t>
            </a:r>
            <a:r>
              <a:rPr lang="zh-CN" altLang="zh-CN" sz="1800" dirty="0"/>
              <a:t>字段的数值分析，确定跳转到哪个中断处理程序（</a:t>
            </a:r>
            <a:r>
              <a:rPr lang="en-US" altLang="zh-CN" sz="1800" dirty="0" err="1"/>
              <a:t>exception_handler</a:t>
            </a:r>
            <a:r>
              <a:rPr lang="en-US" altLang="zh-CN" sz="1800" dirty="0"/>
              <a:t>[32]</a:t>
            </a:r>
            <a:r>
              <a:rPr lang="zh-CN" altLang="zh-CN" sz="1800" dirty="0"/>
              <a:t>），如果是系统调用就跳转到</a:t>
            </a:r>
            <a:r>
              <a:rPr lang="en-US" altLang="zh-CN" sz="1800" dirty="0" err="1"/>
              <a:t>exception_handler</a:t>
            </a:r>
            <a:r>
              <a:rPr lang="en-US" altLang="zh-CN" sz="1800" dirty="0"/>
              <a:t>[8]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handle_syscall</a:t>
            </a:r>
            <a:r>
              <a:rPr lang="zh-CN" altLang="zh-CN" sz="1800" dirty="0"/>
              <a:t>）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其他的例外就跳转到</a:t>
            </a:r>
            <a:r>
              <a:rPr lang="en-US" altLang="zh-CN" sz="1800" dirty="0" err="1"/>
              <a:t>handle_other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处理完例外后，进行内核调度（</a:t>
            </a:r>
            <a:r>
              <a:rPr lang="en-US" altLang="zh-CN" sz="1800" dirty="0"/>
              <a:t>SAVE_CONTEXT(KERNEL)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do_schedule</a:t>
            </a:r>
            <a:r>
              <a:rPr lang="zh-CN" altLang="zh-CN" sz="1800" dirty="0"/>
              <a:t>，</a:t>
            </a:r>
            <a:r>
              <a:rPr lang="en-US" altLang="zh-CN" sz="1800" dirty="0"/>
              <a:t>RESTORE(KERNEL)</a:t>
            </a:r>
            <a:r>
              <a:rPr lang="zh-CN" altLang="zh-CN" sz="1800" dirty="0"/>
              <a:t>），恢复用户上下文（</a:t>
            </a:r>
            <a:r>
              <a:rPr lang="en-US" altLang="zh-CN" sz="1800" dirty="0"/>
              <a:t>RESTORE(USER)</a:t>
            </a:r>
            <a:r>
              <a:rPr lang="zh-CN" altLang="zh-CN" sz="1800" dirty="0"/>
              <a:t>），开中断（</a:t>
            </a:r>
            <a:r>
              <a:rPr lang="en-US" altLang="zh-CN" sz="1800" dirty="0"/>
              <a:t>STI</a:t>
            </a:r>
            <a:r>
              <a:rPr lang="zh-CN" altLang="zh-CN" sz="1800" dirty="0"/>
              <a:t>），</a:t>
            </a:r>
            <a:r>
              <a:rPr lang="en-US" altLang="zh-CN" sz="1800" dirty="0" err="1"/>
              <a:t>eret</a:t>
            </a:r>
            <a:r>
              <a:rPr lang="zh-CN" altLang="zh-CN" sz="1800" dirty="0"/>
              <a:t>退出时钟中断。</a:t>
            </a:r>
            <a:r>
              <a:rPr lang="en-US" altLang="zh-CN" sz="1800" dirty="0"/>
              <a:t>   </a:t>
            </a:r>
            <a:endParaRPr lang="zh-CN" altLang="zh-CN" sz="1800" dirty="0"/>
          </a:p>
          <a:p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3F4246-80AB-4177-864D-D62F25E5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67" y="1385741"/>
            <a:ext cx="379585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based scheduler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09E73-CC67-4DEE-B1F5-83C04D6A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21" y="1691558"/>
            <a:ext cx="8946541" cy="419548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PCB</a:t>
            </a:r>
            <a:r>
              <a:rPr lang="zh-CN" altLang="en-US" dirty="0"/>
              <a:t>结构体中新加入两个成分：</a:t>
            </a:r>
            <a:endParaRPr lang="en-US" altLang="zh-CN" dirty="0"/>
          </a:p>
          <a:p>
            <a:r>
              <a:rPr lang="en-US" altLang="zh-CN" dirty="0" err="1"/>
              <a:t>Task_priority</a:t>
            </a:r>
            <a:r>
              <a:rPr lang="zh-CN" altLang="en-US" dirty="0"/>
              <a:t>：任务的固有优先级别</a:t>
            </a:r>
            <a:endParaRPr lang="en-US" altLang="zh-CN" dirty="0"/>
          </a:p>
          <a:p>
            <a:r>
              <a:rPr lang="en-US" altLang="zh-CN" dirty="0"/>
              <a:t>Priority</a:t>
            </a:r>
            <a:r>
              <a:rPr lang="zh-CN" altLang="en-US" dirty="0"/>
              <a:t>：任务的等待优先级别</a:t>
            </a:r>
            <a:endParaRPr lang="en-US" altLang="zh-CN" dirty="0"/>
          </a:p>
          <a:p>
            <a:r>
              <a:rPr lang="zh-CN" altLang="en-US" dirty="0"/>
              <a:t>任务加入到准备队列时，</a:t>
            </a:r>
            <a:r>
              <a:rPr lang="en-US" altLang="zh-CN" dirty="0"/>
              <a:t>priority = </a:t>
            </a:r>
            <a:r>
              <a:rPr lang="en-US" altLang="zh-CN" dirty="0" err="1"/>
              <a:t>task_priority</a:t>
            </a:r>
            <a:endParaRPr lang="en-US" altLang="zh-CN" dirty="0"/>
          </a:p>
          <a:p>
            <a:r>
              <a:rPr lang="zh-CN" altLang="en-US" dirty="0"/>
              <a:t>每次有入队操作时，将先前在队列中的所有</a:t>
            </a:r>
            <a:r>
              <a:rPr lang="en-US" altLang="zh-CN" dirty="0" err="1"/>
              <a:t>pcb</a:t>
            </a:r>
            <a:r>
              <a:rPr lang="zh-CN" altLang="en-US" dirty="0"/>
              <a:t>的</a:t>
            </a:r>
            <a:r>
              <a:rPr lang="en-US" altLang="zh-CN" dirty="0"/>
              <a:t>priority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重写入队函数为</a:t>
            </a:r>
            <a:r>
              <a:rPr lang="en-US" altLang="zh-CN" dirty="0" err="1"/>
              <a:t>priority_push_queue</a:t>
            </a:r>
            <a:r>
              <a:rPr lang="zh-CN" altLang="en-US" dirty="0"/>
              <a:t>，方式为按优先级从高到低的顺序插入到队列之中，这样可保证每次出队时总是</a:t>
            </a:r>
            <a:r>
              <a:rPr lang="en-US" altLang="zh-CN" dirty="0"/>
              <a:t>priority</a:t>
            </a:r>
            <a:r>
              <a:rPr lang="zh-CN" altLang="en-US" dirty="0"/>
              <a:t>最高的</a:t>
            </a:r>
            <a:r>
              <a:rPr lang="en-US" altLang="zh-CN" dirty="0"/>
              <a:t>PCB</a:t>
            </a:r>
            <a:r>
              <a:rPr lang="zh-CN" altLang="en-US" dirty="0"/>
              <a:t>块被执行。</a:t>
            </a:r>
          </a:p>
        </p:txBody>
      </p:sp>
    </p:spTree>
    <p:extLst>
      <p:ext uri="{BB962C8B-B14F-4D97-AF65-F5344CB8AC3E}">
        <p14:creationId xmlns:p14="http://schemas.microsoft.com/office/powerpoint/2010/main" val="30297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Sleeping 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When to wake up?</a:t>
            </a: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每次运行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schedule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（）时在开始处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check_sleeping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，把达到休眠时间的任务重新加入准备队列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Sleeping task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A6E3C-DF37-454D-8799-06C51F2F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4" y="1282045"/>
            <a:ext cx="6125626" cy="53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2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497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楷体 Std R</vt:lpstr>
      <vt:lpstr>Arial</vt:lpstr>
      <vt:lpstr>Century Gothic</vt:lpstr>
      <vt:lpstr>Wingdings 3</vt:lpstr>
      <vt:lpstr>离子</vt:lpstr>
      <vt:lpstr>Project2 Design Review_Ⅱ</vt:lpstr>
      <vt:lpstr>Exception</vt:lpstr>
      <vt:lpstr>Exception</vt:lpstr>
      <vt:lpstr>Priority based scheduler</vt:lpstr>
      <vt:lpstr>Sleeping task</vt:lpstr>
      <vt:lpstr>Sleeping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 Design Review</dc:title>
  <dc:creator>小黑 小黑的小白的</dc:creator>
  <cp:lastModifiedBy>小黑的小白的 小黑</cp:lastModifiedBy>
  <cp:revision>25</cp:revision>
  <dcterms:created xsi:type="dcterms:W3CDTF">2019-09-04T03:17:35Z</dcterms:created>
  <dcterms:modified xsi:type="dcterms:W3CDTF">2019-10-08T06:02:31Z</dcterms:modified>
</cp:coreProperties>
</file>