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81" r:id="rId19"/>
    <p:sldId id="274" r:id="rId21"/>
    <p:sldId id="275" r:id="rId22"/>
    <p:sldId id="276" r:id="rId23"/>
    <p:sldId id="277" r:id="rId24"/>
    <p:sldId id="278" r:id="rId25"/>
    <p:sldId id="279" r:id="rId26"/>
    <p:sldId id="280" r:id="rId27"/>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endParaRPr lang="en-US" altLang="zh-CN"/>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endParaRPr lang="en-US" altLang="zh-CN"/>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7CC90019-5836-45AC-9487-4E34436F3F72}"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endParaRPr lang="en-US" altLang="zh-CN"/>
          </a:p>
        </p:txBody>
      </p:sp>
      <p:sp>
        <p:nvSpPr>
          <p:cNvPr id="2467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2467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2467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2467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endParaRPr lang="en-US" altLang="zh-CN"/>
          </a:p>
        </p:txBody>
      </p:sp>
      <p:sp>
        <p:nvSpPr>
          <p:cNvPr id="2467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7C813075-B332-40E1-8A2E-335781149C5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813075-B332-40E1-8A2E-335781149C5F}"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0582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smtClean="0"/>
              <a:t>单击此处编辑母版副标题样式</a:t>
            </a:r>
            <a:endParaRPr lang="zh-CN" altLang="en-US"/>
          </a:p>
        </p:txBody>
      </p:sp>
      <p:sp>
        <p:nvSpPr>
          <p:cNvPr id="205828" name="Rectangle 4"/>
          <p:cNvSpPr>
            <a:spLocks noGrp="1" noChangeArrowheads="1"/>
          </p:cNvSpPr>
          <p:nvPr>
            <p:ph type="dt" sz="half" idx="2"/>
          </p:nvPr>
        </p:nvSpPr>
        <p:spPr/>
        <p:txBody>
          <a:bodyPr/>
          <a:lstStyle>
            <a:lvl1pPr>
              <a:defRPr/>
            </a:lvl1pPr>
          </a:lstStyle>
          <a:p>
            <a:endParaRPr lang="en-US" altLang="zh-CN"/>
          </a:p>
        </p:txBody>
      </p:sp>
      <p:sp>
        <p:nvSpPr>
          <p:cNvPr id="20582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205830" name="Rectangle 6"/>
          <p:cNvSpPr>
            <a:spLocks noGrp="1" noChangeArrowheads="1"/>
          </p:cNvSpPr>
          <p:nvPr>
            <p:ph type="sldNum" sz="quarter" idx="4"/>
          </p:nvPr>
        </p:nvSpPr>
        <p:spPr/>
        <p:txBody>
          <a:bodyPr/>
          <a:lstStyle>
            <a:lvl1pPr>
              <a:defRPr/>
            </a:lvl1pPr>
          </a:lstStyle>
          <a:p>
            <a:fld id="{58366A56-3A2D-447F-966B-85112A10DCE7}" type="slidenum">
              <a:rPr lang="en-US" altLang="zh-CN"/>
            </a:fld>
            <a:endParaRPr lang="en-US" altLang="zh-CN"/>
          </a:p>
        </p:txBody>
      </p:sp>
      <p:sp>
        <p:nvSpPr>
          <p:cNvPr id="20583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endParaRPr lang="zh-CN" altLang="en-US"/>
          </a:p>
        </p:txBody>
      </p:sp>
      <p:sp>
        <p:nvSpPr>
          <p:cNvPr id="205832"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BDDCC10-E14A-475D-90DD-1C06631FFD16}"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DEF9B34-9201-43F7-82EE-E9F8BB255A63}"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58AD945-3E1D-4B60-9927-2C05814A728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5BF1239-22B2-4370-8BC9-93C9EE017949}"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1E00D9C-B4F6-4BE6-A1DA-935009B6E160}"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71474995-3D7E-47F2-8DF8-DF40CA21099F}"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81CBFAC-2515-4EB4-BEA7-39AA00B29861}"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CFE54C7-3453-41DD-B467-F912EE7CDE45}"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659C0B4-ECD2-4180-A6B7-9D0BD8EAADE4}"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18548D4-3773-40AD-A144-E277008ED9D0}"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bwMode="auto">
          <a:xfrm>
            <a:off x="457200" y="277813"/>
            <a:ext cx="8229600" cy="113982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单击此处编辑母版标题样式</a:t>
            </a:r>
            <a:endParaRPr lang="zh-CN" altLang="en-US" smtClean="0"/>
          </a:p>
        </p:txBody>
      </p:sp>
      <p:sp>
        <p:nvSpPr>
          <p:cNvPr id="204803"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0480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mj-lt"/>
              </a:defRPr>
            </a:lvl1pPr>
          </a:lstStyle>
          <a:p>
            <a:endParaRPr lang="en-US" altLang="zh-CN"/>
          </a:p>
        </p:txBody>
      </p:sp>
      <p:sp>
        <p:nvSpPr>
          <p:cNvPr id="20480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mj-lt"/>
              </a:defRPr>
            </a:lvl1pPr>
          </a:lstStyle>
          <a:p>
            <a:endParaRPr lang="en-US" altLang="zh-CN"/>
          </a:p>
        </p:txBody>
      </p:sp>
      <p:sp>
        <p:nvSpPr>
          <p:cNvPr id="204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mj-lt"/>
              </a:defRPr>
            </a:lvl1pPr>
          </a:lstStyle>
          <a:p>
            <a:fld id="{0D072975-0BB9-4CC7-9A2E-4F691B6B018C}" type="slidenum">
              <a:rPr lang="en-US" altLang="zh-CN"/>
            </a:fld>
            <a:endParaRPr lang="en-US" altLang="zh-CN"/>
          </a:p>
        </p:txBody>
      </p:sp>
      <p:sp>
        <p:nvSpPr>
          <p:cNvPr id="20480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endParaRPr lang="zh-CN" altLang="en-US"/>
          </a:p>
        </p:txBody>
      </p:sp>
      <p:sp>
        <p:nvSpPr>
          <p:cNvPr id="204808"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4.wmf"/><Relationship Id="rId7" Type="http://schemas.openxmlformats.org/officeDocument/2006/relationships/oleObject" Target="../embeddings/oleObject5.bin"/><Relationship Id="rId6" Type="http://schemas.openxmlformats.org/officeDocument/2006/relationships/image" Target="../media/image3.wmf"/><Relationship Id="rId5" Type="http://schemas.openxmlformats.org/officeDocument/2006/relationships/oleObject" Target="../embeddings/oleObject4.bin"/><Relationship Id="rId4" Type="http://schemas.openxmlformats.org/officeDocument/2006/relationships/image" Target="../media/image2.wmf"/><Relationship Id="rId3" Type="http://schemas.openxmlformats.org/officeDocument/2006/relationships/oleObject" Target="../embeddings/oleObject3.bin"/><Relationship Id="rId2" Type="http://schemas.openxmlformats.org/officeDocument/2006/relationships/image" Target="../media/image1.wmf"/><Relationship Id="rId14" Type="http://schemas.openxmlformats.org/officeDocument/2006/relationships/vmlDrawing" Target="../drawings/vmlDrawing2.vml"/><Relationship Id="rId13" Type="http://schemas.openxmlformats.org/officeDocument/2006/relationships/slideLayout" Target="../slideLayouts/slideLayout2.xml"/><Relationship Id="rId12" Type="http://schemas.openxmlformats.org/officeDocument/2006/relationships/image" Target="../media/image6.wmf"/><Relationship Id="rId11" Type="http://schemas.openxmlformats.org/officeDocument/2006/relationships/oleObject" Target="../embeddings/oleObject7.bin"/><Relationship Id="rId10" Type="http://schemas.openxmlformats.org/officeDocument/2006/relationships/image" Target="../media/image5.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10.bin"/><Relationship Id="rId4" Type="http://schemas.openxmlformats.org/officeDocument/2006/relationships/image" Target="../media/image8.wmf"/><Relationship Id="rId3" Type="http://schemas.openxmlformats.org/officeDocument/2006/relationships/oleObject" Target="../embeddings/oleObject9.bin"/><Relationship Id="rId2" Type="http://schemas.openxmlformats.org/officeDocument/2006/relationships/image" Target="../media/image7.wmf"/><Relationship Id="rId1"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68" name="Rectangle 36"/>
          <p:cNvSpPr>
            <a:spLocks noGrp="1" noChangeArrowheads="1"/>
          </p:cNvSpPr>
          <p:nvPr>
            <p:ph type="title"/>
          </p:nvPr>
        </p:nvSpPr>
        <p:spPr>
          <a:xfrm>
            <a:off x="457200" y="277813"/>
            <a:ext cx="8229600" cy="774700"/>
          </a:xfrm>
        </p:spPr>
        <p:txBody>
          <a:bodyPr/>
          <a:lstStyle/>
          <a:p>
            <a:pPr algn="ctr"/>
            <a:r>
              <a:rPr lang="zh-CN" altLang="en-US" dirty="0" smtClean="0"/>
              <a:t>第六章 回溯算法</a:t>
            </a:r>
            <a:endParaRPr lang="zh-CN" altLang="en-US" dirty="0"/>
          </a:p>
        </p:txBody>
      </p:sp>
      <p:sp>
        <p:nvSpPr>
          <p:cNvPr id="248869" name="Rectangle 37"/>
          <p:cNvSpPr>
            <a:spLocks noGrp="1" noChangeArrowheads="1"/>
          </p:cNvSpPr>
          <p:nvPr>
            <p:ph type="body" idx="1"/>
          </p:nvPr>
        </p:nvSpPr>
        <p:spPr>
          <a:xfrm>
            <a:off x="428596" y="1285860"/>
            <a:ext cx="8229600" cy="4857783"/>
          </a:xfrm>
        </p:spPr>
        <p:txBody>
          <a:bodyPr/>
          <a:lstStyle/>
          <a:p>
            <a:r>
              <a:rPr lang="en-US" altLang="zh-CN" sz="3200" dirty="0" smtClean="0"/>
              <a:t>6.1</a:t>
            </a:r>
            <a:r>
              <a:rPr lang="zh-CN" altLang="en-US" sz="3200" dirty="0" smtClean="0"/>
              <a:t>回溯算法的基本思想</a:t>
            </a:r>
            <a:endParaRPr lang="en-US" altLang="zh-CN" sz="3200" dirty="0" smtClean="0"/>
          </a:p>
          <a:p>
            <a:pPr lvl="1"/>
            <a:r>
              <a:rPr lang="zh-CN" altLang="en-US" sz="2400" dirty="0" smtClean="0"/>
              <a:t>回溯算法有“通用的解题法”之称。</a:t>
            </a:r>
            <a:endParaRPr lang="zh-CN" altLang="en-US" sz="2400" dirty="0"/>
          </a:p>
          <a:p>
            <a:pPr lvl="1">
              <a:lnSpc>
                <a:spcPct val="80000"/>
              </a:lnSpc>
            </a:pPr>
            <a:r>
              <a:rPr lang="zh-CN" altLang="en-US" sz="2400" dirty="0" smtClean="0"/>
              <a:t>解空间</a:t>
            </a:r>
            <a:endParaRPr lang="zh-CN" altLang="en-US" sz="2400" dirty="0" smtClean="0"/>
          </a:p>
          <a:p>
            <a:pPr lvl="2">
              <a:lnSpc>
                <a:spcPct val="80000"/>
              </a:lnSpc>
            </a:pPr>
            <a:r>
              <a:rPr lang="zh-CN" altLang="en-US" sz="2000" dirty="0" smtClean="0"/>
              <a:t>多阶段解决问题的方案，所有可能的决策序列构成解空间。</a:t>
            </a:r>
            <a:endParaRPr lang="en-US" altLang="zh-CN" sz="2000" dirty="0" smtClean="0"/>
          </a:p>
          <a:p>
            <a:pPr lvl="2">
              <a:lnSpc>
                <a:spcPct val="80000"/>
              </a:lnSpc>
            </a:pPr>
            <a:r>
              <a:rPr lang="en-US" altLang="zh-CN" sz="2000" dirty="0" smtClean="0">
                <a:latin typeface="Times New Roman" panose="02020603050405020304" pitchFamily="18" charset="0"/>
              </a:rPr>
              <a:t>k-</a:t>
            </a:r>
            <a:r>
              <a:rPr lang="zh-CN" altLang="en-US" sz="2000" dirty="0" smtClean="0"/>
              <a:t>定解空间：前面</a:t>
            </a:r>
            <a:r>
              <a:rPr lang="en-US" altLang="zh-CN" sz="2000" dirty="0" smtClean="0">
                <a:latin typeface="Times New Roman" panose="02020603050405020304" pitchFamily="18" charset="0"/>
              </a:rPr>
              <a:t>k</a:t>
            </a:r>
            <a:r>
              <a:rPr lang="zh-CN" altLang="en-US" sz="2000" dirty="0" smtClean="0"/>
              <a:t>个决策确定后所有可能的决策序列。从求解问题的角度看，每确定一组前</a:t>
            </a:r>
            <a:r>
              <a:rPr lang="en-US" altLang="zh-CN" sz="2000" dirty="0" smtClean="0">
                <a:latin typeface="Times New Roman" panose="02020603050405020304" pitchFamily="18" charset="0"/>
              </a:rPr>
              <a:t>k</a:t>
            </a:r>
            <a:r>
              <a:rPr lang="zh-CN" altLang="en-US" sz="2000" dirty="0" smtClean="0"/>
              <a:t>个决策就相当于问题求解到一个状态。未解状态对应</a:t>
            </a:r>
            <a:r>
              <a:rPr lang="en-US" altLang="zh-CN" sz="2000" dirty="0" smtClean="0">
                <a:latin typeface="Times New Roman" panose="02020603050405020304" pitchFamily="18" charset="0"/>
              </a:rPr>
              <a:t>0-</a:t>
            </a:r>
            <a:r>
              <a:rPr lang="zh-CN" altLang="en-US" sz="2000" dirty="0" smtClean="0"/>
              <a:t>定子空间。</a:t>
            </a:r>
            <a:endParaRPr lang="en-US" altLang="zh-CN" sz="2000" dirty="0" smtClean="0"/>
          </a:p>
          <a:p>
            <a:pPr lvl="1">
              <a:lnSpc>
                <a:spcPct val="80000"/>
              </a:lnSpc>
            </a:pPr>
            <a:r>
              <a:rPr lang="zh-CN" altLang="en-US" sz="2400" dirty="0" smtClean="0"/>
              <a:t>状态空间树</a:t>
            </a:r>
            <a:endParaRPr lang="zh-CN" altLang="en-US" sz="2400" dirty="0" smtClean="0"/>
          </a:p>
          <a:p>
            <a:pPr lvl="2">
              <a:lnSpc>
                <a:spcPct val="80000"/>
              </a:lnSpc>
            </a:pPr>
            <a:r>
              <a:rPr lang="zh-CN" altLang="en-US" sz="2000" dirty="0" smtClean="0"/>
              <a:t>以未解状态为根节点，确定各步决策的过程可以用一棵树描述</a:t>
            </a:r>
            <a:endParaRPr lang="zh-CN" altLang="en-US" sz="2000" dirty="0" smtClean="0"/>
          </a:p>
          <a:p>
            <a:pPr lvl="2">
              <a:lnSpc>
                <a:spcPct val="80000"/>
              </a:lnSpc>
              <a:buNone/>
            </a:pPr>
            <a:r>
              <a:rPr lang="zh-CN" altLang="en-US" sz="2000" dirty="0" smtClean="0"/>
              <a:t>出来。由根到所有其他节点的路径描述了问题的状态空间。</a:t>
            </a:r>
            <a:endParaRPr lang="en-US" altLang="zh-CN" sz="2000" dirty="0" smtClean="0"/>
          </a:p>
          <a:p>
            <a:pPr lvl="2">
              <a:lnSpc>
                <a:spcPct val="80000"/>
              </a:lnSpc>
            </a:pPr>
            <a:r>
              <a:rPr lang="zh-CN" altLang="en-US" sz="2000" dirty="0" smtClean="0"/>
              <a:t>解状态</a:t>
            </a:r>
            <a:r>
              <a:rPr lang="en-US" altLang="zh-CN" sz="2000" dirty="0" smtClean="0"/>
              <a:t>S</a:t>
            </a:r>
            <a:r>
              <a:rPr lang="zh-CN" altLang="en-US" sz="2000" dirty="0" smtClean="0"/>
              <a:t>：由根到</a:t>
            </a:r>
            <a:r>
              <a:rPr lang="en-US" altLang="zh-CN" sz="2000" dirty="0" smtClean="0"/>
              <a:t>S</a:t>
            </a:r>
            <a:r>
              <a:rPr lang="zh-CN" altLang="en-US" sz="2000" dirty="0" smtClean="0"/>
              <a:t>的路径确定了解空间的一个元组。</a:t>
            </a:r>
            <a:endParaRPr lang="en-US" altLang="zh-CN" sz="2000" dirty="0" smtClean="0"/>
          </a:p>
          <a:p>
            <a:pPr lvl="1">
              <a:lnSpc>
                <a:spcPct val="80000"/>
              </a:lnSpc>
            </a:pPr>
            <a:r>
              <a:rPr lang="zh-CN" altLang="en-US" sz="2400" dirty="0" smtClean="0"/>
              <a:t>可行解：</a:t>
            </a:r>
            <a:r>
              <a:rPr lang="zh-CN" altLang="en-US" sz="2000" dirty="0" smtClean="0"/>
              <a:t>满足约束条件的解，在状态空间树中称做答案节点。</a:t>
            </a:r>
            <a:endParaRPr lang="zh-CN" altLang="en-US" sz="2000" dirty="0" smtClean="0"/>
          </a:p>
          <a:p>
            <a:pPr lvl="2">
              <a:lnSpc>
                <a:spcPct val="80000"/>
              </a:lnSpc>
            </a:pPr>
            <a:r>
              <a:rPr lang="zh-CN" altLang="en-US" sz="2000" dirty="0" smtClean="0"/>
              <a:t>解向量</a:t>
            </a:r>
            <a:r>
              <a:rPr lang="en-US" altLang="zh-CN" sz="2000" dirty="0" smtClean="0"/>
              <a:t>:   </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 x</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 …, </a:t>
            </a:r>
            <a:r>
              <a:rPr lang="en-US" altLang="zh-CN" sz="2000" dirty="0" err="1" smtClean="0">
                <a:latin typeface="Times New Roman" panose="02020603050405020304" pitchFamily="18" charset="0"/>
              </a:rPr>
              <a:t>x</a:t>
            </a:r>
            <a:r>
              <a:rPr lang="en-US" altLang="zh-CN" sz="2000" baseline="-25000" dirty="0" err="1" smtClean="0">
                <a:latin typeface="Times New Roman" panose="02020603050405020304" pitchFamily="18" charset="0"/>
              </a:rPr>
              <a:t>n</a:t>
            </a:r>
            <a:r>
              <a:rPr lang="zh-CN" altLang="en-US" sz="2000" baseline="-25000" dirty="0">
                <a:latin typeface="Times New Roman" panose="02020603050405020304" pitchFamily="18" charset="0"/>
              </a:rPr>
              <a:t>；</a:t>
            </a:r>
            <a:r>
              <a:rPr lang="zh-CN" altLang="en-US" sz="2000" dirty="0" smtClean="0"/>
              <a:t>显式约束</a:t>
            </a:r>
            <a:r>
              <a:rPr lang="en-US" altLang="zh-CN" sz="2000" dirty="0" smtClean="0"/>
              <a:t>:  </a:t>
            </a:r>
            <a:r>
              <a:rPr lang="zh-CN" altLang="en-US" sz="2000" dirty="0" smtClean="0"/>
              <a:t>只约束变量的取值范围；隐式约束：强制变量之间的关联和制约；目标函数：极大或极小倾向或目的，有些问题不设目标函数。</a:t>
            </a:r>
            <a:endParaRPr lang="en-US" altLang="zh-CN"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0/1</a:t>
            </a:r>
            <a:r>
              <a:rPr lang="zh-CN" altLang="en-US" dirty="0" smtClean="0"/>
              <a:t>背包问题</a:t>
            </a:r>
            <a:endParaRPr lang="zh-CN" altLang="en-US" dirty="0"/>
          </a:p>
        </p:txBody>
      </p:sp>
      <p:sp>
        <p:nvSpPr>
          <p:cNvPr id="3" name="内容占位符 2"/>
          <p:cNvSpPr>
            <a:spLocks noGrp="1"/>
          </p:cNvSpPr>
          <p:nvPr>
            <p:ph idx="1"/>
          </p:nvPr>
        </p:nvSpPr>
        <p:spPr>
          <a:xfrm>
            <a:off x="71406" y="1000108"/>
            <a:ext cx="8229600" cy="5143536"/>
          </a:xfrm>
        </p:spPr>
        <p:txBody>
          <a:bodyPr/>
          <a:lstStyle/>
          <a:p>
            <a:pPr lvl="1"/>
            <a:r>
              <a:rPr lang="en-US" altLang="zh-CN" sz="2400" dirty="0" smtClean="0"/>
              <a:t>0/1</a:t>
            </a:r>
            <a:r>
              <a:rPr lang="zh-CN" altLang="en-US" sz="2400" dirty="0" smtClean="0"/>
              <a:t>背包问题的回溯算法</a:t>
            </a:r>
            <a:endParaRPr lang="en-US" altLang="zh-CN" dirty="0" smtClean="0"/>
          </a:p>
          <a:p>
            <a:pPr lvl="1">
              <a:buNone/>
            </a:pPr>
            <a:r>
              <a:rPr lang="en-US" altLang="zh-CN" sz="2000" b="1" dirty="0" smtClean="0">
                <a:latin typeface="Times New Roman" panose="02020603050405020304" pitchFamily="18" charset="0"/>
              </a:rPr>
              <a:t>proc</a:t>
            </a:r>
            <a:r>
              <a:rPr lang="en-US" altLang="zh-CN" sz="2000" dirty="0" smtClean="0">
                <a:latin typeface="Times New Roman" panose="02020603050405020304" pitchFamily="18" charset="0"/>
              </a:rPr>
              <a:t> </a:t>
            </a:r>
            <a:r>
              <a:rPr lang="en-US" altLang="zh-CN" sz="2000" b="1" dirty="0" err="1" smtClean="0">
                <a:latin typeface="Times New Roman" panose="02020603050405020304" pitchFamily="18" charset="0"/>
              </a:rPr>
              <a:t>BackKnap</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M,n,W,P,fp,X</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背包容量</a:t>
            </a:r>
            <a:r>
              <a:rPr lang="en-US" altLang="zh-CN" sz="2000" dirty="0" err="1" smtClean="0">
                <a:latin typeface="Times New Roman" panose="02020603050405020304" pitchFamily="18" charset="0"/>
              </a:rPr>
              <a:t>M.n</a:t>
            </a:r>
            <a:r>
              <a:rPr lang="zh-CN" altLang="en-US" sz="2000" dirty="0" smtClean="0">
                <a:latin typeface="Times New Roman" panose="02020603050405020304" pitchFamily="18" charset="0"/>
              </a:rPr>
              <a:t>件物品</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重量</a:t>
            </a:r>
            <a:r>
              <a:rPr lang="en-US" altLang="zh-CN" sz="2000" dirty="0" smtClean="0">
                <a:latin typeface="Times New Roman" panose="02020603050405020304" pitchFamily="18" charset="0"/>
              </a:rPr>
              <a:t>W[1..n]</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价值</a:t>
            </a:r>
            <a:r>
              <a:rPr lang="en-US" altLang="zh-CN" sz="2000" dirty="0" smtClean="0">
                <a:latin typeface="Times New Roman" panose="02020603050405020304" pitchFamily="18" charset="0"/>
              </a:rPr>
              <a:t> P[1..n]</a:t>
            </a:r>
            <a:r>
              <a:rPr lang="zh-CN" altLang="en-US" sz="2000" dirty="0" smtClean="0">
                <a:latin typeface="Times New Roman" panose="02020603050405020304" pitchFamily="18" charset="0"/>
              </a:rPr>
              <a:t>，按单位价值的不增</a:t>
            </a:r>
            <a:endParaRPr lang="zh-CN" altLang="en-US"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顺序排列下标。当前所知最佳目</a:t>
            </a:r>
            <a:endParaRPr lang="zh-CN" altLang="en-US"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标值</a:t>
            </a:r>
            <a:r>
              <a:rPr lang="en-US" altLang="zh-CN" sz="2000" dirty="0" err="1" smtClean="0">
                <a:latin typeface="Times New Roman" panose="02020603050405020304" pitchFamily="18" charset="0"/>
              </a:rPr>
              <a:t>fp</a:t>
            </a:r>
            <a:r>
              <a:rPr lang="zh-CN" altLang="en-US" sz="2000" dirty="0" smtClean="0">
                <a:latin typeface="Times New Roman" panose="02020603050405020304" pitchFamily="18" charset="0"/>
              </a:rPr>
              <a:t>，</a:t>
            </a:r>
            <a:r>
              <a:rPr lang="en-US" altLang="zh-CN" sz="2000" dirty="0" err="1" smtClean="0">
                <a:latin typeface="Times New Roman" panose="02020603050405020304" pitchFamily="18" charset="0"/>
              </a:rPr>
              <a:t>cw</a:t>
            </a:r>
            <a:r>
              <a:rPr lang="en-US" altLang="zh-CN" sz="2000" dirty="0" smtClean="0">
                <a:latin typeface="Times New Roman" panose="02020603050405020304" pitchFamily="18" charset="0"/>
              </a:rPr>
              <a:t>, cp</a:t>
            </a:r>
            <a:r>
              <a:rPr lang="zh-CN" altLang="en-US" sz="2000" dirty="0" smtClean="0">
                <a:latin typeface="Times New Roman" panose="02020603050405020304" pitchFamily="18" charset="0"/>
              </a:rPr>
              <a:t>当前重量和价值</a:t>
            </a:r>
            <a:endParaRPr lang="zh-CN" altLang="en-US"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integer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n,k,Y</a:t>
            </a:r>
            <a:r>
              <a:rPr lang="en-US" altLang="zh-CN" sz="2000" dirty="0" smtClean="0">
                <a:latin typeface="Times New Roman" panose="02020603050405020304" pitchFamily="18" charset="0"/>
              </a:rPr>
              <a:t>[1..n],X[1..n];</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real</a:t>
            </a:r>
            <a:r>
              <a:rPr lang="en-US" altLang="zh-CN" sz="2000" dirty="0" smtClean="0">
                <a:latin typeface="Times New Roman" panose="02020603050405020304" pitchFamily="18" charset="0"/>
              </a:rPr>
              <a:t> M,W[1..n],P[1..n],</a:t>
            </a:r>
            <a:r>
              <a:rPr lang="en-US" altLang="zh-CN" sz="2000" dirty="0" err="1" smtClean="0">
                <a:latin typeface="Times New Roman" panose="02020603050405020304" pitchFamily="18" charset="0"/>
              </a:rPr>
              <a:t>fp,cw,cp</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cw</a:t>
            </a:r>
            <a:r>
              <a:rPr lang="en-US" altLang="zh-CN" sz="2000" dirty="0" smtClean="0">
                <a:latin typeface="Times New Roman" panose="02020603050405020304" pitchFamily="18" charset="0"/>
              </a:rPr>
              <a:t>:=0; cp:=0; k:=1; </a:t>
            </a:r>
            <a:r>
              <a:rPr lang="en-US" altLang="zh-CN" sz="2000" dirty="0" err="1" smtClean="0">
                <a:latin typeface="Times New Roman" panose="02020603050405020304" pitchFamily="18" charset="0"/>
              </a:rPr>
              <a:t>fp</a:t>
            </a:r>
            <a:r>
              <a:rPr lang="en-US" altLang="zh-CN" sz="2000" dirty="0" smtClean="0">
                <a:latin typeface="Times New Roman" panose="02020603050405020304" pitchFamily="18" charset="0"/>
              </a:rPr>
              <a:t>:=-1;</a:t>
            </a:r>
            <a:endParaRPr lang="en-US" altLang="zh-CN" sz="2000" b="1" dirty="0" smtClean="0">
              <a:latin typeface="Times New Roman" panose="02020603050405020304" pitchFamily="18" charset="0"/>
            </a:endParaRPr>
          </a:p>
          <a:p>
            <a:pPr lvl="1">
              <a:buNone/>
            </a:pPr>
            <a:r>
              <a:rPr lang="en-US" altLang="zh-CN" sz="2000" b="1" dirty="0" smtClean="0">
                <a:latin typeface="Times New Roman" panose="02020603050405020304" pitchFamily="18" charset="0"/>
              </a:rPr>
              <a:t>   loop</a:t>
            </a:r>
            <a:endParaRPr lang="en-US" altLang="zh-CN" sz="2000" dirty="0" smtClean="0">
              <a:latin typeface="Times New Roman" panose="02020603050405020304" pitchFamily="18" charset="0"/>
            </a:endParaRPr>
          </a:p>
          <a:p>
            <a:pPr lvl="1">
              <a:buNone/>
            </a:pPr>
            <a:r>
              <a:rPr lang="en-US" altLang="zh-CN" sz="2000" b="1" dirty="0" smtClean="0">
                <a:latin typeface="Times New Roman" panose="02020603050405020304" pitchFamily="18" charset="0"/>
              </a:rPr>
              <a:t>     while</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k</a:t>
            </a:r>
            <a:r>
              <a:rPr lang="en-US" altLang="zh-CN" sz="2000" dirty="0" err="1" smtClean="0">
                <a:latin typeface="Times New Roman" panose="02020603050405020304" pitchFamily="18" charset="0"/>
                <a:sym typeface="Symbol" panose="05050102010706020507" pitchFamily="18" charset="2"/>
              </a:rPr>
              <a:t></a:t>
            </a:r>
            <a:r>
              <a:rPr lang="en-US" altLang="zh-CN" sz="2000" dirty="0" err="1" smtClean="0">
                <a:latin typeface="Times New Roman" panose="02020603050405020304" pitchFamily="18" charset="0"/>
              </a:rPr>
              <a:t>n</a:t>
            </a:r>
            <a:r>
              <a:rPr lang="en-US" altLang="zh-CN" sz="2000" dirty="0" smtClean="0">
                <a:latin typeface="Times New Roman" panose="02020603050405020304" pitchFamily="18" charset="0"/>
              </a:rPr>
              <a:t> and </a:t>
            </a:r>
            <a:r>
              <a:rPr lang="en-US" altLang="zh-CN" sz="2000" dirty="0" err="1" smtClean="0">
                <a:latin typeface="Times New Roman" panose="02020603050405020304" pitchFamily="18" charset="0"/>
              </a:rPr>
              <a:t>cw+W</a:t>
            </a:r>
            <a:r>
              <a:rPr lang="en-US" altLang="zh-CN" sz="2000" dirty="0" smtClean="0">
                <a:latin typeface="Times New Roman" panose="02020603050405020304" pitchFamily="18" charset="0"/>
              </a:rPr>
              <a:t>[k] </a:t>
            </a:r>
            <a:r>
              <a:rPr lang="en-US" altLang="zh-CN"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M </a:t>
            </a:r>
            <a:r>
              <a:rPr lang="en-US" altLang="zh-CN" sz="2000" b="1" dirty="0" smtClean="0">
                <a:latin typeface="Times New Roman" panose="02020603050405020304" pitchFamily="18" charset="0"/>
              </a:rPr>
              <a:t>do</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cw</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cw+W</a:t>
            </a:r>
            <a:r>
              <a:rPr lang="en-US" altLang="zh-CN" sz="2000" dirty="0" smtClean="0">
                <a:latin typeface="Times New Roman" panose="02020603050405020304" pitchFamily="18" charset="0"/>
              </a:rPr>
              <a:t>[k]; cp:=</a:t>
            </a:r>
            <a:r>
              <a:rPr lang="en-US" altLang="zh-CN" sz="2000" dirty="0" err="1" smtClean="0">
                <a:latin typeface="Times New Roman" panose="02020603050405020304" pitchFamily="18" charset="0"/>
              </a:rPr>
              <a:t>cp+P</a:t>
            </a:r>
            <a:r>
              <a:rPr lang="en-US" altLang="zh-CN" sz="2000" dirty="0" smtClean="0">
                <a:latin typeface="Times New Roman" panose="02020603050405020304" pitchFamily="18" charset="0"/>
              </a:rPr>
              <a:t>[k]; </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Y[k]:=1; k:=k+1;</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end{while}</a:t>
            </a:r>
            <a:endParaRPr lang="en-US" altLang="zh-CN" sz="2000" dirty="0" smtClean="0">
              <a:latin typeface="Times New Roman" panose="02020603050405020304" pitchFamily="18" charset="0"/>
            </a:endParaRPr>
          </a:p>
          <a:p>
            <a:pPr lvl="1">
              <a:buNone/>
            </a:pPr>
            <a:r>
              <a:rPr lang="en-US" altLang="zh-CN" sz="2000" b="1" dirty="0" smtClean="0">
                <a:latin typeface="Times New Roman" panose="02020603050405020304" pitchFamily="18" charset="0"/>
              </a:rPr>
              <a:t>     </a:t>
            </a:r>
            <a:endParaRPr lang="zh-CN" altLang="en-US" sz="2000" dirty="0"/>
          </a:p>
        </p:txBody>
      </p:sp>
      <p:sp>
        <p:nvSpPr>
          <p:cNvPr id="4" name="TextBox 3"/>
          <p:cNvSpPr txBox="1"/>
          <p:nvPr/>
        </p:nvSpPr>
        <p:spPr>
          <a:xfrm>
            <a:off x="4581092" y="1214422"/>
            <a:ext cx="4205750" cy="5016758"/>
          </a:xfrm>
          <a:prstGeom prst="rect">
            <a:avLst/>
          </a:prstGeom>
          <a:noFill/>
        </p:spPr>
        <p:txBody>
          <a:bodyPr wrap="square" rtlCol="0">
            <a:spAutoFit/>
          </a:bodyPr>
          <a:lstStyle/>
          <a:p>
            <a:pPr algn="l"/>
            <a:r>
              <a:rPr lang="en-US" altLang="zh-CN" sz="2000" b="1" dirty="0" smtClean="0">
                <a:latin typeface="Times New Roman" panose="02020603050405020304" pitchFamily="18" charset="0"/>
              </a:rPr>
              <a:t>   if</a:t>
            </a:r>
            <a:r>
              <a:rPr lang="en-US" altLang="zh-CN" sz="2000" dirty="0" smtClean="0">
                <a:latin typeface="Times New Roman" panose="02020603050405020304" pitchFamily="18" charset="0"/>
              </a:rPr>
              <a:t> k&gt;n </a:t>
            </a:r>
            <a:r>
              <a:rPr lang="en-US" altLang="zh-CN" sz="2000" b="1" dirty="0" smtClean="0">
                <a:latin typeface="Times New Roman" panose="02020603050405020304" pitchFamily="18" charset="0"/>
              </a:rPr>
              <a:t>then</a:t>
            </a:r>
            <a:endParaRPr lang="en-US" altLang="zh-CN" sz="2000" dirty="0" smtClean="0">
              <a:latin typeface="Times New Roman" panose="02020603050405020304" pitchFamily="18" charset="0"/>
            </a:endParaRPr>
          </a:p>
          <a:p>
            <a:pPr algn="l"/>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fp</a:t>
            </a:r>
            <a:r>
              <a:rPr lang="en-US" altLang="zh-CN" sz="2000" dirty="0" smtClean="0">
                <a:latin typeface="Times New Roman" panose="02020603050405020304" pitchFamily="18" charset="0"/>
              </a:rPr>
              <a:t>:=cp; k:=n; X:=Y;//</a:t>
            </a:r>
            <a:r>
              <a:rPr lang="zh-CN" altLang="en-US" sz="2000" dirty="0" smtClean="0">
                <a:latin typeface="Times New Roman" panose="02020603050405020304" pitchFamily="18" charset="0"/>
              </a:rPr>
              <a:t>修改解</a:t>
            </a:r>
            <a:endParaRPr lang="zh-CN" altLang="en-US" sz="2000" dirty="0" smtClean="0">
              <a:latin typeface="Times New Roman" panose="02020603050405020304" pitchFamily="18" charset="0"/>
            </a:endParaRPr>
          </a:p>
          <a:p>
            <a:pPr algn="l"/>
            <a:r>
              <a:rPr lang="en-US" altLang="zh-CN" sz="2000" b="1" dirty="0" smtClean="0">
                <a:latin typeface="Times New Roman" panose="02020603050405020304" pitchFamily="18" charset="0"/>
              </a:rPr>
              <a:t>   else</a:t>
            </a:r>
            <a:r>
              <a:rPr lang="en-US" altLang="zh-CN" sz="2000" dirty="0" smtClean="0">
                <a:latin typeface="Times New Roman" panose="02020603050405020304" pitchFamily="18" charset="0"/>
              </a:rPr>
              <a:t> Y[k]:=0;</a:t>
            </a:r>
            <a:endParaRPr lang="en-US" altLang="zh-CN" sz="2000" dirty="0" smtClean="0">
              <a:latin typeface="Times New Roman" panose="02020603050405020304" pitchFamily="18" charset="0"/>
            </a:endParaRPr>
          </a:p>
          <a:p>
            <a:pPr algn="l"/>
            <a:r>
              <a:rPr lang="en-US" altLang="zh-CN" sz="2000" b="1" dirty="0" smtClean="0">
                <a:latin typeface="Times New Roman" panose="02020603050405020304" pitchFamily="18" charset="0"/>
              </a:rPr>
              <a:t>   end{if}</a:t>
            </a:r>
            <a:endParaRPr lang="en-US" altLang="zh-CN" sz="2000" dirty="0" smtClean="0">
              <a:latin typeface="Times New Roman" panose="02020603050405020304" pitchFamily="18" charset="0"/>
            </a:endParaRPr>
          </a:p>
          <a:p>
            <a:pPr algn="l"/>
            <a:r>
              <a:rPr lang="en-US" altLang="zh-CN" sz="2000" b="1" dirty="0" smtClean="0">
                <a:latin typeface="Times New Roman" panose="02020603050405020304" pitchFamily="18" charset="0"/>
              </a:rPr>
              <a:t>   while</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BoundF</a:t>
            </a:r>
            <a:r>
              <a:rPr lang="en-US" altLang="zh-CN" sz="2000" dirty="0" smtClean="0">
                <a:latin typeface="Times New Roman" panose="02020603050405020304" pitchFamily="18" charset="0"/>
              </a:rPr>
              <a:t>(cp,cw,k+1,M)</a:t>
            </a:r>
            <a:r>
              <a:rPr lang="en-US" altLang="zh-CN" sz="2000" dirty="0" smtClean="0">
                <a:latin typeface="Times New Roman" panose="02020603050405020304" pitchFamily="18" charset="0"/>
                <a:sym typeface="Symbol" panose="05050102010706020507" pitchFamily="18" charset="2"/>
              </a:rPr>
              <a:t></a:t>
            </a:r>
            <a:r>
              <a:rPr lang="en-US" altLang="zh-CN" sz="2000" dirty="0" err="1" smtClean="0">
                <a:latin typeface="Times New Roman" panose="02020603050405020304" pitchFamily="18" charset="0"/>
              </a:rPr>
              <a:t>fp</a:t>
            </a: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do </a:t>
            </a:r>
            <a:endParaRPr lang="en-US" altLang="zh-CN" sz="2000" b="1" dirty="0" smtClean="0">
              <a:latin typeface="Times New Roman" panose="02020603050405020304" pitchFamily="18" charset="0"/>
            </a:endParaRPr>
          </a:p>
          <a:p>
            <a:pPr algn="l"/>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剪枝，停止向前搜索</a:t>
            </a:r>
            <a:endParaRPr lang="en-US" altLang="zh-CN" sz="2000" dirty="0" smtClean="0">
              <a:latin typeface="Times New Roman" panose="02020603050405020304" pitchFamily="18" charset="0"/>
            </a:endParaRPr>
          </a:p>
          <a:p>
            <a:pPr algn="l"/>
            <a:r>
              <a:rPr lang="en-US" altLang="zh-CN" sz="2000" b="1" dirty="0" smtClean="0">
                <a:latin typeface="Times New Roman" panose="02020603050405020304" pitchFamily="18" charset="0"/>
              </a:rPr>
              <a:t>       while</a:t>
            </a:r>
            <a:r>
              <a:rPr lang="en-US" altLang="zh-CN" sz="2000" dirty="0" smtClean="0">
                <a:latin typeface="Times New Roman" panose="02020603050405020304" pitchFamily="18" charset="0"/>
              </a:rPr>
              <a:t> k</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0 and Y[k]</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1 </a:t>
            </a:r>
            <a:r>
              <a:rPr lang="en-US" altLang="zh-CN" sz="2000" b="1" dirty="0" smtClean="0">
                <a:latin typeface="Times New Roman" panose="02020603050405020304" pitchFamily="18" charset="0"/>
              </a:rPr>
              <a:t>do</a:t>
            </a:r>
            <a:endParaRPr lang="en-US" altLang="zh-CN" sz="2000" dirty="0" smtClean="0">
              <a:latin typeface="Times New Roman" panose="02020603050405020304" pitchFamily="18" charset="0"/>
            </a:endParaRPr>
          </a:p>
          <a:p>
            <a:pPr algn="l"/>
            <a:r>
              <a:rPr lang="en-US" altLang="zh-CN" sz="2000" dirty="0" smtClean="0">
                <a:latin typeface="Times New Roman" panose="02020603050405020304" pitchFamily="18" charset="0"/>
              </a:rPr>
              <a:t>          k:=k-1;</a:t>
            </a:r>
            <a:endParaRPr lang="en-US" altLang="zh-CN" sz="2000" dirty="0" smtClean="0">
              <a:latin typeface="Times New Roman" panose="02020603050405020304" pitchFamily="18" charset="0"/>
            </a:endParaRPr>
          </a:p>
          <a:p>
            <a:pPr algn="l"/>
            <a:r>
              <a:rPr lang="en-US" altLang="zh-CN" sz="2000" b="1" dirty="0" smtClean="0">
                <a:latin typeface="Times New Roman" panose="02020603050405020304" pitchFamily="18" charset="0"/>
              </a:rPr>
              <a:t>       end{while}</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algn="l" eaLnBrk="1" hangingPunct="1"/>
            <a:r>
              <a:rPr lang="zh-CN" altLang="en-US" sz="2000" dirty="0" smtClean="0"/>
              <a:t>    </a:t>
            </a:r>
            <a:r>
              <a:rPr lang="en-US" altLang="zh-CN" sz="2000" b="1" dirty="0" smtClean="0">
                <a:latin typeface="Times New Roman" panose="02020603050405020304" pitchFamily="18" charset="0"/>
              </a:rPr>
              <a:t>if</a:t>
            </a:r>
            <a:r>
              <a:rPr lang="en-US" altLang="zh-CN" sz="2000" dirty="0" smtClean="0">
                <a:latin typeface="Times New Roman" panose="02020603050405020304" pitchFamily="18" charset="0"/>
              </a:rPr>
              <a:t> k:=0 </a:t>
            </a:r>
            <a:r>
              <a:rPr lang="en-US" altLang="zh-CN" sz="2000" b="1" dirty="0" smtClean="0">
                <a:latin typeface="Times New Roman" panose="02020603050405020304" pitchFamily="18" charset="0"/>
              </a:rPr>
              <a:t>then</a:t>
            </a:r>
            <a:r>
              <a:rPr lang="en-US" altLang="zh-CN" sz="2000" dirty="0" smtClean="0">
                <a:latin typeface="Times New Roman" panose="02020603050405020304" pitchFamily="18" charset="0"/>
              </a:rPr>
              <a:t> return; </a:t>
            </a:r>
            <a:r>
              <a:rPr lang="en-US" altLang="zh-CN" sz="2000" b="1" dirty="0" smtClean="0">
                <a:latin typeface="Times New Roman" panose="02020603050405020304" pitchFamily="18" charset="0"/>
              </a:rPr>
              <a:t>end{if}</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Y[k]:=0; </a:t>
            </a:r>
            <a:r>
              <a:rPr lang="en-US" altLang="zh-CN" sz="2000" dirty="0" err="1" smtClean="0">
                <a:latin typeface="Times New Roman" panose="02020603050405020304" pitchFamily="18" charset="0"/>
              </a:rPr>
              <a:t>cw</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cw</a:t>
            </a:r>
            <a:r>
              <a:rPr lang="en-US" altLang="zh-CN" sz="2000" dirty="0" smtClean="0">
                <a:latin typeface="Times New Roman" panose="02020603050405020304" pitchFamily="18" charset="0"/>
              </a:rPr>
              <a:t>-W[k];   </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cp:=cp-P[k];</a:t>
            </a:r>
            <a:endParaRPr lang="en-US" altLang="zh-CN" sz="2000"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    end{while}</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k:=k+1;</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  end{loop}</a:t>
            </a:r>
            <a:endParaRPr lang="en-US" altLang="zh-CN" sz="2000" dirty="0" smtClean="0">
              <a:latin typeface="Times New Roman" panose="02020603050405020304" pitchFamily="18" charset="0"/>
            </a:endParaRPr>
          </a:p>
          <a:p>
            <a:pPr algn="l" eaLnBrk="1" hangingPunct="1">
              <a:buFontTx/>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end{</a:t>
            </a:r>
            <a:r>
              <a:rPr lang="en-US" altLang="zh-CN" sz="2000" b="1" dirty="0" err="1" smtClean="0">
                <a:latin typeface="Times New Roman" panose="02020603050405020304" pitchFamily="18" charset="0"/>
              </a:rPr>
              <a:t>BackKnap</a:t>
            </a:r>
            <a:r>
              <a:rPr lang="en-US" altLang="zh-CN" sz="2000" b="1" dirty="0" smtClean="0">
                <a:latin typeface="Times New Roman" panose="02020603050405020304" pitchFamily="18" charset="0"/>
              </a:rPr>
              <a:t>}</a:t>
            </a: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p:txBody>
      </p:sp>
      <p:cxnSp>
        <p:nvCxnSpPr>
          <p:cNvPr id="6" name="直接连接符 5"/>
          <p:cNvCxnSpPr/>
          <p:nvPr/>
        </p:nvCxnSpPr>
        <p:spPr bwMode="auto">
          <a:xfrm rot="5400000">
            <a:off x="2000629" y="3572273"/>
            <a:ext cx="514274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0/1</a:t>
            </a:r>
            <a:r>
              <a:rPr lang="zh-CN" altLang="en-US" dirty="0" smtClean="0"/>
              <a:t>背包问题</a:t>
            </a:r>
            <a:endParaRPr lang="zh-CN" altLang="en-US" dirty="0"/>
          </a:p>
        </p:txBody>
      </p:sp>
      <p:sp>
        <p:nvSpPr>
          <p:cNvPr id="3" name="内容占位符 2"/>
          <p:cNvSpPr>
            <a:spLocks noGrp="1"/>
          </p:cNvSpPr>
          <p:nvPr>
            <p:ph idx="1"/>
          </p:nvPr>
        </p:nvSpPr>
        <p:spPr>
          <a:xfrm>
            <a:off x="357158" y="957258"/>
            <a:ext cx="8229600" cy="542916"/>
          </a:xfrm>
        </p:spPr>
        <p:txBody>
          <a:bodyPr/>
          <a:lstStyle/>
          <a:p>
            <a:r>
              <a:rPr lang="en-US" altLang="zh-CN" sz="2400" dirty="0" smtClean="0"/>
              <a:t>0/1</a:t>
            </a:r>
            <a:r>
              <a:rPr lang="zh-CN" altLang="en-US" sz="2400" dirty="0" smtClean="0"/>
              <a:t>背包问题的例：</a:t>
            </a:r>
            <a:endParaRPr lang="zh-CN" altLang="en-US" sz="2400" dirty="0"/>
          </a:p>
        </p:txBody>
      </p:sp>
      <p:grpSp>
        <p:nvGrpSpPr>
          <p:cNvPr id="4" name="Group 4"/>
          <p:cNvGrpSpPr/>
          <p:nvPr/>
        </p:nvGrpSpPr>
        <p:grpSpPr bwMode="auto">
          <a:xfrm>
            <a:off x="571472" y="571502"/>
            <a:ext cx="8429684" cy="5929332"/>
            <a:chOff x="1440" y="99"/>
            <a:chExt cx="11805" cy="8919"/>
          </a:xfrm>
        </p:grpSpPr>
        <p:grpSp>
          <p:nvGrpSpPr>
            <p:cNvPr id="5" name="Group 5"/>
            <p:cNvGrpSpPr/>
            <p:nvPr/>
          </p:nvGrpSpPr>
          <p:grpSpPr bwMode="auto">
            <a:xfrm>
              <a:off x="1440" y="99"/>
              <a:ext cx="11805" cy="8919"/>
              <a:chOff x="1440" y="99"/>
              <a:chExt cx="11805" cy="8919"/>
            </a:xfrm>
          </p:grpSpPr>
          <p:grpSp>
            <p:nvGrpSpPr>
              <p:cNvPr id="7" name="Group 6"/>
              <p:cNvGrpSpPr/>
              <p:nvPr/>
            </p:nvGrpSpPr>
            <p:grpSpPr bwMode="auto">
              <a:xfrm>
                <a:off x="2340" y="348"/>
                <a:ext cx="10080" cy="8313"/>
                <a:chOff x="2340" y="348"/>
                <a:chExt cx="10080" cy="8313"/>
              </a:xfrm>
            </p:grpSpPr>
            <p:sp>
              <p:nvSpPr>
                <p:cNvPr id="69" name="Oval 7"/>
                <p:cNvSpPr>
                  <a:spLocks noChangeArrowheads="1"/>
                </p:cNvSpPr>
                <p:nvPr/>
              </p:nvSpPr>
              <p:spPr bwMode="auto">
                <a:xfrm>
                  <a:off x="3420" y="5820"/>
                  <a:ext cx="540" cy="468"/>
                </a:xfrm>
                <a:prstGeom prst="ellipse">
                  <a:avLst/>
                </a:prstGeom>
                <a:noFill/>
                <a:ln w="9525">
                  <a:solidFill>
                    <a:srgbClr val="000000"/>
                  </a:solidFill>
                  <a:round/>
                </a:ln>
              </p:spPr>
              <p:txBody>
                <a:bodyPr lIns="0" tIns="0" rIns="0" bIns="0" anchor="ctr" anchorCtr="1"/>
                <a:lstStyle/>
                <a:p>
                  <a:pPr algn="just">
                    <a:lnSpc>
                      <a:spcPct val="72000"/>
                    </a:lnSpc>
                  </a:pPr>
                  <a:r>
                    <a:rPr lang="en-US" altLang="zh-CN" sz="1200">
                      <a:latin typeface="Times New Roman" panose="02020603050405020304" pitchFamily="18" charset="0"/>
                    </a:rPr>
                    <a:t>99</a:t>
                  </a:r>
                  <a:endParaRPr lang="en-US" altLang="zh-CN" sz="1200">
                    <a:latin typeface="Times New Roman" panose="02020603050405020304" pitchFamily="18" charset="0"/>
                  </a:endParaRPr>
                </a:p>
                <a:p>
                  <a:pPr algn="just">
                    <a:lnSpc>
                      <a:spcPct val="72000"/>
                    </a:lnSpc>
                  </a:pPr>
                  <a:r>
                    <a:rPr lang="en-US" altLang="zh-CN" sz="1200">
                      <a:latin typeface="Times New Roman" panose="02020603050405020304" pitchFamily="18" charset="0"/>
                    </a:rPr>
                    <a:t>149</a:t>
                  </a:r>
                  <a:endParaRPr lang="en-US" altLang="zh-CN" sz="1200"/>
                </a:p>
              </p:txBody>
            </p:sp>
            <p:sp>
              <p:nvSpPr>
                <p:cNvPr id="70" name="Oval 8"/>
                <p:cNvSpPr>
                  <a:spLocks noChangeArrowheads="1"/>
                </p:cNvSpPr>
                <p:nvPr/>
              </p:nvSpPr>
              <p:spPr bwMode="auto">
                <a:xfrm>
                  <a:off x="4320" y="6959"/>
                  <a:ext cx="540" cy="468"/>
                </a:xfrm>
                <a:prstGeom prst="ellipse">
                  <a:avLst/>
                </a:prstGeom>
                <a:noFill/>
                <a:ln w="9525">
                  <a:solidFill>
                    <a:srgbClr val="000000"/>
                  </a:solidFill>
                  <a:round/>
                </a:ln>
              </p:spPr>
              <p:txBody>
                <a:bodyPr lIns="0" tIns="0" rIns="0" bIns="0" anchor="ctr" anchorCtr="1"/>
                <a:lstStyle/>
                <a:p>
                  <a:pPr algn="just">
                    <a:lnSpc>
                      <a:spcPct val="72000"/>
                    </a:lnSpc>
                  </a:pPr>
                  <a:r>
                    <a:rPr lang="en-US" altLang="zh-CN" sz="1200">
                      <a:latin typeface="Times New Roman" panose="02020603050405020304" pitchFamily="18" charset="0"/>
                    </a:rPr>
                    <a:t>101</a:t>
                  </a:r>
                  <a:endParaRPr lang="en-US" altLang="zh-CN" sz="1200">
                    <a:latin typeface="Times New Roman" panose="02020603050405020304" pitchFamily="18" charset="0"/>
                  </a:endParaRPr>
                </a:p>
                <a:p>
                  <a:pPr algn="just">
                    <a:lnSpc>
                      <a:spcPct val="72000"/>
                    </a:lnSpc>
                  </a:pPr>
                  <a:r>
                    <a:rPr lang="en-US" altLang="zh-CN" sz="1200">
                      <a:latin typeface="Times New Roman" panose="02020603050405020304" pitchFamily="18" charset="0"/>
                    </a:rPr>
                    <a:t>151</a:t>
                  </a:r>
                  <a:endParaRPr lang="en-US" altLang="zh-CN" sz="1200"/>
                </a:p>
              </p:txBody>
            </p:sp>
            <p:sp>
              <p:nvSpPr>
                <p:cNvPr id="71" name="Oval 9"/>
                <p:cNvSpPr>
                  <a:spLocks noChangeArrowheads="1"/>
                </p:cNvSpPr>
                <p:nvPr/>
              </p:nvSpPr>
              <p:spPr bwMode="auto">
                <a:xfrm>
                  <a:off x="6120" y="5927"/>
                  <a:ext cx="540" cy="468"/>
                </a:xfrm>
                <a:prstGeom prst="ellipse">
                  <a:avLst/>
                </a:prstGeom>
                <a:noFill/>
                <a:ln w="9525">
                  <a:solidFill>
                    <a:srgbClr val="000000"/>
                  </a:solidFill>
                  <a:round/>
                </a:ln>
              </p:spPr>
              <p:txBody>
                <a:bodyPr lIns="0" tIns="0" rIns="0" bIns="0" anchor="ctr" anchorCtr="1"/>
                <a:lstStyle/>
                <a:p>
                  <a:pPr algn="just">
                    <a:lnSpc>
                      <a:spcPct val="72000"/>
                    </a:lnSpc>
                  </a:pPr>
                  <a:r>
                    <a:rPr lang="en-US" altLang="zh-CN" sz="1200">
                      <a:latin typeface="Times New Roman" panose="02020603050405020304" pitchFamily="18" charset="0"/>
                    </a:rPr>
                    <a:t>109</a:t>
                  </a:r>
                  <a:endParaRPr lang="en-US" altLang="zh-CN" sz="1200">
                    <a:latin typeface="Times New Roman" panose="02020603050405020304" pitchFamily="18" charset="0"/>
                  </a:endParaRPr>
                </a:p>
                <a:p>
                  <a:pPr algn="just">
                    <a:lnSpc>
                      <a:spcPct val="72000"/>
                    </a:lnSpc>
                  </a:pPr>
                  <a:r>
                    <a:rPr lang="en-US" altLang="zh-CN" sz="1200">
                      <a:latin typeface="Times New Roman" panose="02020603050405020304" pitchFamily="18" charset="0"/>
                    </a:rPr>
                    <a:t>159</a:t>
                  </a:r>
                  <a:endParaRPr lang="en-US" altLang="zh-CN" sz="1200"/>
                </a:p>
              </p:txBody>
            </p:sp>
            <p:sp>
              <p:nvSpPr>
                <p:cNvPr id="72" name="Oval 10"/>
                <p:cNvSpPr>
                  <a:spLocks noChangeArrowheads="1"/>
                </p:cNvSpPr>
                <p:nvPr/>
              </p:nvSpPr>
              <p:spPr bwMode="auto">
                <a:xfrm>
                  <a:off x="2340" y="5819"/>
                  <a:ext cx="540" cy="468"/>
                </a:xfrm>
                <a:prstGeom prst="ellipse">
                  <a:avLst/>
                </a:prstGeom>
                <a:noFill/>
                <a:ln w="9525">
                  <a:solidFill>
                    <a:srgbClr val="000000"/>
                  </a:solidFill>
                  <a:round/>
                </a:ln>
              </p:spPr>
              <p:txBody>
                <a:bodyPr/>
                <a:lstStyle/>
                <a:p>
                  <a:endParaRPr lang="zh-CN" altLang="en-US"/>
                </a:p>
              </p:txBody>
            </p:sp>
            <p:sp>
              <p:nvSpPr>
                <p:cNvPr id="73" name="Oval 11"/>
                <p:cNvSpPr>
                  <a:spLocks noChangeArrowheads="1"/>
                </p:cNvSpPr>
                <p:nvPr/>
              </p:nvSpPr>
              <p:spPr bwMode="auto">
                <a:xfrm>
                  <a:off x="2340" y="7030"/>
                  <a:ext cx="540" cy="468"/>
                </a:xfrm>
                <a:prstGeom prst="ellipse">
                  <a:avLst/>
                </a:prstGeom>
                <a:noFill/>
                <a:ln w="9525">
                  <a:solidFill>
                    <a:srgbClr val="000000"/>
                  </a:solidFill>
                  <a:round/>
                </a:ln>
              </p:spPr>
              <p:txBody>
                <a:bodyPr/>
                <a:lstStyle/>
                <a:p>
                  <a:endParaRPr lang="zh-CN" altLang="en-US"/>
                </a:p>
              </p:txBody>
            </p:sp>
            <p:sp>
              <p:nvSpPr>
                <p:cNvPr id="74" name="Oval 12"/>
                <p:cNvSpPr>
                  <a:spLocks noChangeArrowheads="1"/>
                </p:cNvSpPr>
                <p:nvPr/>
              </p:nvSpPr>
              <p:spPr bwMode="auto">
                <a:xfrm>
                  <a:off x="2340" y="8193"/>
                  <a:ext cx="540" cy="468"/>
                </a:xfrm>
                <a:prstGeom prst="ellipse">
                  <a:avLst/>
                </a:prstGeom>
                <a:noFill/>
                <a:ln w="9525">
                  <a:solidFill>
                    <a:srgbClr val="000000"/>
                  </a:solidFill>
                  <a:round/>
                </a:ln>
              </p:spPr>
              <p:txBody>
                <a:bodyPr/>
                <a:lstStyle/>
                <a:p>
                  <a:pPr algn="just">
                    <a:lnSpc>
                      <a:spcPct val="80000"/>
                    </a:lnSpc>
                  </a:pPr>
                  <a:r>
                    <a:rPr lang="en-US" altLang="zh-CN" sz="1600">
                      <a:latin typeface="Times New Roman" panose="02020603050405020304" pitchFamily="18" charset="0"/>
                    </a:rPr>
                    <a:t>A</a:t>
                  </a:r>
                  <a:endParaRPr lang="en-US" altLang="zh-CN" sz="1600"/>
                </a:p>
              </p:txBody>
            </p:sp>
            <p:sp>
              <p:nvSpPr>
                <p:cNvPr id="75" name="Oval 13"/>
                <p:cNvSpPr>
                  <a:spLocks noChangeArrowheads="1"/>
                </p:cNvSpPr>
                <p:nvPr/>
              </p:nvSpPr>
              <p:spPr bwMode="auto">
                <a:xfrm>
                  <a:off x="4785" y="5926"/>
                  <a:ext cx="540" cy="468"/>
                </a:xfrm>
                <a:prstGeom prst="ellipse">
                  <a:avLst/>
                </a:prstGeom>
                <a:noFill/>
                <a:ln w="9525">
                  <a:solidFill>
                    <a:srgbClr val="000000"/>
                  </a:solidFill>
                  <a:round/>
                </a:ln>
              </p:spPr>
              <p:txBody>
                <a:bodyPr/>
                <a:lstStyle/>
                <a:p>
                  <a:endParaRPr lang="zh-CN" altLang="en-US"/>
                </a:p>
              </p:txBody>
            </p:sp>
            <p:sp>
              <p:nvSpPr>
                <p:cNvPr id="76" name="Oval 14"/>
                <p:cNvSpPr>
                  <a:spLocks noChangeArrowheads="1"/>
                </p:cNvSpPr>
                <p:nvPr/>
              </p:nvSpPr>
              <p:spPr bwMode="auto">
                <a:xfrm>
                  <a:off x="3420" y="7030"/>
                  <a:ext cx="540" cy="468"/>
                </a:xfrm>
                <a:prstGeom prst="ellipse">
                  <a:avLst/>
                </a:prstGeom>
                <a:noFill/>
                <a:ln w="9525">
                  <a:solidFill>
                    <a:srgbClr val="000000"/>
                  </a:solidFill>
                  <a:round/>
                </a:ln>
              </p:spPr>
              <p:txBody>
                <a:bodyPr/>
                <a:lstStyle/>
                <a:p>
                  <a:endParaRPr lang="zh-CN" altLang="en-US"/>
                </a:p>
              </p:txBody>
            </p:sp>
            <p:sp>
              <p:nvSpPr>
                <p:cNvPr id="77" name="Oval 15"/>
                <p:cNvSpPr>
                  <a:spLocks noChangeArrowheads="1"/>
                </p:cNvSpPr>
                <p:nvPr/>
              </p:nvSpPr>
              <p:spPr bwMode="auto">
                <a:xfrm>
                  <a:off x="5220" y="8193"/>
                  <a:ext cx="540" cy="468"/>
                </a:xfrm>
                <a:prstGeom prst="ellipse">
                  <a:avLst/>
                </a:prstGeom>
                <a:noFill/>
                <a:ln w="9525">
                  <a:solidFill>
                    <a:srgbClr val="000000"/>
                  </a:solidFill>
                  <a:round/>
                </a:ln>
              </p:spPr>
              <p:txBody>
                <a:bodyPr/>
                <a:lstStyle/>
                <a:p>
                  <a:endParaRPr lang="zh-CN" altLang="en-US"/>
                </a:p>
              </p:txBody>
            </p:sp>
            <p:sp>
              <p:nvSpPr>
                <p:cNvPr id="78" name="Oval 16"/>
                <p:cNvSpPr>
                  <a:spLocks noChangeArrowheads="1"/>
                </p:cNvSpPr>
                <p:nvPr/>
              </p:nvSpPr>
              <p:spPr bwMode="auto">
                <a:xfrm>
                  <a:off x="5220" y="6960"/>
                  <a:ext cx="540" cy="468"/>
                </a:xfrm>
                <a:prstGeom prst="ellipse">
                  <a:avLst/>
                </a:prstGeom>
                <a:noFill/>
                <a:ln w="9525">
                  <a:solidFill>
                    <a:srgbClr val="000000"/>
                  </a:solidFill>
                  <a:round/>
                </a:ln>
              </p:spPr>
              <p:txBody>
                <a:bodyPr/>
                <a:lstStyle/>
                <a:p>
                  <a:endParaRPr lang="zh-CN" altLang="en-US"/>
                </a:p>
              </p:txBody>
            </p:sp>
            <p:sp>
              <p:nvSpPr>
                <p:cNvPr id="79" name="Oval 17"/>
                <p:cNvSpPr>
                  <a:spLocks noChangeArrowheads="1"/>
                </p:cNvSpPr>
                <p:nvPr/>
              </p:nvSpPr>
              <p:spPr bwMode="auto">
                <a:xfrm>
                  <a:off x="4320" y="8193"/>
                  <a:ext cx="540" cy="468"/>
                </a:xfrm>
                <a:prstGeom prst="ellipse">
                  <a:avLst/>
                </a:prstGeom>
                <a:noFill/>
                <a:ln w="9525">
                  <a:solidFill>
                    <a:srgbClr val="000000"/>
                  </a:solidFill>
                  <a:round/>
                </a:ln>
              </p:spPr>
              <p:txBody>
                <a:bodyPr lIns="18000" tIns="0" rIns="18000" bIns="10800" anchor="ctr" anchorCtr="1"/>
                <a:lstStyle/>
                <a:p>
                  <a:pPr algn="just"/>
                  <a:r>
                    <a:rPr lang="en-US" altLang="zh-CN" sz="1600">
                      <a:latin typeface="Times New Roman" panose="02020603050405020304" pitchFamily="18" charset="0"/>
                    </a:rPr>
                    <a:t>C</a:t>
                  </a:r>
                  <a:endParaRPr lang="en-US" altLang="zh-CN" sz="1600"/>
                </a:p>
              </p:txBody>
            </p:sp>
            <p:sp>
              <p:nvSpPr>
                <p:cNvPr id="80" name="Oval 18"/>
                <p:cNvSpPr>
                  <a:spLocks noChangeArrowheads="1"/>
                </p:cNvSpPr>
                <p:nvPr/>
              </p:nvSpPr>
              <p:spPr bwMode="auto">
                <a:xfrm>
                  <a:off x="3420" y="8193"/>
                  <a:ext cx="540" cy="468"/>
                </a:xfrm>
                <a:prstGeom prst="ellipse">
                  <a:avLst/>
                </a:prstGeom>
                <a:noFill/>
                <a:ln w="9525">
                  <a:solidFill>
                    <a:srgbClr val="000000"/>
                  </a:solidFill>
                  <a:round/>
                </a:ln>
              </p:spPr>
              <p:txBody>
                <a:bodyPr lIns="18000" tIns="10800" rIns="18000" bIns="10800" anchor="ctr" anchorCtr="1"/>
                <a:lstStyle/>
                <a:p>
                  <a:pPr algn="just"/>
                  <a:r>
                    <a:rPr lang="en-US" altLang="zh-CN" sz="1600">
                      <a:latin typeface="Times New Roman" panose="02020603050405020304" pitchFamily="18" charset="0"/>
                    </a:rPr>
                    <a:t>B</a:t>
                  </a:r>
                  <a:endParaRPr lang="en-US" altLang="zh-CN" sz="1600"/>
                </a:p>
              </p:txBody>
            </p:sp>
            <p:sp>
              <p:nvSpPr>
                <p:cNvPr id="81" name="Oval 19"/>
                <p:cNvSpPr>
                  <a:spLocks noChangeArrowheads="1"/>
                </p:cNvSpPr>
                <p:nvPr/>
              </p:nvSpPr>
              <p:spPr bwMode="auto">
                <a:xfrm>
                  <a:off x="8820" y="5927"/>
                  <a:ext cx="540" cy="468"/>
                </a:xfrm>
                <a:prstGeom prst="ellipse">
                  <a:avLst/>
                </a:prstGeom>
                <a:noFill/>
                <a:ln w="9525">
                  <a:solidFill>
                    <a:srgbClr val="000000"/>
                  </a:solidFill>
                  <a:round/>
                </a:ln>
              </p:spPr>
              <p:txBody>
                <a:bodyPr/>
                <a:lstStyle/>
                <a:p>
                  <a:endParaRPr lang="zh-CN" altLang="en-US"/>
                </a:p>
              </p:txBody>
            </p:sp>
            <p:sp>
              <p:nvSpPr>
                <p:cNvPr id="82" name="Oval 20"/>
                <p:cNvSpPr>
                  <a:spLocks noChangeArrowheads="1"/>
                </p:cNvSpPr>
                <p:nvPr/>
              </p:nvSpPr>
              <p:spPr bwMode="auto">
                <a:xfrm>
                  <a:off x="7020" y="6959"/>
                  <a:ext cx="540" cy="468"/>
                </a:xfrm>
                <a:prstGeom prst="ellipse">
                  <a:avLst/>
                </a:prstGeom>
                <a:noFill/>
                <a:ln w="9525">
                  <a:solidFill>
                    <a:srgbClr val="000000"/>
                  </a:solidFill>
                  <a:round/>
                </a:ln>
              </p:spPr>
              <p:txBody>
                <a:bodyPr/>
                <a:lstStyle/>
                <a:p>
                  <a:endParaRPr lang="zh-CN" altLang="en-US"/>
                </a:p>
              </p:txBody>
            </p:sp>
            <p:sp>
              <p:nvSpPr>
                <p:cNvPr id="83" name="Oval 21"/>
                <p:cNvSpPr>
                  <a:spLocks noChangeArrowheads="1"/>
                </p:cNvSpPr>
                <p:nvPr/>
              </p:nvSpPr>
              <p:spPr bwMode="auto">
                <a:xfrm>
                  <a:off x="7020" y="5928"/>
                  <a:ext cx="540" cy="468"/>
                </a:xfrm>
                <a:prstGeom prst="ellipse">
                  <a:avLst/>
                </a:prstGeom>
                <a:noFill/>
                <a:ln w="9525">
                  <a:solidFill>
                    <a:srgbClr val="000000"/>
                  </a:solidFill>
                  <a:round/>
                </a:ln>
              </p:spPr>
              <p:txBody>
                <a:bodyPr lIns="18000" tIns="10800" rIns="18000" bIns="10800" anchor="ctr" anchorCtr="1"/>
                <a:lstStyle/>
                <a:p>
                  <a:pPr algn="just"/>
                  <a:r>
                    <a:rPr lang="en-US" altLang="zh-CN" sz="1600">
                      <a:latin typeface="Times New Roman" panose="02020603050405020304" pitchFamily="18" charset="0"/>
                    </a:rPr>
                    <a:t>F</a:t>
                  </a:r>
                  <a:endParaRPr lang="en-US" altLang="zh-CN" sz="1600"/>
                </a:p>
              </p:txBody>
            </p:sp>
            <p:sp>
              <p:nvSpPr>
                <p:cNvPr id="84" name="Oval 22"/>
                <p:cNvSpPr>
                  <a:spLocks noChangeArrowheads="1"/>
                </p:cNvSpPr>
                <p:nvPr/>
              </p:nvSpPr>
              <p:spPr bwMode="auto">
                <a:xfrm>
                  <a:off x="6120" y="8193"/>
                  <a:ext cx="540" cy="468"/>
                </a:xfrm>
                <a:prstGeom prst="ellipse">
                  <a:avLst/>
                </a:prstGeom>
                <a:noFill/>
                <a:ln w="9525">
                  <a:solidFill>
                    <a:srgbClr val="000000"/>
                  </a:solidFill>
                  <a:round/>
                </a:ln>
              </p:spPr>
              <p:txBody>
                <a:bodyPr lIns="18000" tIns="10800" rIns="18000" bIns="10800" anchor="ctr" anchorCtr="1"/>
                <a:lstStyle/>
                <a:p>
                  <a:pPr algn="just"/>
                  <a:r>
                    <a:rPr lang="en-US" altLang="zh-CN" sz="1600">
                      <a:latin typeface="Times New Roman" panose="02020603050405020304" pitchFamily="18" charset="0"/>
                    </a:rPr>
                    <a:t>D</a:t>
                  </a:r>
                  <a:endParaRPr lang="en-US" altLang="zh-CN" sz="1600"/>
                </a:p>
              </p:txBody>
            </p:sp>
            <p:sp>
              <p:nvSpPr>
                <p:cNvPr id="85" name="Oval 23"/>
                <p:cNvSpPr>
                  <a:spLocks noChangeArrowheads="1"/>
                </p:cNvSpPr>
                <p:nvPr/>
              </p:nvSpPr>
              <p:spPr bwMode="auto">
                <a:xfrm>
                  <a:off x="6120" y="6959"/>
                  <a:ext cx="540" cy="468"/>
                </a:xfrm>
                <a:prstGeom prst="ellipse">
                  <a:avLst/>
                </a:prstGeom>
                <a:noFill/>
                <a:ln w="9525">
                  <a:solidFill>
                    <a:srgbClr val="000000"/>
                  </a:solidFill>
                  <a:round/>
                </a:ln>
              </p:spPr>
              <p:txBody>
                <a:bodyPr/>
                <a:lstStyle/>
                <a:p>
                  <a:endParaRPr lang="zh-CN" altLang="en-US"/>
                </a:p>
              </p:txBody>
            </p:sp>
            <p:sp>
              <p:nvSpPr>
                <p:cNvPr id="86" name="Oval 24"/>
                <p:cNvSpPr>
                  <a:spLocks noChangeArrowheads="1"/>
                </p:cNvSpPr>
                <p:nvPr/>
              </p:nvSpPr>
              <p:spPr bwMode="auto">
                <a:xfrm>
                  <a:off x="8820" y="7031"/>
                  <a:ext cx="540" cy="468"/>
                </a:xfrm>
                <a:prstGeom prst="ellipse">
                  <a:avLst/>
                </a:prstGeom>
                <a:noFill/>
                <a:ln w="9525">
                  <a:solidFill>
                    <a:srgbClr val="000000"/>
                  </a:solidFill>
                  <a:round/>
                </a:ln>
              </p:spPr>
              <p:txBody>
                <a:bodyPr/>
                <a:lstStyle/>
                <a:p>
                  <a:endParaRPr lang="zh-CN" altLang="en-US"/>
                </a:p>
              </p:txBody>
            </p:sp>
            <p:sp>
              <p:nvSpPr>
                <p:cNvPr id="87" name="Line 25"/>
                <p:cNvSpPr>
                  <a:spLocks noChangeShapeType="1"/>
                </p:cNvSpPr>
                <p:nvPr/>
              </p:nvSpPr>
              <p:spPr bwMode="auto">
                <a:xfrm>
                  <a:off x="2625" y="5098"/>
                  <a:ext cx="0" cy="710"/>
                </a:xfrm>
                <a:prstGeom prst="line">
                  <a:avLst/>
                </a:prstGeom>
                <a:noFill/>
                <a:ln w="9525">
                  <a:solidFill>
                    <a:srgbClr val="000000"/>
                  </a:solidFill>
                  <a:round/>
                </a:ln>
              </p:spPr>
              <p:txBody>
                <a:bodyPr/>
                <a:lstStyle/>
                <a:p>
                  <a:endParaRPr lang="zh-CN" altLang="en-US"/>
                </a:p>
              </p:txBody>
            </p:sp>
            <p:sp>
              <p:nvSpPr>
                <p:cNvPr id="88" name="Line 26"/>
                <p:cNvSpPr>
                  <a:spLocks noChangeShapeType="1"/>
                </p:cNvSpPr>
                <p:nvPr/>
              </p:nvSpPr>
              <p:spPr bwMode="auto">
                <a:xfrm>
                  <a:off x="2625" y="6287"/>
                  <a:ext cx="0" cy="769"/>
                </a:xfrm>
                <a:prstGeom prst="line">
                  <a:avLst/>
                </a:prstGeom>
                <a:noFill/>
                <a:ln w="9525">
                  <a:solidFill>
                    <a:srgbClr val="000000"/>
                  </a:solidFill>
                  <a:round/>
                </a:ln>
              </p:spPr>
              <p:txBody>
                <a:bodyPr/>
                <a:lstStyle/>
                <a:p>
                  <a:endParaRPr lang="zh-CN" altLang="en-US"/>
                </a:p>
              </p:txBody>
            </p:sp>
            <p:sp>
              <p:nvSpPr>
                <p:cNvPr id="89" name="Line 27"/>
                <p:cNvSpPr>
                  <a:spLocks noChangeShapeType="1"/>
                </p:cNvSpPr>
                <p:nvPr/>
              </p:nvSpPr>
              <p:spPr bwMode="auto">
                <a:xfrm>
                  <a:off x="2625" y="7499"/>
                  <a:ext cx="0" cy="649"/>
                </a:xfrm>
                <a:prstGeom prst="line">
                  <a:avLst/>
                </a:prstGeom>
                <a:noFill/>
                <a:ln w="9525">
                  <a:solidFill>
                    <a:srgbClr val="000000"/>
                  </a:solidFill>
                  <a:round/>
                </a:ln>
              </p:spPr>
              <p:txBody>
                <a:bodyPr/>
                <a:lstStyle/>
                <a:p>
                  <a:endParaRPr lang="zh-CN" altLang="en-US"/>
                </a:p>
              </p:txBody>
            </p:sp>
            <p:sp>
              <p:nvSpPr>
                <p:cNvPr id="90" name="Line 28"/>
                <p:cNvSpPr>
                  <a:spLocks noChangeShapeType="1"/>
                </p:cNvSpPr>
                <p:nvPr/>
              </p:nvSpPr>
              <p:spPr bwMode="auto">
                <a:xfrm flipH="1">
                  <a:off x="3780" y="5098"/>
                  <a:ext cx="540" cy="710"/>
                </a:xfrm>
                <a:prstGeom prst="line">
                  <a:avLst/>
                </a:prstGeom>
                <a:noFill/>
                <a:ln w="9525">
                  <a:solidFill>
                    <a:srgbClr val="000000"/>
                  </a:solidFill>
                  <a:round/>
                </a:ln>
              </p:spPr>
              <p:txBody>
                <a:bodyPr/>
                <a:lstStyle/>
                <a:p>
                  <a:endParaRPr lang="zh-CN" altLang="en-US"/>
                </a:p>
              </p:txBody>
            </p:sp>
            <p:sp>
              <p:nvSpPr>
                <p:cNvPr id="91" name="Line 29"/>
                <p:cNvSpPr>
                  <a:spLocks noChangeShapeType="1"/>
                </p:cNvSpPr>
                <p:nvPr/>
              </p:nvSpPr>
              <p:spPr bwMode="auto">
                <a:xfrm>
                  <a:off x="4320" y="5098"/>
                  <a:ext cx="720" cy="830"/>
                </a:xfrm>
                <a:prstGeom prst="line">
                  <a:avLst/>
                </a:prstGeom>
                <a:noFill/>
                <a:ln w="9525">
                  <a:solidFill>
                    <a:srgbClr val="000000"/>
                  </a:solidFill>
                  <a:round/>
                </a:ln>
              </p:spPr>
              <p:txBody>
                <a:bodyPr/>
                <a:lstStyle/>
                <a:p>
                  <a:endParaRPr lang="zh-CN" altLang="en-US"/>
                </a:p>
              </p:txBody>
            </p:sp>
            <p:sp>
              <p:nvSpPr>
                <p:cNvPr id="92" name="Line 30"/>
                <p:cNvSpPr>
                  <a:spLocks noChangeShapeType="1"/>
                </p:cNvSpPr>
                <p:nvPr/>
              </p:nvSpPr>
              <p:spPr bwMode="auto">
                <a:xfrm>
                  <a:off x="3705" y="6287"/>
                  <a:ext cx="0" cy="769"/>
                </a:xfrm>
                <a:prstGeom prst="line">
                  <a:avLst/>
                </a:prstGeom>
                <a:noFill/>
                <a:ln w="9525">
                  <a:solidFill>
                    <a:srgbClr val="000000"/>
                  </a:solidFill>
                  <a:round/>
                </a:ln>
              </p:spPr>
              <p:txBody>
                <a:bodyPr/>
                <a:lstStyle/>
                <a:p>
                  <a:endParaRPr lang="zh-CN" altLang="en-US"/>
                </a:p>
              </p:txBody>
            </p:sp>
            <p:sp>
              <p:nvSpPr>
                <p:cNvPr id="93" name="Line 31"/>
                <p:cNvSpPr>
                  <a:spLocks noChangeShapeType="1"/>
                </p:cNvSpPr>
                <p:nvPr/>
              </p:nvSpPr>
              <p:spPr bwMode="auto">
                <a:xfrm>
                  <a:off x="3705" y="7498"/>
                  <a:ext cx="0" cy="695"/>
                </a:xfrm>
                <a:prstGeom prst="line">
                  <a:avLst/>
                </a:prstGeom>
                <a:noFill/>
                <a:ln w="9525">
                  <a:solidFill>
                    <a:srgbClr val="000000"/>
                  </a:solidFill>
                  <a:round/>
                </a:ln>
              </p:spPr>
              <p:txBody>
                <a:bodyPr/>
                <a:lstStyle/>
                <a:p>
                  <a:endParaRPr lang="zh-CN" altLang="en-US"/>
                </a:p>
              </p:txBody>
            </p:sp>
            <p:sp>
              <p:nvSpPr>
                <p:cNvPr id="94" name="Line 32"/>
                <p:cNvSpPr>
                  <a:spLocks noChangeShapeType="1"/>
                </p:cNvSpPr>
                <p:nvPr/>
              </p:nvSpPr>
              <p:spPr bwMode="auto">
                <a:xfrm flipH="1">
                  <a:off x="4680" y="6394"/>
                  <a:ext cx="360" cy="566"/>
                </a:xfrm>
                <a:prstGeom prst="line">
                  <a:avLst/>
                </a:prstGeom>
                <a:noFill/>
                <a:ln w="9525">
                  <a:solidFill>
                    <a:srgbClr val="000000"/>
                  </a:solidFill>
                  <a:round/>
                </a:ln>
              </p:spPr>
              <p:txBody>
                <a:bodyPr/>
                <a:lstStyle/>
                <a:p>
                  <a:endParaRPr lang="zh-CN" altLang="en-US"/>
                </a:p>
              </p:txBody>
            </p:sp>
            <p:sp>
              <p:nvSpPr>
                <p:cNvPr id="95" name="Line 33"/>
                <p:cNvSpPr>
                  <a:spLocks noChangeShapeType="1"/>
                </p:cNvSpPr>
                <p:nvPr/>
              </p:nvSpPr>
              <p:spPr bwMode="auto">
                <a:xfrm>
                  <a:off x="5040" y="6396"/>
                  <a:ext cx="360" cy="564"/>
                </a:xfrm>
                <a:prstGeom prst="line">
                  <a:avLst/>
                </a:prstGeom>
                <a:noFill/>
                <a:ln w="9525">
                  <a:solidFill>
                    <a:srgbClr val="000000"/>
                  </a:solidFill>
                  <a:round/>
                </a:ln>
              </p:spPr>
              <p:txBody>
                <a:bodyPr/>
                <a:lstStyle/>
                <a:p>
                  <a:endParaRPr lang="zh-CN" altLang="en-US"/>
                </a:p>
              </p:txBody>
            </p:sp>
            <p:sp>
              <p:nvSpPr>
                <p:cNvPr id="96" name="Line 34"/>
                <p:cNvSpPr>
                  <a:spLocks noChangeShapeType="1"/>
                </p:cNvSpPr>
                <p:nvPr/>
              </p:nvSpPr>
              <p:spPr bwMode="auto">
                <a:xfrm>
                  <a:off x="4575" y="7428"/>
                  <a:ext cx="0" cy="720"/>
                </a:xfrm>
                <a:prstGeom prst="line">
                  <a:avLst/>
                </a:prstGeom>
                <a:noFill/>
                <a:ln w="9525">
                  <a:solidFill>
                    <a:srgbClr val="000000"/>
                  </a:solidFill>
                  <a:round/>
                </a:ln>
              </p:spPr>
              <p:txBody>
                <a:bodyPr/>
                <a:lstStyle/>
                <a:p>
                  <a:endParaRPr lang="zh-CN" altLang="en-US"/>
                </a:p>
              </p:txBody>
            </p:sp>
            <p:sp>
              <p:nvSpPr>
                <p:cNvPr id="97" name="Line 35"/>
                <p:cNvSpPr>
                  <a:spLocks noChangeShapeType="1"/>
                </p:cNvSpPr>
                <p:nvPr/>
              </p:nvSpPr>
              <p:spPr bwMode="auto">
                <a:xfrm>
                  <a:off x="5490" y="7428"/>
                  <a:ext cx="0" cy="720"/>
                </a:xfrm>
                <a:prstGeom prst="line">
                  <a:avLst/>
                </a:prstGeom>
                <a:noFill/>
                <a:ln w="9525">
                  <a:solidFill>
                    <a:srgbClr val="000000"/>
                  </a:solidFill>
                  <a:round/>
                </a:ln>
              </p:spPr>
              <p:txBody>
                <a:bodyPr/>
                <a:lstStyle/>
                <a:p>
                  <a:endParaRPr lang="zh-CN" altLang="en-US"/>
                </a:p>
              </p:txBody>
            </p:sp>
            <p:sp>
              <p:nvSpPr>
                <p:cNvPr id="98" name="Line 36"/>
                <p:cNvSpPr>
                  <a:spLocks noChangeShapeType="1"/>
                </p:cNvSpPr>
                <p:nvPr/>
              </p:nvSpPr>
              <p:spPr bwMode="auto">
                <a:xfrm>
                  <a:off x="6840" y="5242"/>
                  <a:ext cx="360" cy="684"/>
                </a:xfrm>
                <a:prstGeom prst="line">
                  <a:avLst/>
                </a:prstGeom>
                <a:noFill/>
                <a:ln w="9525">
                  <a:solidFill>
                    <a:srgbClr val="000000"/>
                  </a:solidFill>
                  <a:round/>
                </a:ln>
              </p:spPr>
              <p:txBody>
                <a:bodyPr/>
                <a:lstStyle/>
                <a:p>
                  <a:endParaRPr lang="zh-CN" altLang="en-US"/>
                </a:p>
              </p:txBody>
            </p:sp>
            <p:sp>
              <p:nvSpPr>
                <p:cNvPr id="99" name="Line 37"/>
                <p:cNvSpPr>
                  <a:spLocks noChangeShapeType="1"/>
                </p:cNvSpPr>
                <p:nvPr/>
              </p:nvSpPr>
              <p:spPr bwMode="auto">
                <a:xfrm flipH="1">
                  <a:off x="6300" y="5242"/>
                  <a:ext cx="360" cy="684"/>
                </a:xfrm>
                <a:prstGeom prst="line">
                  <a:avLst/>
                </a:prstGeom>
                <a:noFill/>
                <a:ln w="9525">
                  <a:solidFill>
                    <a:srgbClr val="000000"/>
                  </a:solidFill>
                  <a:round/>
                </a:ln>
              </p:spPr>
              <p:txBody>
                <a:bodyPr/>
                <a:lstStyle/>
                <a:p>
                  <a:endParaRPr lang="zh-CN" altLang="en-US"/>
                </a:p>
              </p:txBody>
            </p:sp>
            <p:sp>
              <p:nvSpPr>
                <p:cNvPr id="100" name="Line 38"/>
                <p:cNvSpPr>
                  <a:spLocks noChangeShapeType="1"/>
                </p:cNvSpPr>
                <p:nvPr/>
              </p:nvSpPr>
              <p:spPr bwMode="auto">
                <a:xfrm>
                  <a:off x="7290" y="6395"/>
                  <a:ext cx="0" cy="565"/>
                </a:xfrm>
                <a:prstGeom prst="line">
                  <a:avLst/>
                </a:prstGeom>
                <a:noFill/>
                <a:ln w="9525">
                  <a:solidFill>
                    <a:srgbClr val="000000"/>
                  </a:solidFill>
                  <a:round/>
                </a:ln>
              </p:spPr>
              <p:txBody>
                <a:bodyPr/>
                <a:lstStyle/>
                <a:p>
                  <a:endParaRPr lang="zh-CN" altLang="en-US"/>
                </a:p>
              </p:txBody>
            </p:sp>
            <p:sp>
              <p:nvSpPr>
                <p:cNvPr id="101" name="Line 39"/>
                <p:cNvSpPr>
                  <a:spLocks noChangeShapeType="1"/>
                </p:cNvSpPr>
                <p:nvPr/>
              </p:nvSpPr>
              <p:spPr bwMode="auto">
                <a:xfrm>
                  <a:off x="6360" y="6397"/>
                  <a:ext cx="0" cy="563"/>
                </a:xfrm>
                <a:prstGeom prst="line">
                  <a:avLst/>
                </a:prstGeom>
                <a:noFill/>
                <a:ln w="9525">
                  <a:solidFill>
                    <a:srgbClr val="000000"/>
                  </a:solidFill>
                  <a:round/>
                </a:ln>
              </p:spPr>
              <p:txBody>
                <a:bodyPr/>
                <a:lstStyle/>
                <a:p>
                  <a:endParaRPr lang="zh-CN" altLang="en-US"/>
                </a:p>
              </p:txBody>
            </p:sp>
            <p:sp>
              <p:nvSpPr>
                <p:cNvPr id="102" name="Line 40"/>
                <p:cNvSpPr>
                  <a:spLocks noChangeShapeType="1"/>
                </p:cNvSpPr>
                <p:nvPr/>
              </p:nvSpPr>
              <p:spPr bwMode="auto">
                <a:xfrm>
                  <a:off x="6360" y="7427"/>
                  <a:ext cx="0" cy="766"/>
                </a:xfrm>
                <a:prstGeom prst="line">
                  <a:avLst/>
                </a:prstGeom>
                <a:noFill/>
                <a:ln w="9525">
                  <a:solidFill>
                    <a:srgbClr val="000000"/>
                  </a:solidFill>
                  <a:round/>
                </a:ln>
              </p:spPr>
              <p:txBody>
                <a:bodyPr/>
                <a:lstStyle/>
                <a:p>
                  <a:endParaRPr lang="zh-CN" altLang="en-US"/>
                </a:p>
              </p:txBody>
            </p:sp>
            <p:sp>
              <p:nvSpPr>
                <p:cNvPr id="103" name="Line 41"/>
                <p:cNvSpPr>
                  <a:spLocks noChangeShapeType="1"/>
                </p:cNvSpPr>
                <p:nvPr/>
              </p:nvSpPr>
              <p:spPr bwMode="auto">
                <a:xfrm>
                  <a:off x="9090" y="5242"/>
                  <a:ext cx="0" cy="722"/>
                </a:xfrm>
                <a:prstGeom prst="line">
                  <a:avLst/>
                </a:prstGeom>
                <a:noFill/>
                <a:ln w="9525">
                  <a:solidFill>
                    <a:srgbClr val="000000"/>
                  </a:solidFill>
                  <a:round/>
                </a:ln>
              </p:spPr>
              <p:txBody>
                <a:bodyPr/>
                <a:lstStyle/>
                <a:p>
                  <a:endParaRPr lang="zh-CN" altLang="en-US"/>
                </a:p>
              </p:txBody>
            </p:sp>
            <p:sp>
              <p:nvSpPr>
                <p:cNvPr id="104" name="Line 42"/>
                <p:cNvSpPr>
                  <a:spLocks noChangeShapeType="1"/>
                </p:cNvSpPr>
                <p:nvPr/>
              </p:nvSpPr>
              <p:spPr bwMode="auto">
                <a:xfrm>
                  <a:off x="9090" y="6396"/>
                  <a:ext cx="0" cy="660"/>
                </a:xfrm>
                <a:prstGeom prst="line">
                  <a:avLst/>
                </a:prstGeom>
                <a:noFill/>
                <a:ln w="9525">
                  <a:solidFill>
                    <a:srgbClr val="000000"/>
                  </a:solidFill>
                  <a:round/>
                </a:ln>
              </p:spPr>
              <p:txBody>
                <a:bodyPr/>
                <a:lstStyle/>
                <a:p>
                  <a:endParaRPr lang="zh-CN" altLang="en-US"/>
                </a:p>
              </p:txBody>
            </p:sp>
            <p:sp>
              <p:nvSpPr>
                <p:cNvPr id="105" name="Oval 43"/>
                <p:cNvSpPr>
                  <a:spLocks noChangeArrowheads="1"/>
                </p:cNvSpPr>
                <p:nvPr/>
              </p:nvSpPr>
              <p:spPr bwMode="auto">
                <a:xfrm>
                  <a:off x="7020" y="1753"/>
                  <a:ext cx="540" cy="468"/>
                </a:xfrm>
                <a:prstGeom prst="ellipse">
                  <a:avLst/>
                </a:prstGeom>
                <a:noFill/>
                <a:ln w="9525">
                  <a:solidFill>
                    <a:srgbClr val="000000"/>
                  </a:solidFill>
                  <a:round/>
                </a:ln>
              </p:spPr>
              <p:txBody>
                <a:bodyPr lIns="0" tIns="0" rIns="0" bIns="0" anchor="ctr" anchorCtr="1"/>
                <a:lstStyle/>
                <a:p>
                  <a:pPr algn="just">
                    <a:lnSpc>
                      <a:spcPct val="72000"/>
                    </a:lnSpc>
                  </a:pPr>
                  <a:r>
                    <a:rPr lang="en-US" altLang="zh-CN" sz="1200">
                      <a:latin typeface="Times New Roman" panose="02020603050405020304" pitchFamily="18" charset="0"/>
                    </a:rPr>
                    <a:t>12</a:t>
                  </a:r>
                  <a:endParaRPr lang="en-US" altLang="zh-CN" sz="1200">
                    <a:latin typeface="Times New Roman" panose="02020603050405020304" pitchFamily="18" charset="0"/>
                  </a:endParaRPr>
                </a:p>
                <a:p>
                  <a:pPr algn="just">
                    <a:lnSpc>
                      <a:spcPct val="72000"/>
                    </a:lnSpc>
                  </a:pPr>
                  <a:r>
                    <a:rPr lang="en-US" altLang="zh-CN" sz="1200">
                      <a:latin typeface="Times New Roman" panose="02020603050405020304" pitchFamily="18" charset="0"/>
                    </a:rPr>
                    <a:t>32</a:t>
                  </a:r>
                  <a:endParaRPr lang="en-US" altLang="zh-CN" sz="1200"/>
                </a:p>
              </p:txBody>
            </p:sp>
            <p:sp>
              <p:nvSpPr>
                <p:cNvPr id="106" name="Oval 44"/>
                <p:cNvSpPr>
                  <a:spLocks noChangeArrowheads="1"/>
                </p:cNvSpPr>
                <p:nvPr/>
              </p:nvSpPr>
              <p:spPr bwMode="auto">
                <a:xfrm>
                  <a:off x="2340" y="4630"/>
                  <a:ext cx="540" cy="468"/>
                </a:xfrm>
                <a:prstGeom prst="ellipse">
                  <a:avLst/>
                </a:prstGeom>
                <a:noFill/>
                <a:ln w="9525">
                  <a:solidFill>
                    <a:srgbClr val="000000"/>
                  </a:solidFill>
                  <a:round/>
                </a:ln>
              </p:spPr>
              <p:txBody>
                <a:bodyPr lIns="0" tIns="0" rIns="0" bIns="0" anchor="ctr" anchorCtr="1"/>
                <a:lstStyle/>
                <a:p>
                  <a:pPr algn="just">
                    <a:lnSpc>
                      <a:spcPct val="72000"/>
                    </a:lnSpc>
                  </a:pPr>
                  <a:r>
                    <a:rPr lang="en-US" altLang="zh-CN" sz="1200">
                      <a:latin typeface="Times New Roman" panose="02020603050405020304" pitchFamily="18" charset="0"/>
                    </a:rPr>
                    <a:t>89</a:t>
                  </a:r>
                  <a:endParaRPr lang="en-US" altLang="zh-CN" sz="1200">
                    <a:latin typeface="Times New Roman" panose="02020603050405020304" pitchFamily="18" charset="0"/>
                  </a:endParaRPr>
                </a:p>
                <a:p>
                  <a:pPr algn="just">
                    <a:lnSpc>
                      <a:spcPct val="72000"/>
                    </a:lnSpc>
                  </a:pPr>
                  <a:r>
                    <a:rPr lang="en-US" altLang="zh-CN" sz="1200">
                      <a:latin typeface="Times New Roman" panose="02020603050405020304" pitchFamily="18" charset="0"/>
                    </a:rPr>
                    <a:t>139</a:t>
                  </a:r>
                  <a:endParaRPr lang="en-US" altLang="zh-CN" sz="1200"/>
                </a:p>
              </p:txBody>
            </p:sp>
            <p:sp>
              <p:nvSpPr>
                <p:cNvPr id="107" name="Oval 45"/>
                <p:cNvSpPr>
                  <a:spLocks noChangeArrowheads="1"/>
                </p:cNvSpPr>
                <p:nvPr/>
              </p:nvSpPr>
              <p:spPr bwMode="auto">
                <a:xfrm>
                  <a:off x="6480" y="4774"/>
                  <a:ext cx="540" cy="468"/>
                </a:xfrm>
                <a:prstGeom prst="ellipse">
                  <a:avLst/>
                </a:prstGeom>
                <a:noFill/>
                <a:ln w="9525">
                  <a:solidFill>
                    <a:srgbClr val="000000"/>
                  </a:solidFill>
                  <a:round/>
                </a:ln>
              </p:spPr>
              <p:txBody>
                <a:bodyPr lIns="0" tIns="0" rIns="0" bIns="0" anchor="ctr" anchorCtr="1"/>
                <a:lstStyle/>
                <a:p>
                  <a:pPr algn="just">
                    <a:lnSpc>
                      <a:spcPct val="72000"/>
                    </a:lnSpc>
                  </a:pPr>
                  <a:r>
                    <a:rPr lang="en-US" altLang="zh-CN" sz="1200">
                      <a:latin typeface="Times New Roman" panose="02020603050405020304" pitchFamily="18" charset="0"/>
                    </a:rPr>
                    <a:t>66</a:t>
                  </a:r>
                  <a:endParaRPr lang="en-US" altLang="zh-CN" sz="1200">
                    <a:latin typeface="Times New Roman" panose="02020603050405020304" pitchFamily="18" charset="0"/>
                  </a:endParaRPr>
                </a:p>
                <a:p>
                  <a:pPr algn="just">
                    <a:lnSpc>
                      <a:spcPct val="72000"/>
                    </a:lnSpc>
                  </a:pPr>
                  <a:r>
                    <a:rPr lang="en-US" altLang="zh-CN" sz="1200">
                      <a:latin typeface="Times New Roman" panose="02020603050405020304" pitchFamily="18" charset="0"/>
                    </a:rPr>
                    <a:t>106</a:t>
                  </a:r>
                  <a:endParaRPr lang="en-US" altLang="zh-CN" sz="1200"/>
                </a:p>
              </p:txBody>
            </p:sp>
            <p:sp>
              <p:nvSpPr>
                <p:cNvPr id="108" name="Oval 46"/>
                <p:cNvSpPr>
                  <a:spLocks noChangeArrowheads="1"/>
                </p:cNvSpPr>
                <p:nvPr/>
              </p:nvSpPr>
              <p:spPr bwMode="auto">
                <a:xfrm>
                  <a:off x="8820" y="4775"/>
                  <a:ext cx="540" cy="468"/>
                </a:xfrm>
                <a:prstGeom prst="ellipse">
                  <a:avLst/>
                </a:prstGeom>
                <a:noFill/>
                <a:ln w="9525">
                  <a:solidFill>
                    <a:srgbClr val="000000"/>
                  </a:solidFill>
                  <a:round/>
                </a:ln>
              </p:spPr>
              <p:txBody>
                <a:bodyPr lIns="0" tIns="0" rIns="0" bIns="0" anchor="ctr" anchorCtr="1"/>
                <a:lstStyle/>
                <a:p>
                  <a:pPr algn="just">
                    <a:lnSpc>
                      <a:spcPct val="72000"/>
                    </a:lnSpc>
                  </a:pPr>
                  <a:r>
                    <a:rPr lang="en-US" altLang="zh-CN" sz="1200">
                      <a:latin typeface="Times New Roman" panose="02020603050405020304" pitchFamily="18" charset="0"/>
                    </a:rPr>
                    <a:t>68</a:t>
                  </a:r>
                  <a:endParaRPr lang="en-US" altLang="zh-CN" sz="1200">
                    <a:latin typeface="Times New Roman" panose="02020603050405020304" pitchFamily="18" charset="0"/>
                  </a:endParaRPr>
                </a:p>
                <a:p>
                  <a:pPr algn="just">
                    <a:lnSpc>
                      <a:spcPct val="72000"/>
                    </a:lnSpc>
                  </a:pPr>
                  <a:r>
                    <a:rPr lang="en-US" altLang="zh-CN" sz="1200">
                      <a:latin typeface="Times New Roman" panose="02020603050405020304" pitchFamily="18" charset="0"/>
                    </a:rPr>
                    <a:t>108</a:t>
                  </a:r>
                  <a:endParaRPr lang="en-US" altLang="zh-CN" sz="1200"/>
                </a:p>
              </p:txBody>
            </p:sp>
            <p:sp>
              <p:nvSpPr>
                <p:cNvPr id="109" name="Oval 47"/>
                <p:cNvSpPr>
                  <a:spLocks noChangeArrowheads="1"/>
                </p:cNvSpPr>
                <p:nvPr/>
              </p:nvSpPr>
              <p:spPr bwMode="auto">
                <a:xfrm>
                  <a:off x="9180" y="3730"/>
                  <a:ext cx="540" cy="468"/>
                </a:xfrm>
                <a:prstGeom prst="ellipse">
                  <a:avLst/>
                </a:prstGeom>
                <a:noFill/>
                <a:ln w="9525">
                  <a:solidFill>
                    <a:srgbClr val="000000"/>
                  </a:solidFill>
                  <a:round/>
                </a:ln>
              </p:spPr>
              <p:txBody>
                <a:bodyPr lIns="0" tIns="0" rIns="0" bIns="0" anchor="ctr" anchorCtr="1"/>
                <a:lstStyle/>
                <a:p>
                  <a:pPr algn="just">
                    <a:lnSpc>
                      <a:spcPct val="72000"/>
                    </a:lnSpc>
                  </a:pPr>
                  <a:r>
                    <a:rPr lang="en-US" altLang="zh-CN" sz="1200">
                      <a:latin typeface="Times New Roman" panose="02020603050405020304" pitchFamily="18" charset="0"/>
                    </a:rPr>
                    <a:t>35</a:t>
                  </a:r>
                  <a:endParaRPr lang="en-US" altLang="zh-CN" sz="1200">
                    <a:latin typeface="Times New Roman" panose="02020603050405020304" pitchFamily="18" charset="0"/>
                  </a:endParaRPr>
                </a:p>
                <a:p>
                  <a:pPr algn="just">
                    <a:lnSpc>
                      <a:spcPct val="72000"/>
                    </a:lnSpc>
                  </a:pPr>
                  <a:r>
                    <a:rPr lang="en-US" altLang="zh-CN" sz="1200">
                      <a:latin typeface="Times New Roman" panose="02020603050405020304" pitchFamily="18" charset="0"/>
                    </a:rPr>
                    <a:t>65</a:t>
                  </a:r>
                  <a:endParaRPr lang="en-US" altLang="zh-CN" sz="1200"/>
                </a:p>
              </p:txBody>
            </p:sp>
            <p:sp>
              <p:nvSpPr>
                <p:cNvPr id="110" name="Oval 48"/>
                <p:cNvSpPr>
                  <a:spLocks noChangeArrowheads="1"/>
                </p:cNvSpPr>
                <p:nvPr/>
              </p:nvSpPr>
              <p:spPr bwMode="auto">
                <a:xfrm>
                  <a:off x="3420" y="3574"/>
                  <a:ext cx="540" cy="468"/>
                </a:xfrm>
                <a:prstGeom prst="ellipse">
                  <a:avLst/>
                </a:prstGeom>
                <a:noFill/>
                <a:ln w="9525">
                  <a:solidFill>
                    <a:srgbClr val="000000"/>
                  </a:solidFill>
                  <a:round/>
                </a:ln>
              </p:spPr>
              <p:txBody>
                <a:bodyPr lIns="0" tIns="0" rIns="0" bIns="0" anchor="ctr" anchorCtr="1"/>
                <a:lstStyle/>
                <a:p>
                  <a:pPr algn="just">
                    <a:lnSpc>
                      <a:spcPct val="72000"/>
                    </a:lnSpc>
                  </a:pPr>
                  <a:r>
                    <a:rPr lang="en-US" altLang="zh-CN" sz="1200">
                      <a:latin typeface="Times New Roman" panose="02020603050405020304" pitchFamily="18" charset="0"/>
                    </a:rPr>
                    <a:t>56</a:t>
                  </a:r>
                  <a:endParaRPr lang="en-US" altLang="zh-CN" sz="1200">
                    <a:latin typeface="Times New Roman" panose="02020603050405020304" pitchFamily="18" charset="0"/>
                  </a:endParaRPr>
                </a:p>
                <a:p>
                  <a:pPr algn="just">
                    <a:lnSpc>
                      <a:spcPct val="72000"/>
                    </a:lnSpc>
                  </a:pPr>
                  <a:r>
                    <a:rPr lang="en-US" altLang="zh-CN" sz="1200">
                      <a:latin typeface="Times New Roman" panose="02020603050405020304" pitchFamily="18" charset="0"/>
                    </a:rPr>
                    <a:t>96</a:t>
                  </a:r>
                  <a:endParaRPr lang="en-US" altLang="zh-CN" sz="1200"/>
                </a:p>
              </p:txBody>
            </p:sp>
            <p:sp>
              <p:nvSpPr>
                <p:cNvPr id="111" name="Oval 49"/>
                <p:cNvSpPr>
                  <a:spLocks noChangeArrowheads="1"/>
                </p:cNvSpPr>
                <p:nvPr/>
              </p:nvSpPr>
              <p:spPr bwMode="auto">
                <a:xfrm>
                  <a:off x="5220" y="2674"/>
                  <a:ext cx="540" cy="468"/>
                </a:xfrm>
                <a:prstGeom prst="ellipse">
                  <a:avLst/>
                </a:prstGeom>
                <a:noFill/>
                <a:ln w="9525">
                  <a:solidFill>
                    <a:srgbClr val="000000"/>
                  </a:solidFill>
                  <a:round/>
                </a:ln>
              </p:spPr>
              <p:txBody>
                <a:bodyPr lIns="0" tIns="0" rIns="0" bIns="0" anchor="ctr" anchorCtr="1"/>
                <a:lstStyle/>
                <a:p>
                  <a:pPr algn="just">
                    <a:lnSpc>
                      <a:spcPct val="72000"/>
                    </a:lnSpc>
                  </a:pPr>
                  <a:r>
                    <a:rPr lang="en-US" altLang="zh-CN" sz="1200">
                      <a:latin typeface="Times New Roman" panose="02020603050405020304" pitchFamily="18" charset="0"/>
                    </a:rPr>
                    <a:t>33</a:t>
                  </a:r>
                  <a:endParaRPr lang="en-US" altLang="zh-CN" sz="1200">
                    <a:latin typeface="Times New Roman" panose="02020603050405020304" pitchFamily="18" charset="0"/>
                  </a:endParaRPr>
                </a:p>
                <a:p>
                  <a:pPr algn="just">
                    <a:lnSpc>
                      <a:spcPct val="72000"/>
                    </a:lnSpc>
                  </a:pPr>
                  <a:r>
                    <a:rPr lang="en-US" altLang="zh-CN" sz="1200">
                      <a:latin typeface="Times New Roman" panose="02020603050405020304" pitchFamily="18" charset="0"/>
                    </a:rPr>
                    <a:t>63</a:t>
                  </a:r>
                  <a:endParaRPr lang="en-US" altLang="zh-CN" sz="1200"/>
                </a:p>
              </p:txBody>
            </p:sp>
            <p:sp>
              <p:nvSpPr>
                <p:cNvPr id="112" name="Oval 50"/>
                <p:cNvSpPr>
                  <a:spLocks noChangeArrowheads="1"/>
                </p:cNvSpPr>
                <p:nvPr/>
              </p:nvSpPr>
              <p:spPr bwMode="auto">
                <a:xfrm>
                  <a:off x="8640" y="1017"/>
                  <a:ext cx="540" cy="468"/>
                </a:xfrm>
                <a:prstGeom prst="ellipse">
                  <a:avLst/>
                </a:prstGeom>
                <a:noFill/>
                <a:ln w="9525">
                  <a:solidFill>
                    <a:srgbClr val="000000"/>
                  </a:solidFill>
                  <a:round/>
                </a:ln>
              </p:spPr>
              <p:txBody>
                <a:bodyPr lIns="0" tIns="0" rIns="0" bIns="0" anchor="ctr" anchorCtr="1"/>
                <a:lstStyle/>
                <a:p>
                  <a:pPr algn="just">
                    <a:lnSpc>
                      <a:spcPct val="72000"/>
                    </a:lnSpc>
                  </a:pPr>
                  <a:r>
                    <a:rPr lang="en-US" altLang="zh-CN" sz="1200">
                      <a:latin typeface="Times New Roman" panose="02020603050405020304" pitchFamily="18" charset="0"/>
                    </a:rPr>
                    <a:t>1</a:t>
                  </a:r>
                  <a:endParaRPr lang="en-US" altLang="zh-CN" sz="1200">
                    <a:latin typeface="Times New Roman" panose="02020603050405020304" pitchFamily="18" charset="0"/>
                  </a:endParaRPr>
                </a:p>
                <a:p>
                  <a:pPr algn="just">
                    <a:lnSpc>
                      <a:spcPct val="72000"/>
                    </a:lnSpc>
                  </a:pPr>
                  <a:r>
                    <a:rPr lang="en-US" altLang="zh-CN" sz="1200">
                      <a:latin typeface="Times New Roman" panose="02020603050405020304" pitchFamily="18" charset="0"/>
                    </a:rPr>
                    <a:t>11</a:t>
                  </a:r>
                  <a:endParaRPr lang="en-US" altLang="zh-CN" sz="1200"/>
                </a:p>
              </p:txBody>
            </p:sp>
            <p:sp>
              <p:nvSpPr>
                <p:cNvPr id="113" name="Oval 51"/>
                <p:cNvSpPr>
                  <a:spLocks noChangeArrowheads="1"/>
                </p:cNvSpPr>
                <p:nvPr/>
              </p:nvSpPr>
              <p:spPr bwMode="auto">
                <a:xfrm>
                  <a:off x="10080" y="348"/>
                  <a:ext cx="540" cy="468"/>
                </a:xfrm>
                <a:prstGeom prst="ellipse">
                  <a:avLst/>
                </a:prstGeom>
                <a:noFill/>
                <a:ln w="9525">
                  <a:solidFill>
                    <a:srgbClr val="000000"/>
                  </a:solidFill>
                  <a:round/>
                </a:ln>
              </p:spPr>
              <p:txBody>
                <a:bodyPr/>
                <a:lstStyle/>
                <a:p>
                  <a:endParaRPr lang="zh-CN" altLang="en-US"/>
                </a:p>
              </p:txBody>
            </p:sp>
            <p:sp>
              <p:nvSpPr>
                <p:cNvPr id="114" name="Oval 52"/>
                <p:cNvSpPr>
                  <a:spLocks noChangeArrowheads="1"/>
                </p:cNvSpPr>
                <p:nvPr/>
              </p:nvSpPr>
              <p:spPr bwMode="auto">
                <a:xfrm>
                  <a:off x="4140" y="4630"/>
                  <a:ext cx="540" cy="468"/>
                </a:xfrm>
                <a:prstGeom prst="ellipse">
                  <a:avLst/>
                </a:prstGeom>
                <a:noFill/>
                <a:ln w="9525">
                  <a:solidFill>
                    <a:srgbClr val="000000"/>
                  </a:solidFill>
                  <a:round/>
                </a:ln>
              </p:spPr>
              <p:txBody>
                <a:bodyPr/>
                <a:lstStyle/>
                <a:p>
                  <a:endParaRPr lang="zh-CN" altLang="en-US"/>
                </a:p>
              </p:txBody>
            </p:sp>
            <p:sp>
              <p:nvSpPr>
                <p:cNvPr id="115" name="Oval 53"/>
                <p:cNvSpPr>
                  <a:spLocks noChangeArrowheads="1"/>
                </p:cNvSpPr>
                <p:nvPr/>
              </p:nvSpPr>
              <p:spPr bwMode="auto">
                <a:xfrm>
                  <a:off x="10440" y="1761"/>
                  <a:ext cx="540" cy="468"/>
                </a:xfrm>
                <a:prstGeom prst="ellipse">
                  <a:avLst/>
                </a:prstGeom>
                <a:noFill/>
                <a:ln w="9525">
                  <a:solidFill>
                    <a:srgbClr val="000000"/>
                  </a:solidFill>
                  <a:round/>
                </a:ln>
              </p:spPr>
              <p:txBody>
                <a:bodyPr/>
                <a:lstStyle/>
                <a:p>
                  <a:endParaRPr lang="zh-CN" altLang="en-US"/>
                </a:p>
              </p:txBody>
            </p:sp>
            <p:sp>
              <p:nvSpPr>
                <p:cNvPr id="116" name="Oval 54"/>
                <p:cNvSpPr>
                  <a:spLocks noChangeArrowheads="1"/>
                </p:cNvSpPr>
                <p:nvPr/>
              </p:nvSpPr>
              <p:spPr bwMode="auto">
                <a:xfrm>
                  <a:off x="7920" y="4775"/>
                  <a:ext cx="540" cy="468"/>
                </a:xfrm>
                <a:prstGeom prst="ellipse">
                  <a:avLst/>
                </a:prstGeom>
                <a:noFill/>
                <a:ln w="9525">
                  <a:solidFill>
                    <a:srgbClr val="000000"/>
                  </a:solidFill>
                  <a:round/>
                </a:ln>
              </p:spPr>
              <p:txBody>
                <a:bodyPr/>
                <a:lstStyle/>
                <a:p>
                  <a:endParaRPr lang="zh-CN" altLang="en-US"/>
                </a:p>
              </p:txBody>
            </p:sp>
            <p:sp>
              <p:nvSpPr>
                <p:cNvPr id="117" name="Oval 55"/>
                <p:cNvSpPr>
                  <a:spLocks noChangeArrowheads="1"/>
                </p:cNvSpPr>
                <p:nvPr/>
              </p:nvSpPr>
              <p:spPr bwMode="auto">
                <a:xfrm>
                  <a:off x="7020" y="3729"/>
                  <a:ext cx="540" cy="468"/>
                </a:xfrm>
                <a:prstGeom prst="ellipse">
                  <a:avLst/>
                </a:prstGeom>
                <a:noFill/>
                <a:ln w="9525">
                  <a:solidFill>
                    <a:srgbClr val="000000"/>
                  </a:solidFill>
                  <a:round/>
                </a:ln>
              </p:spPr>
              <p:txBody>
                <a:bodyPr/>
                <a:lstStyle/>
                <a:p>
                  <a:endParaRPr lang="zh-CN" altLang="en-US"/>
                </a:p>
              </p:txBody>
            </p:sp>
            <p:sp>
              <p:nvSpPr>
                <p:cNvPr id="118" name="Oval 56"/>
                <p:cNvSpPr>
                  <a:spLocks noChangeArrowheads="1"/>
                </p:cNvSpPr>
                <p:nvPr/>
              </p:nvSpPr>
              <p:spPr bwMode="auto">
                <a:xfrm>
                  <a:off x="9720" y="2674"/>
                  <a:ext cx="540" cy="468"/>
                </a:xfrm>
                <a:prstGeom prst="ellipse">
                  <a:avLst/>
                </a:prstGeom>
                <a:noFill/>
                <a:ln w="9525">
                  <a:solidFill>
                    <a:srgbClr val="000000"/>
                  </a:solidFill>
                  <a:round/>
                </a:ln>
              </p:spPr>
              <p:txBody>
                <a:bodyPr lIns="18000" tIns="10800" rIns="18000" bIns="10800" anchor="ctr" anchorCtr="1"/>
                <a:lstStyle/>
                <a:p>
                  <a:pPr algn="just"/>
                  <a:r>
                    <a:rPr lang="en-US" altLang="zh-CN" sz="1600">
                      <a:latin typeface="Times New Roman" panose="02020603050405020304" pitchFamily="18" charset="0"/>
                    </a:rPr>
                    <a:t>E</a:t>
                  </a:r>
                  <a:endParaRPr lang="en-US" altLang="zh-CN" sz="1600"/>
                </a:p>
              </p:txBody>
            </p:sp>
            <p:sp>
              <p:nvSpPr>
                <p:cNvPr id="119" name="Oval 57"/>
                <p:cNvSpPr>
                  <a:spLocks noChangeArrowheads="1"/>
                </p:cNvSpPr>
                <p:nvPr/>
              </p:nvSpPr>
              <p:spPr bwMode="auto">
                <a:xfrm>
                  <a:off x="9720" y="4775"/>
                  <a:ext cx="540" cy="468"/>
                </a:xfrm>
                <a:prstGeom prst="ellipse">
                  <a:avLst/>
                </a:prstGeom>
                <a:noFill/>
                <a:ln w="9525">
                  <a:solidFill>
                    <a:srgbClr val="000000"/>
                  </a:solidFill>
                  <a:round/>
                </a:ln>
              </p:spPr>
              <p:txBody>
                <a:bodyPr/>
                <a:lstStyle/>
                <a:p>
                  <a:endParaRPr lang="zh-CN" altLang="en-US"/>
                </a:p>
              </p:txBody>
            </p:sp>
            <p:sp>
              <p:nvSpPr>
                <p:cNvPr id="120" name="Oval 58"/>
                <p:cNvSpPr>
                  <a:spLocks noChangeArrowheads="1"/>
                </p:cNvSpPr>
                <p:nvPr/>
              </p:nvSpPr>
              <p:spPr bwMode="auto">
                <a:xfrm>
                  <a:off x="10440" y="3730"/>
                  <a:ext cx="540" cy="468"/>
                </a:xfrm>
                <a:prstGeom prst="ellipse">
                  <a:avLst/>
                </a:prstGeom>
                <a:noFill/>
                <a:ln w="9525">
                  <a:solidFill>
                    <a:srgbClr val="000000"/>
                  </a:solidFill>
                  <a:round/>
                </a:ln>
              </p:spPr>
              <p:txBody>
                <a:bodyPr/>
                <a:lstStyle/>
                <a:p>
                  <a:endParaRPr lang="zh-CN" altLang="en-US"/>
                </a:p>
              </p:txBody>
            </p:sp>
            <p:sp>
              <p:nvSpPr>
                <p:cNvPr id="121" name="Oval 59"/>
                <p:cNvSpPr>
                  <a:spLocks noChangeArrowheads="1"/>
                </p:cNvSpPr>
                <p:nvPr/>
              </p:nvSpPr>
              <p:spPr bwMode="auto">
                <a:xfrm>
                  <a:off x="11880" y="1017"/>
                  <a:ext cx="540" cy="468"/>
                </a:xfrm>
                <a:prstGeom prst="ellipse">
                  <a:avLst/>
                </a:prstGeom>
                <a:noFill/>
                <a:ln w="9525">
                  <a:solidFill>
                    <a:srgbClr val="000000"/>
                  </a:solidFill>
                  <a:round/>
                </a:ln>
              </p:spPr>
              <p:txBody>
                <a:bodyPr/>
                <a:lstStyle/>
                <a:p>
                  <a:endParaRPr lang="zh-CN" altLang="en-US"/>
                </a:p>
              </p:txBody>
            </p:sp>
            <p:sp>
              <p:nvSpPr>
                <p:cNvPr id="122" name="Line 60"/>
                <p:cNvSpPr>
                  <a:spLocks noChangeShapeType="1"/>
                </p:cNvSpPr>
                <p:nvPr/>
              </p:nvSpPr>
              <p:spPr bwMode="auto">
                <a:xfrm flipH="1">
                  <a:off x="9090" y="666"/>
                  <a:ext cx="1080" cy="468"/>
                </a:xfrm>
                <a:prstGeom prst="line">
                  <a:avLst/>
                </a:prstGeom>
                <a:noFill/>
                <a:ln w="9525">
                  <a:solidFill>
                    <a:srgbClr val="000000"/>
                  </a:solidFill>
                  <a:round/>
                </a:ln>
              </p:spPr>
              <p:txBody>
                <a:bodyPr/>
                <a:lstStyle/>
                <a:p>
                  <a:endParaRPr lang="zh-CN" altLang="en-US"/>
                </a:p>
              </p:txBody>
            </p:sp>
            <p:sp>
              <p:nvSpPr>
                <p:cNvPr id="123" name="Line 61"/>
                <p:cNvSpPr>
                  <a:spLocks noChangeShapeType="1"/>
                </p:cNvSpPr>
                <p:nvPr/>
              </p:nvSpPr>
              <p:spPr bwMode="auto">
                <a:xfrm flipH="1">
                  <a:off x="7560" y="1441"/>
                  <a:ext cx="1080" cy="468"/>
                </a:xfrm>
                <a:prstGeom prst="line">
                  <a:avLst/>
                </a:prstGeom>
                <a:noFill/>
                <a:ln w="9525">
                  <a:solidFill>
                    <a:srgbClr val="000000"/>
                  </a:solidFill>
                  <a:round/>
                </a:ln>
              </p:spPr>
              <p:txBody>
                <a:bodyPr/>
                <a:lstStyle/>
                <a:p>
                  <a:endParaRPr lang="zh-CN" altLang="en-US"/>
                </a:p>
              </p:txBody>
            </p:sp>
            <p:sp>
              <p:nvSpPr>
                <p:cNvPr id="124" name="Line 62"/>
                <p:cNvSpPr>
                  <a:spLocks noChangeShapeType="1"/>
                </p:cNvSpPr>
                <p:nvPr/>
              </p:nvSpPr>
              <p:spPr bwMode="auto">
                <a:xfrm>
                  <a:off x="10620" y="667"/>
                  <a:ext cx="1440" cy="468"/>
                </a:xfrm>
                <a:prstGeom prst="line">
                  <a:avLst/>
                </a:prstGeom>
                <a:noFill/>
                <a:ln w="9525">
                  <a:solidFill>
                    <a:srgbClr val="000000"/>
                  </a:solidFill>
                  <a:round/>
                </a:ln>
              </p:spPr>
              <p:txBody>
                <a:bodyPr/>
                <a:lstStyle/>
                <a:p>
                  <a:endParaRPr lang="zh-CN" altLang="en-US"/>
                </a:p>
              </p:txBody>
            </p:sp>
            <p:sp>
              <p:nvSpPr>
                <p:cNvPr id="125" name="Line 63"/>
                <p:cNvSpPr>
                  <a:spLocks noChangeShapeType="1"/>
                </p:cNvSpPr>
                <p:nvPr/>
              </p:nvSpPr>
              <p:spPr bwMode="auto">
                <a:xfrm>
                  <a:off x="9180" y="1440"/>
                  <a:ext cx="1260" cy="469"/>
                </a:xfrm>
                <a:prstGeom prst="line">
                  <a:avLst/>
                </a:prstGeom>
                <a:noFill/>
                <a:ln w="9525">
                  <a:solidFill>
                    <a:srgbClr val="000000"/>
                  </a:solidFill>
                  <a:round/>
                </a:ln>
              </p:spPr>
              <p:txBody>
                <a:bodyPr/>
                <a:lstStyle/>
                <a:p>
                  <a:endParaRPr lang="zh-CN" altLang="en-US"/>
                </a:p>
              </p:txBody>
            </p:sp>
            <p:sp>
              <p:nvSpPr>
                <p:cNvPr id="126" name="Line 64"/>
                <p:cNvSpPr>
                  <a:spLocks noChangeShapeType="1"/>
                </p:cNvSpPr>
                <p:nvPr/>
              </p:nvSpPr>
              <p:spPr bwMode="auto">
                <a:xfrm>
                  <a:off x="7560" y="2064"/>
                  <a:ext cx="2160" cy="780"/>
                </a:xfrm>
                <a:prstGeom prst="line">
                  <a:avLst/>
                </a:prstGeom>
                <a:noFill/>
                <a:ln w="9525">
                  <a:solidFill>
                    <a:srgbClr val="000000"/>
                  </a:solidFill>
                  <a:round/>
                </a:ln>
              </p:spPr>
              <p:txBody>
                <a:bodyPr/>
                <a:lstStyle/>
                <a:p>
                  <a:endParaRPr lang="zh-CN" altLang="en-US"/>
                </a:p>
              </p:txBody>
            </p:sp>
            <p:sp>
              <p:nvSpPr>
                <p:cNvPr id="127" name="Line 65"/>
                <p:cNvSpPr>
                  <a:spLocks noChangeShapeType="1"/>
                </p:cNvSpPr>
                <p:nvPr/>
              </p:nvSpPr>
              <p:spPr bwMode="auto">
                <a:xfrm flipH="1">
                  <a:off x="5760" y="2064"/>
                  <a:ext cx="1260" cy="624"/>
                </a:xfrm>
                <a:prstGeom prst="line">
                  <a:avLst/>
                </a:prstGeom>
                <a:noFill/>
                <a:ln w="9525">
                  <a:solidFill>
                    <a:srgbClr val="000000"/>
                  </a:solidFill>
                  <a:round/>
                </a:ln>
              </p:spPr>
              <p:txBody>
                <a:bodyPr/>
                <a:lstStyle/>
                <a:p>
                  <a:endParaRPr lang="zh-CN" altLang="en-US"/>
                </a:p>
              </p:txBody>
            </p:sp>
            <p:sp>
              <p:nvSpPr>
                <p:cNvPr id="128" name="Line 66"/>
                <p:cNvSpPr>
                  <a:spLocks noChangeShapeType="1"/>
                </p:cNvSpPr>
                <p:nvPr/>
              </p:nvSpPr>
              <p:spPr bwMode="auto">
                <a:xfrm>
                  <a:off x="5760" y="3000"/>
                  <a:ext cx="1440" cy="780"/>
                </a:xfrm>
                <a:prstGeom prst="line">
                  <a:avLst/>
                </a:prstGeom>
                <a:noFill/>
                <a:ln w="9525">
                  <a:solidFill>
                    <a:srgbClr val="000000"/>
                  </a:solidFill>
                  <a:round/>
                </a:ln>
              </p:spPr>
              <p:txBody>
                <a:bodyPr/>
                <a:lstStyle/>
                <a:p>
                  <a:endParaRPr lang="zh-CN" altLang="en-US"/>
                </a:p>
              </p:txBody>
            </p:sp>
            <p:sp>
              <p:nvSpPr>
                <p:cNvPr id="129" name="Line 67"/>
                <p:cNvSpPr>
                  <a:spLocks noChangeShapeType="1"/>
                </p:cNvSpPr>
                <p:nvPr/>
              </p:nvSpPr>
              <p:spPr bwMode="auto">
                <a:xfrm flipH="1">
                  <a:off x="3960" y="3000"/>
                  <a:ext cx="1260" cy="729"/>
                </a:xfrm>
                <a:prstGeom prst="line">
                  <a:avLst/>
                </a:prstGeom>
                <a:noFill/>
                <a:ln w="9525">
                  <a:solidFill>
                    <a:srgbClr val="000000"/>
                  </a:solidFill>
                  <a:round/>
                </a:ln>
              </p:spPr>
              <p:txBody>
                <a:bodyPr/>
                <a:lstStyle/>
                <a:p>
                  <a:endParaRPr lang="zh-CN" altLang="en-US"/>
                </a:p>
              </p:txBody>
            </p:sp>
            <p:sp>
              <p:nvSpPr>
                <p:cNvPr id="130" name="Line 68"/>
                <p:cNvSpPr>
                  <a:spLocks noChangeShapeType="1"/>
                </p:cNvSpPr>
                <p:nvPr/>
              </p:nvSpPr>
              <p:spPr bwMode="auto">
                <a:xfrm flipH="1">
                  <a:off x="2700" y="4042"/>
                  <a:ext cx="900" cy="674"/>
                </a:xfrm>
                <a:prstGeom prst="line">
                  <a:avLst/>
                </a:prstGeom>
                <a:noFill/>
                <a:ln w="9525">
                  <a:solidFill>
                    <a:srgbClr val="000000"/>
                  </a:solidFill>
                  <a:round/>
                </a:ln>
              </p:spPr>
              <p:txBody>
                <a:bodyPr/>
                <a:lstStyle/>
                <a:p>
                  <a:endParaRPr lang="zh-CN" altLang="en-US"/>
                </a:p>
              </p:txBody>
            </p:sp>
            <p:sp>
              <p:nvSpPr>
                <p:cNvPr id="131" name="Line 69"/>
                <p:cNvSpPr>
                  <a:spLocks noChangeShapeType="1"/>
                </p:cNvSpPr>
                <p:nvPr/>
              </p:nvSpPr>
              <p:spPr bwMode="auto">
                <a:xfrm>
                  <a:off x="3780" y="4042"/>
                  <a:ext cx="540" cy="588"/>
                </a:xfrm>
                <a:prstGeom prst="line">
                  <a:avLst/>
                </a:prstGeom>
                <a:noFill/>
                <a:ln w="9525">
                  <a:solidFill>
                    <a:srgbClr val="000000"/>
                  </a:solidFill>
                  <a:round/>
                </a:ln>
              </p:spPr>
              <p:txBody>
                <a:bodyPr/>
                <a:lstStyle/>
                <a:p>
                  <a:endParaRPr lang="zh-CN" altLang="en-US"/>
                </a:p>
              </p:txBody>
            </p:sp>
            <p:sp>
              <p:nvSpPr>
                <p:cNvPr id="132" name="Line 70"/>
                <p:cNvSpPr>
                  <a:spLocks noChangeShapeType="1"/>
                </p:cNvSpPr>
                <p:nvPr/>
              </p:nvSpPr>
              <p:spPr bwMode="auto">
                <a:xfrm flipH="1">
                  <a:off x="6840" y="4198"/>
                  <a:ext cx="360" cy="577"/>
                </a:xfrm>
                <a:prstGeom prst="line">
                  <a:avLst/>
                </a:prstGeom>
                <a:noFill/>
                <a:ln w="9525">
                  <a:solidFill>
                    <a:srgbClr val="000000"/>
                  </a:solidFill>
                  <a:round/>
                </a:ln>
              </p:spPr>
              <p:txBody>
                <a:bodyPr/>
                <a:lstStyle/>
                <a:p>
                  <a:endParaRPr lang="zh-CN" altLang="en-US"/>
                </a:p>
              </p:txBody>
            </p:sp>
            <p:sp>
              <p:nvSpPr>
                <p:cNvPr id="133" name="Line 71"/>
                <p:cNvSpPr>
                  <a:spLocks noChangeShapeType="1"/>
                </p:cNvSpPr>
                <p:nvPr/>
              </p:nvSpPr>
              <p:spPr bwMode="auto">
                <a:xfrm>
                  <a:off x="7200" y="4198"/>
                  <a:ext cx="900" cy="577"/>
                </a:xfrm>
                <a:prstGeom prst="line">
                  <a:avLst/>
                </a:prstGeom>
                <a:noFill/>
                <a:ln w="9525">
                  <a:solidFill>
                    <a:srgbClr val="000000"/>
                  </a:solidFill>
                  <a:round/>
                </a:ln>
              </p:spPr>
              <p:txBody>
                <a:bodyPr/>
                <a:lstStyle/>
                <a:p>
                  <a:endParaRPr lang="zh-CN" altLang="en-US"/>
                </a:p>
              </p:txBody>
            </p:sp>
            <p:sp>
              <p:nvSpPr>
                <p:cNvPr id="134" name="Line 72"/>
                <p:cNvSpPr>
                  <a:spLocks noChangeShapeType="1"/>
                </p:cNvSpPr>
                <p:nvPr/>
              </p:nvSpPr>
              <p:spPr bwMode="auto">
                <a:xfrm flipH="1">
                  <a:off x="9180" y="4198"/>
                  <a:ext cx="180" cy="577"/>
                </a:xfrm>
                <a:prstGeom prst="line">
                  <a:avLst/>
                </a:prstGeom>
                <a:noFill/>
                <a:ln w="9525">
                  <a:solidFill>
                    <a:srgbClr val="000000"/>
                  </a:solidFill>
                  <a:round/>
                </a:ln>
              </p:spPr>
              <p:txBody>
                <a:bodyPr/>
                <a:lstStyle/>
                <a:p>
                  <a:endParaRPr lang="zh-CN" altLang="en-US"/>
                </a:p>
              </p:txBody>
            </p:sp>
            <p:sp>
              <p:nvSpPr>
                <p:cNvPr id="135" name="Line 73"/>
                <p:cNvSpPr>
                  <a:spLocks noChangeShapeType="1"/>
                </p:cNvSpPr>
                <p:nvPr/>
              </p:nvSpPr>
              <p:spPr bwMode="auto">
                <a:xfrm>
                  <a:off x="9540" y="4197"/>
                  <a:ext cx="360" cy="578"/>
                </a:xfrm>
                <a:prstGeom prst="line">
                  <a:avLst/>
                </a:prstGeom>
                <a:noFill/>
                <a:ln w="9525">
                  <a:solidFill>
                    <a:srgbClr val="000000"/>
                  </a:solidFill>
                  <a:round/>
                </a:ln>
              </p:spPr>
              <p:txBody>
                <a:bodyPr/>
                <a:lstStyle/>
                <a:p>
                  <a:endParaRPr lang="zh-CN" altLang="en-US"/>
                </a:p>
              </p:txBody>
            </p:sp>
            <p:sp>
              <p:nvSpPr>
                <p:cNvPr id="136" name="Line 74"/>
                <p:cNvSpPr>
                  <a:spLocks noChangeShapeType="1"/>
                </p:cNvSpPr>
                <p:nvPr/>
              </p:nvSpPr>
              <p:spPr bwMode="auto">
                <a:xfrm flipH="1">
                  <a:off x="9540" y="3142"/>
                  <a:ext cx="360" cy="587"/>
                </a:xfrm>
                <a:prstGeom prst="line">
                  <a:avLst/>
                </a:prstGeom>
                <a:noFill/>
                <a:ln w="9525">
                  <a:solidFill>
                    <a:srgbClr val="000000"/>
                  </a:solidFill>
                  <a:round/>
                </a:ln>
              </p:spPr>
              <p:txBody>
                <a:bodyPr/>
                <a:lstStyle/>
                <a:p>
                  <a:endParaRPr lang="zh-CN" altLang="en-US"/>
                </a:p>
              </p:txBody>
            </p:sp>
            <p:sp>
              <p:nvSpPr>
                <p:cNvPr id="137" name="Line 75"/>
                <p:cNvSpPr>
                  <a:spLocks noChangeShapeType="1"/>
                </p:cNvSpPr>
                <p:nvPr/>
              </p:nvSpPr>
              <p:spPr bwMode="auto">
                <a:xfrm>
                  <a:off x="10080" y="3142"/>
                  <a:ext cx="540" cy="587"/>
                </a:xfrm>
                <a:prstGeom prst="line">
                  <a:avLst/>
                </a:prstGeom>
                <a:noFill/>
                <a:ln w="9525">
                  <a:solidFill>
                    <a:srgbClr val="000000"/>
                  </a:solidFill>
                  <a:round/>
                </a:ln>
              </p:spPr>
              <p:txBody>
                <a:bodyPr/>
                <a:lstStyle/>
                <a:p>
                  <a:endParaRPr lang="zh-CN" altLang="en-US"/>
                </a:p>
              </p:txBody>
            </p:sp>
          </p:grpSp>
          <p:grpSp>
            <p:nvGrpSpPr>
              <p:cNvPr id="8" name="Group 76"/>
              <p:cNvGrpSpPr/>
              <p:nvPr/>
            </p:nvGrpSpPr>
            <p:grpSpPr bwMode="auto">
              <a:xfrm>
                <a:off x="1440" y="99"/>
                <a:ext cx="11805" cy="8919"/>
                <a:chOff x="1440" y="99"/>
                <a:chExt cx="11805" cy="8919"/>
              </a:xfrm>
            </p:grpSpPr>
            <p:sp>
              <p:nvSpPr>
                <p:cNvPr id="44" name="Rectangle 77"/>
                <p:cNvSpPr>
                  <a:spLocks noChangeArrowheads="1"/>
                </p:cNvSpPr>
                <p:nvPr/>
              </p:nvSpPr>
              <p:spPr bwMode="auto">
                <a:xfrm>
                  <a:off x="2085" y="8666"/>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139</a:t>
                  </a:r>
                  <a:endParaRPr lang="en-US" altLang="zh-CN"/>
                </a:p>
              </p:txBody>
            </p:sp>
            <p:sp>
              <p:nvSpPr>
                <p:cNvPr id="45" name="Rectangle 78"/>
                <p:cNvSpPr>
                  <a:spLocks noChangeArrowheads="1"/>
                </p:cNvSpPr>
                <p:nvPr/>
              </p:nvSpPr>
              <p:spPr bwMode="auto">
                <a:xfrm>
                  <a:off x="3120" y="8662"/>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149</a:t>
                  </a:r>
                  <a:endParaRPr lang="en-US" altLang="zh-CN"/>
                </a:p>
              </p:txBody>
            </p:sp>
            <p:sp>
              <p:nvSpPr>
                <p:cNvPr id="46" name="Rectangle 79"/>
                <p:cNvSpPr>
                  <a:spLocks noChangeArrowheads="1"/>
                </p:cNvSpPr>
                <p:nvPr/>
              </p:nvSpPr>
              <p:spPr bwMode="auto">
                <a:xfrm>
                  <a:off x="6120" y="8663"/>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159.00</a:t>
                  </a:r>
                  <a:endParaRPr lang="en-US" altLang="zh-CN"/>
                </a:p>
              </p:txBody>
            </p:sp>
            <p:sp>
              <p:nvSpPr>
                <p:cNvPr id="47" name="Rectangle 80"/>
                <p:cNvSpPr>
                  <a:spLocks noChangeArrowheads="1"/>
                </p:cNvSpPr>
                <p:nvPr/>
              </p:nvSpPr>
              <p:spPr bwMode="auto">
                <a:xfrm>
                  <a:off x="5535" y="7413"/>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160.18</a:t>
                  </a:r>
                  <a:endParaRPr lang="en-US" altLang="zh-CN"/>
                </a:p>
              </p:txBody>
            </p:sp>
            <p:grpSp>
              <p:nvGrpSpPr>
                <p:cNvPr id="48" name="Group 81"/>
                <p:cNvGrpSpPr/>
                <p:nvPr/>
              </p:nvGrpSpPr>
              <p:grpSpPr bwMode="auto">
                <a:xfrm>
                  <a:off x="1440" y="99"/>
                  <a:ext cx="11805" cy="7831"/>
                  <a:chOff x="1440" y="99"/>
                  <a:chExt cx="11805" cy="7831"/>
                </a:xfrm>
              </p:grpSpPr>
              <p:sp>
                <p:nvSpPr>
                  <p:cNvPr id="51" name="Rectangle 82"/>
                  <p:cNvSpPr>
                    <a:spLocks noChangeArrowheads="1"/>
                  </p:cNvSpPr>
                  <p:nvPr/>
                </p:nvSpPr>
                <p:spPr bwMode="auto">
                  <a:xfrm>
                    <a:off x="9345" y="99"/>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164.88</a:t>
                    </a:r>
                    <a:endParaRPr lang="en-US" altLang="zh-CN"/>
                  </a:p>
                </p:txBody>
              </p:sp>
              <p:sp>
                <p:nvSpPr>
                  <p:cNvPr id="52" name="Rectangle 83"/>
                  <p:cNvSpPr>
                    <a:spLocks noChangeArrowheads="1"/>
                  </p:cNvSpPr>
                  <p:nvPr/>
                </p:nvSpPr>
                <p:spPr bwMode="auto">
                  <a:xfrm>
                    <a:off x="1515" y="5927"/>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164.66</a:t>
                    </a:r>
                    <a:endParaRPr lang="en-US" altLang="zh-CN"/>
                  </a:p>
                </p:txBody>
              </p:sp>
              <p:sp>
                <p:nvSpPr>
                  <p:cNvPr id="53" name="Rectangle 84"/>
                  <p:cNvSpPr>
                    <a:spLocks noChangeArrowheads="1"/>
                  </p:cNvSpPr>
                  <p:nvPr/>
                </p:nvSpPr>
                <p:spPr bwMode="auto">
                  <a:xfrm>
                    <a:off x="1440" y="7078"/>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163.81</a:t>
                    </a:r>
                    <a:endParaRPr lang="en-US" altLang="zh-CN"/>
                  </a:p>
                </p:txBody>
              </p:sp>
              <p:sp>
                <p:nvSpPr>
                  <p:cNvPr id="54" name="Rectangle 85"/>
                  <p:cNvSpPr>
                    <a:spLocks noChangeArrowheads="1"/>
                  </p:cNvSpPr>
                  <p:nvPr/>
                </p:nvSpPr>
                <p:spPr bwMode="auto">
                  <a:xfrm>
                    <a:off x="3225" y="4717"/>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162.44</a:t>
                    </a:r>
                    <a:endParaRPr lang="en-US" altLang="zh-CN"/>
                  </a:p>
                </p:txBody>
              </p:sp>
              <p:sp>
                <p:nvSpPr>
                  <p:cNvPr id="55" name="Rectangle 86"/>
                  <p:cNvSpPr>
                    <a:spLocks noChangeArrowheads="1"/>
                  </p:cNvSpPr>
                  <p:nvPr/>
                </p:nvSpPr>
                <p:spPr bwMode="auto">
                  <a:xfrm>
                    <a:off x="4035" y="5927"/>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161.63</a:t>
                    </a:r>
                    <a:endParaRPr lang="en-US" altLang="zh-CN"/>
                  </a:p>
                </p:txBody>
              </p:sp>
              <p:sp>
                <p:nvSpPr>
                  <p:cNvPr id="56" name="Rectangle 87"/>
                  <p:cNvSpPr>
                    <a:spLocks noChangeArrowheads="1"/>
                  </p:cNvSpPr>
                  <p:nvPr/>
                </p:nvSpPr>
                <p:spPr bwMode="auto">
                  <a:xfrm>
                    <a:off x="3735" y="7499"/>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162.00</a:t>
                    </a:r>
                    <a:endParaRPr lang="en-US" altLang="zh-CN"/>
                  </a:p>
                </p:txBody>
              </p:sp>
              <p:sp>
                <p:nvSpPr>
                  <p:cNvPr id="57" name="Rectangle 88"/>
                  <p:cNvSpPr>
                    <a:spLocks noChangeArrowheads="1"/>
                  </p:cNvSpPr>
                  <p:nvPr/>
                </p:nvSpPr>
                <p:spPr bwMode="auto">
                  <a:xfrm>
                    <a:off x="10980" y="1714"/>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157.44</a:t>
                    </a:r>
                    <a:endParaRPr lang="en-US" altLang="zh-CN"/>
                  </a:p>
                </p:txBody>
              </p:sp>
              <p:sp>
                <p:nvSpPr>
                  <p:cNvPr id="58" name="Rectangle 89"/>
                  <p:cNvSpPr>
                    <a:spLocks noChangeArrowheads="1"/>
                  </p:cNvSpPr>
                  <p:nvPr/>
                </p:nvSpPr>
                <p:spPr bwMode="auto">
                  <a:xfrm>
                    <a:off x="12420" y="1135"/>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155.11</a:t>
                    </a:r>
                    <a:endParaRPr lang="en-US" altLang="zh-CN"/>
                  </a:p>
                </p:txBody>
              </p:sp>
              <p:sp>
                <p:nvSpPr>
                  <p:cNvPr id="59" name="Rectangle 90"/>
                  <p:cNvSpPr>
                    <a:spLocks noChangeArrowheads="1"/>
                  </p:cNvSpPr>
                  <p:nvPr/>
                </p:nvSpPr>
                <p:spPr bwMode="auto">
                  <a:xfrm>
                    <a:off x="10260" y="2650"/>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159.76</a:t>
                    </a:r>
                    <a:endParaRPr lang="en-US" altLang="zh-CN"/>
                  </a:p>
                </p:txBody>
              </p:sp>
              <p:sp>
                <p:nvSpPr>
                  <p:cNvPr id="60" name="Rectangle 91"/>
                  <p:cNvSpPr>
                    <a:spLocks noChangeArrowheads="1"/>
                  </p:cNvSpPr>
                  <p:nvPr/>
                </p:nvSpPr>
                <p:spPr bwMode="auto">
                  <a:xfrm>
                    <a:off x="10980" y="3846"/>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154.88</a:t>
                    </a:r>
                    <a:endParaRPr lang="en-US" altLang="zh-CN"/>
                  </a:p>
                </p:txBody>
              </p:sp>
              <p:sp>
                <p:nvSpPr>
                  <p:cNvPr id="61" name="Rectangle 92"/>
                  <p:cNvSpPr>
                    <a:spLocks noChangeArrowheads="1"/>
                  </p:cNvSpPr>
                  <p:nvPr/>
                </p:nvSpPr>
                <p:spPr bwMode="auto">
                  <a:xfrm>
                    <a:off x="10260" y="4775"/>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157.11</a:t>
                    </a:r>
                    <a:endParaRPr lang="en-US" altLang="zh-CN"/>
                  </a:p>
                </p:txBody>
              </p:sp>
              <p:sp>
                <p:nvSpPr>
                  <p:cNvPr id="62" name="Rectangle 93"/>
                  <p:cNvSpPr>
                    <a:spLocks noChangeArrowheads="1"/>
                  </p:cNvSpPr>
                  <p:nvPr/>
                </p:nvSpPr>
                <p:spPr bwMode="auto">
                  <a:xfrm>
                    <a:off x="6120" y="3781"/>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160.22</a:t>
                    </a:r>
                    <a:endParaRPr lang="en-US" altLang="zh-CN"/>
                  </a:p>
                </p:txBody>
              </p:sp>
              <p:sp>
                <p:nvSpPr>
                  <p:cNvPr id="63" name="Rectangle 94"/>
                  <p:cNvSpPr>
                    <a:spLocks noChangeArrowheads="1"/>
                  </p:cNvSpPr>
                  <p:nvPr/>
                </p:nvSpPr>
                <p:spPr bwMode="auto">
                  <a:xfrm>
                    <a:off x="9360" y="5965"/>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159.33</a:t>
                    </a:r>
                    <a:endParaRPr lang="en-US" altLang="zh-CN"/>
                  </a:p>
                </p:txBody>
              </p:sp>
              <p:sp>
                <p:nvSpPr>
                  <p:cNvPr id="64" name="Rectangle 95"/>
                  <p:cNvSpPr>
                    <a:spLocks noChangeArrowheads="1"/>
                  </p:cNvSpPr>
                  <p:nvPr/>
                </p:nvSpPr>
                <p:spPr bwMode="auto">
                  <a:xfrm>
                    <a:off x="7560" y="5964"/>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159.77</a:t>
                    </a:r>
                    <a:endParaRPr lang="en-US" altLang="zh-CN"/>
                  </a:p>
                </p:txBody>
              </p:sp>
              <p:sp>
                <p:nvSpPr>
                  <p:cNvPr id="65" name="Rectangle 96"/>
                  <p:cNvSpPr>
                    <a:spLocks noChangeArrowheads="1"/>
                  </p:cNvSpPr>
                  <p:nvPr/>
                </p:nvSpPr>
                <p:spPr bwMode="auto">
                  <a:xfrm>
                    <a:off x="7095" y="4747"/>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157.55</a:t>
                    </a:r>
                    <a:endParaRPr lang="en-US" altLang="zh-CN"/>
                  </a:p>
                </p:txBody>
              </p:sp>
              <p:sp>
                <p:nvSpPr>
                  <p:cNvPr id="66" name="Rectangle 97"/>
                  <p:cNvSpPr>
                    <a:spLocks noChangeArrowheads="1"/>
                  </p:cNvSpPr>
                  <p:nvPr/>
                </p:nvSpPr>
                <p:spPr bwMode="auto">
                  <a:xfrm>
                    <a:off x="8640" y="7579"/>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157.63</a:t>
                    </a:r>
                    <a:endParaRPr lang="en-US" altLang="zh-CN"/>
                  </a:p>
                </p:txBody>
              </p:sp>
              <p:sp>
                <p:nvSpPr>
                  <p:cNvPr id="67" name="Rectangle 98"/>
                  <p:cNvSpPr>
                    <a:spLocks noChangeArrowheads="1"/>
                  </p:cNvSpPr>
                  <p:nvPr/>
                </p:nvSpPr>
                <p:spPr bwMode="auto">
                  <a:xfrm>
                    <a:off x="6840" y="7499"/>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158.00</a:t>
                    </a:r>
                    <a:endParaRPr lang="en-US" altLang="zh-CN"/>
                  </a:p>
                </p:txBody>
              </p:sp>
              <p:sp>
                <p:nvSpPr>
                  <p:cNvPr id="68" name="Rectangle 99"/>
                  <p:cNvSpPr>
                    <a:spLocks noChangeArrowheads="1"/>
                  </p:cNvSpPr>
                  <p:nvPr/>
                </p:nvSpPr>
                <p:spPr bwMode="auto">
                  <a:xfrm>
                    <a:off x="4635" y="7429"/>
                    <a:ext cx="825"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159.81</a:t>
                    </a:r>
                    <a:endParaRPr lang="en-US" altLang="zh-CN"/>
                  </a:p>
                </p:txBody>
              </p:sp>
            </p:grpSp>
            <p:sp>
              <p:nvSpPr>
                <p:cNvPr id="49" name="Rectangle 100"/>
                <p:cNvSpPr>
                  <a:spLocks noChangeArrowheads="1"/>
                </p:cNvSpPr>
                <p:nvPr/>
              </p:nvSpPr>
              <p:spPr bwMode="auto">
                <a:xfrm>
                  <a:off x="5055" y="8665"/>
                  <a:ext cx="720"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96</a:t>
                  </a:r>
                  <a:endParaRPr lang="en-US" altLang="zh-CN"/>
                </a:p>
              </p:txBody>
            </p:sp>
            <p:sp>
              <p:nvSpPr>
                <p:cNvPr id="50" name="Rectangle 101"/>
                <p:cNvSpPr>
                  <a:spLocks noChangeArrowheads="1"/>
                </p:cNvSpPr>
                <p:nvPr/>
              </p:nvSpPr>
              <p:spPr bwMode="auto">
                <a:xfrm>
                  <a:off x="4320" y="8667"/>
                  <a:ext cx="540" cy="351"/>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151</a:t>
                  </a:r>
                  <a:endParaRPr lang="en-US" altLang="zh-CN"/>
                </a:p>
              </p:txBody>
            </p:sp>
          </p:grpSp>
          <p:grpSp>
            <p:nvGrpSpPr>
              <p:cNvPr id="9" name="Group 102"/>
              <p:cNvGrpSpPr/>
              <p:nvPr/>
            </p:nvGrpSpPr>
            <p:grpSpPr bwMode="auto">
              <a:xfrm>
                <a:off x="1905" y="566"/>
                <a:ext cx="10155" cy="7583"/>
                <a:chOff x="1905" y="566"/>
                <a:chExt cx="10155" cy="7583"/>
              </a:xfrm>
            </p:grpSpPr>
            <p:sp>
              <p:nvSpPr>
                <p:cNvPr id="10" name="Rectangle 103"/>
                <p:cNvSpPr>
                  <a:spLocks noChangeArrowheads="1"/>
                </p:cNvSpPr>
                <p:nvPr/>
              </p:nvSpPr>
              <p:spPr bwMode="auto">
                <a:xfrm>
                  <a:off x="7320" y="6519"/>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Y[7]=0</a:t>
                  </a:r>
                  <a:endParaRPr lang="en-US" altLang="zh-CN"/>
                </a:p>
              </p:txBody>
            </p:sp>
            <p:grpSp>
              <p:nvGrpSpPr>
                <p:cNvPr id="11" name="Group 104"/>
                <p:cNvGrpSpPr/>
                <p:nvPr/>
              </p:nvGrpSpPr>
              <p:grpSpPr bwMode="auto">
                <a:xfrm>
                  <a:off x="1905" y="566"/>
                  <a:ext cx="10155" cy="7583"/>
                  <a:chOff x="1905" y="566"/>
                  <a:chExt cx="10155" cy="7583"/>
                </a:xfrm>
              </p:grpSpPr>
              <p:sp>
                <p:nvSpPr>
                  <p:cNvPr id="13" name="Rectangle 105"/>
                  <p:cNvSpPr>
                    <a:spLocks noChangeArrowheads="1"/>
                  </p:cNvSpPr>
                  <p:nvPr/>
                </p:nvSpPr>
                <p:spPr bwMode="auto">
                  <a:xfrm>
                    <a:off x="9900" y="1363"/>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Y[2]=0</a:t>
                    </a:r>
                    <a:endParaRPr lang="en-US" altLang="zh-CN"/>
                  </a:p>
                </p:txBody>
              </p:sp>
              <p:sp>
                <p:nvSpPr>
                  <p:cNvPr id="14" name="Rectangle 106"/>
                  <p:cNvSpPr>
                    <a:spLocks noChangeArrowheads="1"/>
                  </p:cNvSpPr>
                  <p:nvPr/>
                </p:nvSpPr>
                <p:spPr bwMode="auto">
                  <a:xfrm>
                    <a:off x="7380" y="1243"/>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Y[2]=1</a:t>
                    </a:r>
                    <a:endParaRPr lang="en-US" altLang="zh-CN"/>
                  </a:p>
                </p:txBody>
              </p:sp>
              <p:sp>
                <p:nvSpPr>
                  <p:cNvPr id="15" name="Rectangle 107"/>
                  <p:cNvSpPr>
                    <a:spLocks noChangeArrowheads="1"/>
                  </p:cNvSpPr>
                  <p:nvPr/>
                </p:nvSpPr>
                <p:spPr bwMode="auto">
                  <a:xfrm>
                    <a:off x="8745" y="566"/>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Y[1]=1</a:t>
                    </a:r>
                    <a:endParaRPr lang="en-US" altLang="zh-CN"/>
                  </a:p>
                </p:txBody>
              </p:sp>
              <p:sp>
                <p:nvSpPr>
                  <p:cNvPr id="16" name="Rectangle 108"/>
                  <p:cNvSpPr>
                    <a:spLocks noChangeArrowheads="1"/>
                  </p:cNvSpPr>
                  <p:nvPr/>
                </p:nvSpPr>
                <p:spPr bwMode="auto">
                  <a:xfrm>
                    <a:off x="11340" y="566"/>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Y[1]=0</a:t>
                    </a:r>
                    <a:endParaRPr lang="en-US" altLang="zh-CN"/>
                  </a:p>
                </p:txBody>
              </p:sp>
              <p:sp>
                <p:nvSpPr>
                  <p:cNvPr id="17" name="Rectangle 109"/>
                  <p:cNvSpPr>
                    <a:spLocks noChangeArrowheads="1"/>
                  </p:cNvSpPr>
                  <p:nvPr/>
                </p:nvSpPr>
                <p:spPr bwMode="auto">
                  <a:xfrm>
                    <a:off x="8625" y="2064"/>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Y[3]=0</a:t>
                    </a:r>
                    <a:endParaRPr lang="en-US" altLang="zh-CN"/>
                  </a:p>
                </p:txBody>
              </p:sp>
              <p:sp>
                <p:nvSpPr>
                  <p:cNvPr id="18" name="Rectangle 110"/>
                  <p:cNvSpPr>
                    <a:spLocks noChangeArrowheads="1"/>
                  </p:cNvSpPr>
                  <p:nvPr/>
                </p:nvSpPr>
                <p:spPr bwMode="auto">
                  <a:xfrm>
                    <a:off x="5760" y="1989"/>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Y[3]=1</a:t>
                    </a:r>
                    <a:endParaRPr lang="en-US" altLang="zh-CN"/>
                  </a:p>
                </p:txBody>
              </p:sp>
              <p:sp>
                <p:nvSpPr>
                  <p:cNvPr id="19" name="Rectangle 111"/>
                  <p:cNvSpPr>
                    <a:spLocks noChangeArrowheads="1"/>
                  </p:cNvSpPr>
                  <p:nvPr/>
                </p:nvSpPr>
                <p:spPr bwMode="auto">
                  <a:xfrm>
                    <a:off x="3960" y="3000"/>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Y[4]=1</a:t>
                    </a:r>
                    <a:endParaRPr lang="en-US" altLang="zh-CN"/>
                  </a:p>
                </p:txBody>
              </p:sp>
              <p:sp>
                <p:nvSpPr>
                  <p:cNvPr id="20" name="Rectangle 112"/>
                  <p:cNvSpPr>
                    <a:spLocks noChangeArrowheads="1"/>
                  </p:cNvSpPr>
                  <p:nvPr/>
                </p:nvSpPr>
                <p:spPr bwMode="auto">
                  <a:xfrm>
                    <a:off x="6480" y="3001"/>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Y[4]=1</a:t>
                    </a:r>
                    <a:endParaRPr lang="en-US" altLang="zh-CN"/>
                  </a:p>
                </p:txBody>
              </p:sp>
              <p:sp>
                <p:nvSpPr>
                  <p:cNvPr id="21" name="Rectangle 113"/>
                  <p:cNvSpPr>
                    <a:spLocks noChangeArrowheads="1"/>
                  </p:cNvSpPr>
                  <p:nvPr/>
                </p:nvSpPr>
                <p:spPr bwMode="auto">
                  <a:xfrm>
                    <a:off x="10440" y="3142"/>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Y[4]=0</a:t>
                    </a:r>
                    <a:endParaRPr lang="en-US" altLang="zh-CN"/>
                  </a:p>
                </p:txBody>
              </p:sp>
              <p:sp>
                <p:nvSpPr>
                  <p:cNvPr id="22" name="Rectangle 114"/>
                  <p:cNvSpPr>
                    <a:spLocks noChangeArrowheads="1"/>
                  </p:cNvSpPr>
                  <p:nvPr/>
                </p:nvSpPr>
                <p:spPr bwMode="auto">
                  <a:xfrm>
                    <a:off x="9000" y="3142"/>
                    <a:ext cx="720" cy="351"/>
                  </a:xfrm>
                  <a:prstGeom prst="rect">
                    <a:avLst/>
                  </a:prstGeom>
                  <a:noFill/>
                  <a:ln w="9525">
                    <a:noFill/>
                    <a:miter lim="800000"/>
                  </a:ln>
                </p:spPr>
                <p:txBody>
                  <a:bodyPr lIns="0" tIns="0" rIns="0" bIns="0"/>
                  <a:lstStyle/>
                  <a:p>
                    <a:pPr algn="just">
                      <a:lnSpc>
                        <a:spcPct val="128000"/>
                      </a:lnSpc>
                    </a:pPr>
                    <a:r>
                      <a:rPr lang="en-US" altLang="zh-CN" sz="1200" dirty="0">
                        <a:latin typeface="Times New Roman" panose="02020603050405020304" pitchFamily="18" charset="0"/>
                      </a:rPr>
                      <a:t>Y[4]=0</a:t>
                    </a:r>
                    <a:endParaRPr lang="en-US" altLang="zh-CN" dirty="0"/>
                  </a:p>
                </p:txBody>
              </p:sp>
              <p:sp>
                <p:nvSpPr>
                  <p:cNvPr id="23" name="Rectangle 115"/>
                  <p:cNvSpPr>
                    <a:spLocks noChangeArrowheads="1"/>
                  </p:cNvSpPr>
                  <p:nvPr/>
                </p:nvSpPr>
                <p:spPr bwMode="auto">
                  <a:xfrm>
                    <a:off x="4140" y="4133"/>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Y[5]=0</a:t>
                    </a:r>
                    <a:endParaRPr lang="en-US" altLang="zh-CN"/>
                  </a:p>
                </p:txBody>
              </p:sp>
              <p:sp>
                <p:nvSpPr>
                  <p:cNvPr id="24" name="Rectangle 116"/>
                  <p:cNvSpPr>
                    <a:spLocks noChangeArrowheads="1"/>
                  </p:cNvSpPr>
                  <p:nvPr/>
                </p:nvSpPr>
                <p:spPr bwMode="auto">
                  <a:xfrm>
                    <a:off x="7665" y="4133"/>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Y[5]=0</a:t>
                    </a:r>
                    <a:endParaRPr lang="en-US" altLang="zh-CN"/>
                  </a:p>
                </p:txBody>
              </p:sp>
              <p:sp>
                <p:nvSpPr>
                  <p:cNvPr id="25" name="Rectangle 117"/>
                  <p:cNvSpPr>
                    <a:spLocks noChangeArrowheads="1"/>
                  </p:cNvSpPr>
                  <p:nvPr/>
                </p:nvSpPr>
                <p:spPr bwMode="auto">
                  <a:xfrm>
                    <a:off x="9720" y="4198"/>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Y[5]=0</a:t>
                    </a:r>
                    <a:endParaRPr lang="en-US" altLang="zh-CN"/>
                  </a:p>
                </p:txBody>
              </p:sp>
              <p:sp>
                <p:nvSpPr>
                  <p:cNvPr id="26" name="Rectangle 118"/>
                  <p:cNvSpPr>
                    <a:spLocks noChangeArrowheads="1"/>
                  </p:cNvSpPr>
                  <p:nvPr/>
                </p:nvSpPr>
                <p:spPr bwMode="auto">
                  <a:xfrm>
                    <a:off x="2505" y="4042"/>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Y[5]=1</a:t>
                    </a:r>
                    <a:endParaRPr lang="en-US" altLang="zh-CN"/>
                  </a:p>
                </p:txBody>
              </p:sp>
              <p:sp>
                <p:nvSpPr>
                  <p:cNvPr id="27" name="Rectangle 119"/>
                  <p:cNvSpPr>
                    <a:spLocks noChangeArrowheads="1"/>
                  </p:cNvSpPr>
                  <p:nvPr/>
                </p:nvSpPr>
                <p:spPr bwMode="auto">
                  <a:xfrm>
                    <a:off x="6300" y="4134"/>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Y[5]=1</a:t>
                    </a:r>
                    <a:endParaRPr lang="en-US" altLang="zh-CN"/>
                  </a:p>
                </p:txBody>
              </p:sp>
              <p:sp>
                <p:nvSpPr>
                  <p:cNvPr id="28" name="Rectangle 120"/>
                  <p:cNvSpPr>
                    <a:spLocks noChangeArrowheads="1"/>
                  </p:cNvSpPr>
                  <p:nvPr/>
                </p:nvSpPr>
                <p:spPr bwMode="auto">
                  <a:xfrm>
                    <a:off x="8535" y="4199"/>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Y[5]=1</a:t>
                    </a:r>
                    <a:endParaRPr lang="en-US" altLang="zh-CN"/>
                  </a:p>
                </p:txBody>
              </p:sp>
              <p:sp>
                <p:nvSpPr>
                  <p:cNvPr id="29" name="Rectangle 121"/>
                  <p:cNvSpPr>
                    <a:spLocks noChangeArrowheads="1"/>
                  </p:cNvSpPr>
                  <p:nvPr/>
                </p:nvSpPr>
                <p:spPr bwMode="auto">
                  <a:xfrm>
                    <a:off x="3225" y="5243"/>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Y[6]=1</a:t>
                    </a:r>
                    <a:endParaRPr lang="en-US" altLang="zh-CN"/>
                  </a:p>
                </p:txBody>
              </p:sp>
              <p:sp>
                <p:nvSpPr>
                  <p:cNvPr id="30" name="Rectangle 122"/>
                  <p:cNvSpPr>
                    <a:spLocks noChangeArrowheads="1"/>
                  </p:cNvSpPr>
                  <p:nvPr/>
                </p:nvSpPr>
                <p:spPr bwMode="auto">
                  <a:xfrm>
                    <a:off x="5760" y="5320"/>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Y[6]=1</a:t>
                    </a:r>
                    <a:endParaRPr lang="en-US" altLang="zh-CN"/>
                  </a:p>
                </p:txBody>
              </p:sp>
              <p:sp>
                <p:nvSpPr>
                  <p:cNvPr id="31" name="Rectangle 123"/>
                  <p:cNvSpPr>
                    <a:spLocks noChangeArrowheads="1"/>
                  </p:cNvSpPr>
                  <p:nvPr/>
                </p:nvSpPr>
                <p:spPr bwMode="auto">
                  <a:xfrm>
                    <a:off x="4770" y="5244"/>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Y[6]=0</a:t>
                    </a:r>
                    <a:endParaRPr lang="en-US" altLang="zh-CN"/>
                  </a:p>
                </p:txBody>
              </p:sp>
              <p:sp>
                <p:nvSpPr>
                  <p:cNvPr id="32" name="Rectangle 124"/>
                  <p:cNvSpPr>
                    <a:spLocks noChangeArrowheads="1"/>
                  </p:cNvSpPr>
                  <p:nvPr/>
                </p:nvSpPr>
                <p:spPr bwMode="auto">
                  <a:xfrm>
                    <a:off x="1905" y="5321"/>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Y[6]=0</a:t>
                    </a:r>
                    <a:endParaRPr lang="en-US" altLang="zh-CN"/>
                  </a:p>
                </p:txBody>
              </p:sp>
              <p:sp>
                <p:nvSpPr>
                  <p:cNvPr id="33" name="Rectangle 125"/>
                  <p:cNvSpPr>
                    <a:spLocks noChangeArrowheads="1"/>
                  </p:cNvSpPr>
                  <p:nvPr/>
                </p:nvSpPr>
                <p:spPr bwMode="auto">
                  <a:xfrm>
                    <a:off x="7095" y="5322"/>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Y[6]=0</a:t>
                    </a:r>
                    <a:endParaRPr lang="en-US" altLang="zh-CN"/>
                  </a:p>
                </p:txBody>
              </p:sp>
              <p:sp>
                <p:nvSpPr>
                  <p:cNvPr id="34" name="Rectangle 126"/>
                  <p:cNvSpPr>
                    <a:spLocks noChangeArrowheads="1"/>
                  </p:cNvSpPr>
                  <p:nvPr/>
                </p:nvSpPr>
                <p:spPr bwMode="auto">
                  <a:xfrm>
                    <a:off x="1905" y="6519"/>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Y[7]=0</a:t>
                    </a:r>
                    <a:endParaRPr lang="en-US" altLang="zh-CN"/>
                  </a:p>
                </p:txBody>
              </p:sp>
              <p:sp>
                <p:nvSpPr>
                  <p:cNvPr id="35" name="Rectangle 127"/>
                  <p:cNvSpPr>
                    <a:spLocks noChangeArrowheads="1"/>
                  </p:cNvSpPr>
                  <p:nvPr/>
                </p:nvSpPr>
                <p:spPr bwMode="auto">
                  <a:xfrm>
                    <a:off x="9180" y="5457"/>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Y[6]=0</a:t>
                    </a:r>
                    <a:endParaRPr lang="en-US" altLang="zh-CN"/>
                  </a:p>
                </p:txBody>
              </p:sp>
              <p:sp>
                <p:nvSpPr>
                  <p:cNvPr id="36" name="Rectangle 128"/>
                  <p:cNvSpPr>
                    <a:spLocks noChangeArrowheads="1"/>
                  </p:cNvSpPr>
                  <p:nvPr/>
                </p:nvSpPr>
                <p:spPr bwMode="auto">
                  <a:xfrm>
                    <a:off x="2985" y="6519"/>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Y[7]=0</a:t>
                    </a:r>
                    <a:endParaRPr lang="en-US" altLang="zh-CN"/>
                  </a:p>
                </p:txBody>
              </p:sp>
              <p:sp>
                <p:nvSpPr>
                  <p:cNvPr id="37" name="Rectangle 129"/>
                  <p:cNvSpPr>
                    <a:spLocks noChangeArrowheads="1"/>
                  </p:cNvSpPr>
                  <p:nvPr/>
                </p:nvSpPr>
                <p:spPr bwMode="auto">
                  <a:xfrm>
                    <a:off x="5325" y="6519"/>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Y[7]=0</a:t>
                    </a:r>
                    <a:endParaRPr lang="en-US" altLang="zh-CN"/>
                  </a:p>
                </p:txBody>
              </p:sp>
              <p:sp>
                <p:nvSpPr>
                  <p:cNvPr id="38" name="Rectangle 130"/>
                  <p:cNvSpPr>
                    <a:spLocks noChangeArrowheads="1"/>
                  </p:cNvSpPr>
                  <p:nvPr/>
                </p:nvSpPr>
                <p:spPr bwMode="auto">
                  <a:xfrm>
                    <a:off x="6375" y="6519"/>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Y[7]=0</a:t>
                    </a:r>
                    <a:endParaRPr lang="en-US" altLang="zh-CN"/>
                  </a:p>
                </p:txBody>
              </p:sp>
              <p:sp>
                <p:nvSpPr>
                  <p:cNvPr id="39" name="Rectangle 131"/>
                  <p:cNvSpPr>
                    <a:spLocks noChangeArrowheads="1"/>
                  </p:cNvSpPr>
                  <p:nvPr/>
                </p:nvSpPr>
                <p:spPr bwMode="auto">
                  <a:xfrm>
                    <a:off x="9105" y="6519"/>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Y[7]=0</a:t>
                    </a:r>
                    <a:endParaRPr lang="en-US" altLang="zh-CN"/>
                  </a:p>
                </p:txBody>
              </p:sp>
              <p:sp>
                <p:nvSpPr>
                  <p:cNvPr id="40" name="Rectangle 132"/>
                  <p:cNvSpPr>
                    <a:spLocks noChangeArrowheads="1"/>
                  </p:cNvSpPr>
                  <p:nvPr/>
                </p:nvSpPr>
                <p:spPr bwMode="auto">
                  <a:xfrm>
                    <a:off x="1905" y="7758"/>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Y[8]=0</a:t>
                    </a:r>
                    <a:endParaRPr lang="en-US" altLang="zh-CN"/>
                  </a:p>
                </p:txBody>
              </p:sp>
              <p:sp>
                <p:nvSpPr>
                  <p:cNvPr id="41" name="Rectangle 133"/>
                  <p:cNvSpPr>
                    <a:spLocks noChangeArrowheads="1"/>
                  </p:cNvSpPr>
                  <p:nvPr/>
                </p:nvSpPr>
                <p:spPr bwMode="auto">
                  <a:xfrm>
                    <a:off x="2985" y="7743"/>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Y[8]=0</a:t>
                    </a:r>
                    <a:endParaRPr lang="en-US" altLang="zh-CN"/>
                  </a:p>
                </p:txBody>
              </p:sp>
              <p:sp>
                <p:nvSpPr>
                  <p:cNvPr id="42" name="Rectangle 134"/>
                  <p:cNvSpPr>
                    <a:spLocks noChangeArrowheads="1"/>
                  </p:cNvSpPr>
                  <p:nvPr/>
                </p:nvSpPr>
                <p:spPr bwMode="auto">
                  <a:xfrm>
                    <a:off x="4740" y="7797"/>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Y[8]=0</a:t>
                    </a:r>
                    <a:endParaRPr lang="en-US" altLang="zh-CN"/>
                  </a:p>
                </p:txBody>
              </p:sp>
              <p:sp>
                <p:nvSpPr>
                  <p:cNvPr id="43" name="Rectangle 135"/>
                  <p:cNvSpPr>
                    <a:spLocks noChangeArrowheads="1"/>
                  </p:cNvSpPr>
                  <p:nvPr/>
                </p:nvSpPr>
                <p:spPr bwMode="auto">
                  <a:xfrm>
                    <a:off x="6375" y="7798"/>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Y[8]=0</a:t>
                    </a:r>
                    <a:endParaRPr lang="en-US" altLang="zh-CN"/>
                  </a:p>
                </p:txBody>
              </p:sp>
            </p:grpSp>
            <p:sp>
              <p:nvSpPr>
                <p:cNvPr id="12" name="Rectangle 136"/>
                <p:cNvSpPr>
                  <a:spLocks noChangeArrowheads="1"/>
                </p:cNvSpPr>
                <p:nvPr/>
              </p:nvSpPr>
              <p:spPr bwMode="auto">
                <a:xfrm>
                  <a:off x="4065" y="6519"/>
                  <a:ext cx="720" cy="351"/>
                </a:xfrm>
                <a:prstGeom prst="rect">
                  <a:avLst/>
                </a:prstGeom>
                <a:noFill/>
                <a:ln w="9525">
                  <a:noFill/>
                  <a:miter lim="800000"/>
                </a:ln>
              </p:spPr>
              <p:txBody>
                <a:bodyPr lIns="0" tIns="0" rIns="0" bIns="0"/>
                <a:lstStyle/>
                <a:p>
                  <a:pPr algn="just">
                    <a:lnSpc>
                      <a:spcPct val="128000"/>
                    </a:lnSpc>
                  </a:pPr>
                  <a:r>
                    <a:rPr lang="en-US" altLang="zh-CN" sz="1200">
                      <a:latin typeface="Times New Roman" panose="02020603050405020304" pitchFamily="18" charset="0"/>
                    </a:rPr>
                    <a:t>Y[7]=1</a:t>
                  </a:r>
                  <a:endParaRPr lang="en-US" altLang="zh-CN"/>
                </a:p>
              </p:txBody>
            </p:sp>
          </p:grpSp>
        </p:grpSp>
        <p:sp>
          <p:nvSpPr>
            <p:cNvPr id="6" name="Rectangle 137"/>
            <p:cNvSpPr>
              <a:spLocks noChangeArrowheads="1"/>
            </p:cNvSpPr>
            <p:nvPr/>
          </p:nvSpPr>
          <p:spPr bwMode="auto">
            <a:xfrm>
              <a:off x="1515" y="1248"/>
              <a:ext cx="3465" cy="1752"/>
            </a:xfrm>
            <a:prstGeom prst="rect">
              <a:avLst/>
            </a:prstGeom>
            <a:noFill/>
            <a:ln w="9525">
              <a:noFill/>
              <a:miter lim="800000"/>
            </a:ln>
          </p:spPr>
          <p:txBody>
            <a:bodyPr lIns="0" tIns="0" rIns="0" bIns="0"/>
            <a:lstStyle/>
            <a:p>
              <a:pPr algn="just"/>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W=[1,11,21,23,33,43,45,55]</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P=[11,21, 31,33,43,53,55,65]</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n=8,   M=110</a:t>
              </a:r>
              <a:endParaRPr lang="en-US" altLang="zh-CN" sz="1600"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第六章 回溯算法</a:t>
            </a:r>
            <a:endParaRPr lang="zh-CN" altLang="en-US" dirty="0"/>
          </a:p>
        </p:txBody>
      </p:sp>
      <p:sp>
        <p:nvSpPr>
          <p:cNvPr id="3" name="内容占位符 2"/>
          <p:cNvSpPr>
            <a:spLocks noGrp="1"/>
          </p:cNvSpPr>
          <p:nvPr>
            <p:ph idx="1"/>
          </p:nvPr>
        </p:nvSpPr>
        <p:spPr/>
        <p:txBody>
          <a:bodyPr/>
          <a:lstStyle/>
          <a:p>
            <a:r>
              <a:rPr lang="en-US" altLang="zh-CN" dirty="0" smtClean="0"/>
              <a:t>6.4 n</a:t>
            </a:r>
            <a:r>
              <a:rPr lang="zh-CN" altLang="en-US" dirty="0" smtClean="0"/>
              <a:t>皇后问题</a:t>
            </a:r>
            <a:endParaRPr lang="en-US" altLang="zh-CN" dirty="0" smtClean="0"/>
          </a:p>
          <a:p>
            <a:pPr lvl="1"/>
            <a:r>
              <a:rPr lang="zh-CN" altLang="en-US" sz="2400" dirty="0" smtClean="0"/>
              <a:t>问题描述</a:t>
            </a:r>
            <a:r>
              <a:rPr lang="zh-CN" altLang="en-US" sz="2000" dirty="0" smtClean="0"/>
              <a:t>：在</a:t>
            </a:r>
            <a:r>
              <a:rPr lang="en-US" altLang="zh-CN" sz="2000" dirty="0" err="1" smtClean="0"/>
              <a:t>n×n</a:t>
            </a:r>
            <a:r>
              <a:rPr lang="zh-CN" altLang="en-US" sz="2000" dirty="0" smtClean="0"/>
              <a:t>棋盘上放置</a:t>
            </a:r>
            <a:r>
              <a:rPr lang="en-US" altLang="zh-CN" sz="2000" dirty="0" smtClean="0"/>
              <a:t>n</a:t>
            </a:r>
            <a:r>
              <a:rPr lang="zh-CN" altLang="en-US" sz="2000" dirty="0" smtClean="0"/>
              <a:t>个皇后，要使得每两个皇后之间都不能互相攻击，即任意两个皇后都不能放在同一行、同一列及同一对角线上。</a:t>
            </a:r>
            <a:endParaRPr lang="en-US" altLang="zh-CN" sz="2000" dirty="0" smtClean="0"/>
          </a:p>
          <a:p>
            <a:pPr lvl="1"/>
            <a:r>
              <a:rPr lang="zh-CN" altLang="en-US" sz="2400" dirty="0" smtClean="0"/>
              <a:t>数学模型：</a:t>
            </a:r>
            <a:endParaRPr lang="en-US" altLang="zh-CN" sz="2400" dirty="0" smtClean="0"/>
          </a:p>
          <a:p>
            <a:pPr lvl="2"/>
            <a:r>
              <a:rPr lang="en-US" altLang="zh-CN" sz="2000" dirty="0" smtClean="0"/>
              <a:t>(1) </a:t>
            </a:r>
            <a:r>
              <a:rPr lang="zh-CN" altLang="en-US" sz="2000" dirty="0" smtClean="0"/>
              <a:t>编号</a:t>
            </a:r>
            <a:r>
              <a:rPr lang="en-US" altLang="zh-CN" sz="2000" dirty="0" smtClean="0"/>
              <a:t>1,2,…,n</a:t>
            </a:r>
            <a:r>
              <a:rPr lang="zh-CN" altLang="en-US" sz="2000" dirty="0" smtClean="0"/>
              <a:t>代表</a:t>
            </a:r>
            <a:r>
              <a:rPr lang="en-US" altLang="zh-CN" sz="2000" dirty="0" smtClean="0"/>
              <a:t>n</a:t>
            </a:r>
            <a:r>
              <a:rPr lang="zh-CN" altLang="en-US" sz="2000" dirty="0" smtClean="0"/>
              <a:t>个皇后，</a:t>
            </a:r>
            <a:r>
              <a:rPr lang="en-US" altLang="zh-CN" sz="2000" dirty="0" smtClean="0"/>
              <a:t>p=(p</a:t>
            </a:r>
            <a:r>
              <a:rPr lang="en-US" altLang="zh-CN" sz="2000" baseline="-25000" dirty="0" smtClean="0"/>
              <a:t>1</a:t>
            </a:r>
            <a:r>
              <a:rPr lang="en-US" altLang="zh-CN" sz="2000" dirty="0" smtClean="0"/>
              <a:t>,p</a:t>
            </a:r>
            <a:r>
              <a:rPr lang="en-US" altLang="zh-CN" sz="2000" baseline="-25000" dirty="0" smtClean="0"/>
              <a:t>2</a:t>
            </a:r>
            <a:r>
              <a:rPr lang="en-US" altLang="zh-CN" sz="2000" dirty="0" smtClean="0"/>
              <a:t>,..,p</a:t>
            </a:r>
            <a:r>
              <a:rPr lang="en-US" altLang="zh-CN" sz="2000" baseline="-25000" dirty="0" smtClean="0"/>
              <a:t>n</a:t>
            </a:r>
            <a:r>
              <a:rPr lang="en-US" altLang="zh-CN" sz="2000" dirty="0" smtClean="0"/>
              <a:t>)</a:t>
            </a:r>
            <a:r>
              <a:rPr lang="zh-CN" altLang="en-US" sz="2000" dirty="0" smtClean="0"/>
              <a:t>是编号的一个排列，</a:t>
            </a:r>
            <a:r>
              <a:rPr lang="en-US" altLang="zh-CN" sz="2000" dirty="0" smtClean="0"/>
              <a:t>p</a:t>
            </a:r>
            <a:r>
              <a:rPr lang="en-US" altLang="zh-CN" sz="2000" baseline="-25000" dirty="0" smtClean="0"/>
              <a:t>i</a:t>
            </a:r>
            <a:r>
              <a:rPr lang="zh-CN" altLang="en-US" sz="2000" dirty="0" smtClean="0"/>
              <a:t>是棋盘坐标，代表安排第</a:t>
            </a:r>
            <a:r>
              <a:rPr lang="en-US" altLang="zh-CN" sz="2000" dirty="0" err="1" smtClean="0"/>
              <a:t>i</a:t>
            </a:r>
            <a:r>
              <a:rPr lang="zh-CN" altLang="en-US" sz="2000" dirty="0" smtClean="0"/>
              <a:t>个皇后的位置。每个皇后有</a:t>
            </a:r>
            <a:r>
              <a:rPr lang="en-US" altLang="zh-CN" sz="2000" dirty="0" smtClean="0"/>
              <a:t>n</a:t>
            </a:r>
            <a:r>
              <a:rPr lang="en-US" altLang="zh-CN" sz="2000" baseline="30000" dirty="0" smtClean="0"/>
              <a:t>2</a:t>
            </a:r>
            <a:r>
              <a:rPr lang="zh-CN" altLang="en-US" sz="2000" dirty="0" smtClean="0"/>
              <a:t>种可能，解空间为</a:t>
            </a:r>
            <a:r>
              <a:rPr lang="en-US" altLang="zh-CN" sz="2000" dirty="0" smtClean="0"/>
              <a:t>n</a:t>
            </a:r>
            <a:r>
              <a:rPr lang="en-US" altLang="zh-CN" sz="2000" baseline="30000" dirty="0" smtClean="0"/>
              <a:t>2n</a:t>
            </a:r>
            <a:r>
              <a:rPr lang="zh-CN" altLang="en-US" sz="2000" dirty="0" smtClean="0"/>
              <a:t>个决策序列。</a:t>
            </a:r>
            <a:endParaRPr lang="en-US" altLang="zh-CN" sz="2000" dirty="0" smtClean="0"/>
          </a:p>
          <a:p>
            <a:pPr lvl="2"/>
            <a:r>
              <a:rPr lang="en-US" altLang="zh-CN" sz="2000" dirty="0" smtClean="0"/>
              <a:t>(2) </a:t>
            </a:r>
            <a:r>
              <a:rPr lang="zh-CN" altLang="en-US" sz="2000" dirty="0" smtClean="0"/>
              <a:t>将约束“任意两个皇后均不在同一行”考虑进来，不妨设第</a:t>
            </a:r>
            <a:r>
              <a:rPr lang="en-US" altLang="zh-CN" sz="2000" dirty="0" err="1" smtClean="0"/>
              <a:t>i</a:t>
            </a:r>
            <a:r>
              <a:rPr lang="zh-CN" altLang="en-US" sz="2000" dirty="0" smtClean="0"/>
              <a:t>个皇后在第</a:t>
            </a:r>
            <a:r>
              <a:rPr lang="en-US" altLang="zh-CN" sz="2000" dirty="0" err="1" smtClean="0"/>
              <a:t>i</a:t>
            </a:r>
            <a:r>
              <a:rPr lang="zh-CN" altLang="en-US" sz="2000" dirty="0" smtClean="0"/>
              <a:t>行，则问题为求解向量</a:t>
            </a:r>
            <a:r>
              <a:rPr lang="en-US" altLang="zh-CN" sz="2000" dirty="0" smtClean="0"/>
              <a:t>x=(x</a:t>
            </a:r>
            <a:r>
              <a:rPr lang="en-US" altLang="zh-CN" sz="2000" baseline="-25000" dirty="0" smtClean="0"/>
              <a:t>1</a:t>
            </a:r>
            <a:r>
              <a:rPr lang="en-US" altLang="zh-CN" sz="2000" dirty="0" smtClean="0"/>
              <a:t>,x</a:t>
            </a:r>
            <a:r>
              <a:rPr lang="en-US" altLang="zh-CN" sz="2000" baseline="-25000" dirty="0" smtClean="0"/>
              <a:t>2</a:t>
            </a:r>
            <a:r>
              <a:rPr lang="en-US" altLang="zh-CN" sz="2000" dirty="0" smtClean="0"/>
              <a:t>,…,</a:t>
            </a:r>
            <a:r>
              <a:rPr lang="en-US" altLang="zh-CN" sz="2000" dirty="0" err="1" smtClean="0"/>
              <a:t>x</a:t>
            </a:r>
            <a:r>
              <a:rPr lang="en-US" altLang="zh-CN" sz="2000" baseline="-25000" dirty="0" err="1" smtClean="0"/>
              <a:t>n</a:t>
            </a:r>
            <a:r>
              <a:rPr lang="en-US" altLang="zh-CN" sz="2000" dirty="0" smtClean="0"/>
              <a:t>)</a:t>
            </a:r>
            <a:r>
              <a:rPr lang="zh-CN" altLang="en-US" sz="2000" dirty="0" smtClean="0"/>
              <a:t>，它是</a:t>
            </a:r>
            <a:r>
              <a:rPr lang="en-US" altLang="zh-CN" sz="2000" dirty="0" smtClean="0"/>
              <a:t>1,2,…n</a:t>
            </a:r>
            <a:r>
              <a:rPr lang="zh-CN" altLang="en-US" sz="2000" dirty="0" smtClean="0"/>
              <a:t>的一个排列，第</a:t>
            </a:r>
            <a:r>
              <a:rPr lang="en-US" altLang="zh-CN" sz="2000" dirty="0" err="1" smtClean="0"/>
              <a:t>i</a:t>
            </a:r>
            <a:r>
              <a:rPr lang="zh-CN" altLang="en-US" sz="2000" dirty="0" smtClean="0"/>
              <a:t>个皇后放于</a:t>
            </a:r>
            <a:r>
              <a:rPr lang="en-US" altLang="zh-CN" sz="2000" dirty="0" smtClean="0"/>
              <a:t>x</a:t>
            </a:r>
            <a:r>
              <a:rPr lang="en-US" altLang="zh-CN" sz="2000" baseline="-25000" dirty="0" smtClean="0"/>
              <a:t>i</a:t>
            </a:r>
            <a:r>
              <a:rPr lang="zh-CN" altLang="en-US" sz="2000" dirty="0" smtClean="0"/>
              <a:t>列。该模型解空间</a:t>
            </a:r>
            <a:r>
              <a:rPr lang="en-US" altLang="zh-CN" sz="2000" dirty="0" smtClean="0"/>
              <a:t>n!</a:t>
            </a:r>
            <a:r>
              <a:rPr lang="zh-CN" altLang="en-US" sz="2000" dirty="0" smtClean="0"/>
              <a:t>。</a:t>
            </a:r>
            <a:endParaRPr lang="en-US" altLang="zh-CN" sz="2000" dirty="0" smtClean="0"/>
          </a:p>
          <a:p>
            <a:pPr lvl="2">
              <a:defRPr/>
            </a:pPr>
            <a:r>
              <a:rPr lang="zh-CN" altLang="en-US"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rPr>
              <a:t>约束条件：</a:t>
            </a:r>
            <a:r>
              <a:rPr lang="en-US" altLang="zh-CN"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rPr>
              <a:t>x</a:t>
            </a:r>
            <a:r>
              <a:rPr lang="en-US" altLang="zh-CN" sz="2000" baseline="-25000" dirty="0" smtClean="0">
                <a:effectLst>
                  <a:outerShdw blurRad="38100" dist="38100" dir="2700000" algn="tl">
                    <a:srgbClr val="C0C0C0"/>
                  </a:outerShdw>
                </a:effectLst>
                <a:latin typeface="Times New Roman" panose="02020603050405020304" pitchFamily="18" charset="0"/>
                <a:ea typeface="宋体" panose="02010600030101010101" pitchFamily="2" charset="-122"/>
              </a:rPr>
              <a:t>i</a:t>
            </a:r>
            <a:r>
              <a:rPr lang="en-US" altLang="zh-CN"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{1,2,…,n}</a:t>
            </a:r>
            <a:r>
              <a:rPr lang="zh-CN" altLang="en-US"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 </a:t>
            </a:r>
            <a:r>
              <a:rPr lang="en-US" altLang="zh-CN" sz="2000" dirty="0" err="1"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x</a:t>
            </a:r>
            <a:r>
              <a:rPr lang="en-US" altLang="zh-CN" sz="2000" baseline="-25000" dirty="0" err="1"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i</a:t>
            </a:r>
            <a:r>
              <a:rPr lang="en-US" altLang="zh-CN" sz="2000" dirty="0" err="1"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lang="en-US" altLang="zh-CN" sz="2000" dirty="0" err="1" smtClean="0">
                <a:effectLst>
                  <a:outerShdw blurRad="38100" dist="38100" dir="2700000" algn="tl">
                    <a:srgbClr val="C0C0C0"/>
                  </a:outerShdw>
                </a:effectLst>
                <a:ea typeface="宋体" panose="02010600030101010101" pitchFamily="2" charset="-122"/>
                <a:sym typeface="Symbol" panose="05050102010706020507" pitchFamily="18" charset="2"/>
              </a:rPr>
              <a:t>x</a:t>
            </a:r>
            <a:r>
              <a:rPr lang="en-US" altLang="zh-CN" sz="2000" baseline="-25000" dirty="0" err="1" smtClean="0">
                <a:effectLst>
                  <a:outerShdw blurRad="38100" dist="38100" dir="2700000" algn="tl">
                    <a:srgbClr val="C0C0C0"/>
                  </a:outerShdw>
                </a:effectLst>
                <a:ea typeface="宋体" panose="02010600030101010101" pitchFamily="2" charset="-122"/>
                <a:sym typeface="Symbol" panose="05050102010706020507" pitchFamily="18" charset="2"/>
              </a:rPr>
              <a:t>j</a:t>
            </a:r>
            <a:r>
              <a:rPr lang="en-US" altLang="zh-CN" sz="2000" dirty="0" smtClean="0">
                <a:ea typeface="宋体" panose="02010600030101010101" pitchFamily="2" charset="-122"/>
                <a:sym typeface="Symbol" panose="05050102010706020507" pitchFamily="18" charset="2"/>
              </a:rPr>
              <a:t> </a:t>
            </a:r>
            <a:r>
              <a:rPr lang="en-US" altLang="zh-CN"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   </a:t>
            </a:r>
            <a:r>
              <a:rPr lang="zh-CN" altLang="en-US"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当</a:t>
            </a:r>
            <a:r>
              <a:rPr lang="en-US" altLang="zh-CN" sz="2000" dirty="0" err="1"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ij</a:t>
            </a:r>
            <a:r>
              <a:rPr lang="zh-CN" altLang="en-US"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时； </a:t>
            </a:r>
            <a:r>
              <a:rPr lang="en-US" altLang="zh-CN" sz="2000" dirty="0" err="1"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ij</a:t>
            </a:r>
            <a:r>
              <a:rPr lang="en-US" altLang="zh-CN"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  | x</a:t>
            </a:r>
            <a:r>
              <a:rPr lang="en-US" altLang="zh-CN" sz="2000" baseline="-25000" dirty="0"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i</a:t>
            </a:r>
            <a:r>
              <a:rPr lang="en-US" altLang="zh-CN"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lang="en-US" altLang="zh-CN" sz="2000" dirty="0" err="1"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x</a:t>
            </a:r>
            <a:r>
              <a:rPr lang="en-US" altLang="zh-CN" sz="2000" baseline="-25000" dirty="0" err="1"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j</a:t>
            </a:r>
            <a:r>
              <a:rPr lang="en-US" altLang="zh-CN"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 |  |</a:t>
            </a:r>
            <a:r>
              <a:rPr lang="en-US" altLang="zh-CN" sz="2000" dirty="0" err="1"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i</a:t>
            </a:r>
            <a:r>
              <a:rPr lang="en-US" altLang="zh-CN"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-j|</a:t>
            </a:r>
            <a:r>
              <a:rPr lang="zh-CN" altLang="en-US"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rPr>
              <a:t>。</a:t>
            </a:r>
            <a:endParaRPr lang="zh-CN" altLang="en-US"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sym typeface="Symbol" panose="05050102010706020507" pitchFamily="18" charset="2"/>
            </a:endParaRPr>
          </a:p>
          <a:p>
            <a:pPr lvl="1"/>
            <a:r>
              <a:rPr lang="en-US" altLang="zh-CN" dirty="0" smtClean="0"/>
              <a:t> </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n</a:t>
            </a:r>
            <a:r>
              <a:rPr lang="zh-CN" altLang="en-US" dirty="0" smtClean="0"/>
              <a:t>皇后问题</a:t>
            </a:r>
            <a:endParaRPr lang="zh-CN" altLang="en-US" dirty="0"/>
          </a:p>
        </p:txBody>
      </p:sp>
      <p:sp>
        <p:nvSpPr>
          <p:cNvPr id="3" name="内容占位符 2"/>
          <p:cNvSpPr>
            <a:spLocks noGrp="1"/>
          </p:cNvSpPr>
          <p:nvPr>
            <p:ph idx="1"/>
          </p:nvPr>
        </p:nvSpPr>
        <p:spPr>
          <a:xfrm>
            <a:off x="-285784" y="1000108"/>
            <a:ext cx="8229600" cy="500066"/>
          </a:xfrm>
        </p:spPr>
        <p:txBody>
          <a:bodyPr/>
          <a:lstStyle/>
          <a:p>
            <a:pPr lvl="1"/>
            <a:r>
              <a:rPr lang="en-US" altLang="zh-CN" dirty="0" smtClean="0"/>
              <a:t>4</a:t>
            </a:r>
            <a:r>
              <a:rPr lang="zh-CN" altLang="en-US" dirty="0" smtClean="0"/>
              <a:t>皇后问题的</a:t>
            </a:r>
            <a:r>
              <a:rPr lang="zh-CN" altLang="en-US" sz="2400" dirty="0" smtClean="0"/>
              <a:t>状态空间树</a:t>
            </a:r>
            <a:endParaRPr lang="zh-CN" altLang="en-US" dirty="0"/>
          </a:p>
        </p:txBody>
      </p:sp>
      <p:grpSp>
        <p:nvGrpSpPr>
          <p:cNvPr id="6" name="Group 147"/>
          <p:cNvGrpSpPr/>
          <p:nvPr/>
        </p:nvGrpSpPr>
        <p:grpSpPr bwMode="auto">
          <a:xfrm>
            <a:off x="32943" y="1214422"/>
            <a:ext cx="8968213" cy="4921988"/>
            <a:chOff x="22" y="493"/>
            <a:chExt cx="5717" cy="3441"/>
          </a:xfrm>
        </p:grpSpPr>
        <p:grpSp>
          <p:nvGrpSpPr>
            <p:cNvPr id="7" name="Group 8"/>
            <p:cNvGrpSpPr/>
            <p:nvPr/>
          </p:nvGrpSpPr>
          <p:grpSpPr bwMode="auto">
            <a:xfrm>
              <a:off x="35" y="493"/>
              <a:ext cx="5665" cy="3441"/>
              <a:chOff x="1395" y="1378"/>
              <a:chExt cx="12645" cy="5572"/>
            </a:xfrm>
          </p:grpSpPr>
          <p:grpSp>
            <p:nvGrpSpPr>
              <p:cNvPr id="16" name="Group 9"/>
              <p:cNvGrpSpPr/>
              <p:nvPr/>
            </p:nvGrpSpPr>
            <p:grpSpPr bwMode="auto">
              <a:xfrm>
                <a:off x="1620" y="3782"/>
                <a:ext cx="12240" cy="1558"/>
                <a:chOff x="1620" y="3782"/>
                <a:chExt cx="12240" cy="1558"/>
              </a:xfrm>
            </p:grpSpPr>
            <p:sp>
              <p:nvSpPr>
                <p:cNvPr id="112" name="Oval 10"/>
                <p:cNvSpPr>
                  <a:spLocks noChangeArrowheads="1"/>
                </p:cNvSpPr>
                <p:nvPr/>
              </p:nvSpPr>
              <p:spPr bwMode="auto">
                <a:xfrm>
                  <a:off x="2700" y="3784"/>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56</a:t>
                  </a:r>
                  <a:endParaRPr lang="en-US" altLang="zh-CN" sz="1200">
                    <a:latin typeface="Tahoma" panose="020B0604030504040204" pitchFamily="34" charset="0"/>
                  </a:endParaRPr>
                </a:p>
              </p:txBody>
            </p:sp>
            <p:sp>
              <p:nvSpPr>
                <p:cNvPr id="113" name="Oval 11"/>
                <p:cNvSpPr>
                  <a:spLocks noChangeArrowheads="1"/>
                </p:cNvSpPr>
                <p:nvPr/>
              </p:nvSpPr>
              <p:spPr bwMode="auto">
                <a:xfrm>
                  <a:off x="7020" y="3783"/>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35</a:t>
                  </a:r>
                  <a:endParaRPr lang="en-US" altLang="zh-CN" sz="1200">
                    <a:latin typeface="Tahoma" panose="020B0604030504040204" pitchFamily="34" charset="0"/>
                  </a:endParaRPr>
                </a:p>
              </p:txBody>
            </p:sp>
            <p:sp>
              <p:nvSpPr>
                <p:cNvPr id="114" name="Oval 12"/>
                <p:cNvSpPr>
                  <a:spLocks noChangeArrowheads="1"/>
                </p:cNvSpPr>
                <p:nvPr/>
              </p:nvSpPr>
              <p:spPr bwMode="auto">
                <a:xfrm>
                  <a:off x="5940" y="3783"/>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40</a:t>
                  </a:r>
                  <a:endParaRPr lang="en-US" altLang="zh-CN" sz="1200">
                    <a:latin typeface="Tahoma" panose="020B0604030504040204" pitchFamily="34" charset="0"/>
                  </a:endParaRPr>
                </a:p>
              </p:txBody>
            </p:sp>
            <p:sp>
              <p:nvSpPr>
                <p:cNvPr id="115" name="Oval 13"/>
                <p:cNvSpPr>
                  <a:spLocks noChangeArrowheads="1"/>
                </p:cNvSpPr>
                <p:nvPr/>
              </p:nvSpPr>
              <p:spPr bwMode="auto">
                <a:xfrm>
                  <a:off x="4860" y="3790"/>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45</a:t>
                  </a:r>
                  <a:endParaRPr lang="en-US" altLang="zh-CN" sz="1200">
                    <a:latin typeface="Tahoma" panose="020B0604030504040204" pitchFamily="34" charset="0"/>
                  </a:endParaRPr>
                </a:p>
              </p:txBody>
            </p:sp>
            <p:sp>
              <p:nvSpPr>
                <p:cNvPr id="116" name="Oval 14"/>
                <p:cNvSpPr>
                  <a:spLocks noChangeArrowheads="1"/>
                </p:cNvSpPr>
                <p:nvPr/>
              </p:nvSpPr>
              <p:spPr bwMode="auto">
                <a:xfrm>
                  <a:off x="3780" y="3789"/>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51</a:t>
                  </a:r>
                  <a:endParaRPr lang="en-US" altLang="zh-CN" sz="1200">
                    <a:latin typeface="Tahoma" panose="020B0604030504040204" pitchFamily="34" charset="0"/>
                  </a:endParaRPr>
                </a:p>
              </p:txBody>
            </p:sp>
            <p:sp>
              <p:nvSpPr>
                <p:cNvPr id="117" name="Oval 15"/>
                <p:cNvSpPr>
                  <a:spLocks noChangeArrowheads="1"/>
                </p:cNvSpPr>
                <p:nvPr/>
              </p:nvSpPr>
              <p:spPr bwMode="auto">
                <a:xfrm>
                  <a:off x="1755" y="3782"/>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61</a:t>
                  </a:r>
                  <a:endParaRPr lang="en-US" altLang="zh-CN" sz="1200">
                    <a:latin typeface="Tahoma" panose="020B0604030504040204" pitchFamily="34" charset="0"/>
                  </a:endParaRPr>
                </a:p>
              </p:txBody>
            </p:sp>
            <p:sp>
              <p:nvSpPr>
                <p:cNvPr id="118" name="Oval 16"/>
                <p:cNvSpPr>
                  <a:spLocks noChangeArrowheads="1"/>
                </p:cNvSpPr>
                <p:nvPr/>
              </p:nvSpPr>
              <p:spPr bwMode="auto">
                <a:xfrm>
                  <a:off x="12420" y="3783"/>
                  <a:ext cx="360" cy="312"/>
                </a:xfrm>
                <a:prstGeom prst="ellipse">
                  <a:avLst/>
                </a:prstGeom>
                <a:noFill/>
                <a:ln w="9525">
                  <a:solidFill>
                    <a:schemeClr val="tx1"/>
                  </a:solidFill>
                  <a:round/>
                </a:ln>
              </p:spPr>
              <p:txBody>
                <a:bodyPr lIns="0" tIns="0" rIns="0" bIns="0"/>
                <a:lstStyle/>
                <a:p>
                  <a:pPr algn="just">
                    <a:lnSpc>
                      <a:spcPct val="80000"/>
                    </a:lnSpc>
                  </a:pPr>
                  <a:r>
                    <a:rPr lang="en-US" altLang="zh-CN" sz="1600">
                      <a:latin typeface="Times New Roman" panose="02020603050405020304" pitchFamily="18" charset="0"/>
                    </a:rPr>
                    <a:t>8</a:t>
                  </a:r>
                  <a:endParaRPr lang="en-US" altLang="zh-CN" sz="1600">
                    <a:latin typeface="Tahoma" panose="020B0604030504040204" pitchFamily="34" charset="0"/>
                  </a:endParaRPr>
                </a:p>
              </p:txBody>
            </p:sp>
            <p:sp>
              <p:nvSpPr>
                <p:cNvPr id="119" name="Oval 17"/>
                <p:cNvSpPr>
                  <a:spLocks noChangeArrowheads="1"/>
                </p:cNvSpPr>
                <p:nvPr/>
              </p:nvSpPr>
              <p:spPr bwMode="auto">
                <a:xfrm>
                  <a:off x="11340" y="3791"/>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13</a:t>
                  </a:r>
                  <a:endParaRPr lang="en-US" altLang="zh-CN" sz="1200">
                    <a:latin typeface="Tahoma" panose="020B0604030504040204" pitchFamily="34" charset="0"/>
                  </a:endParaRPr>
                </a:p>
              </p:txBody>
            </p:sp>
            <p:sp>
              <p:nvSpPr>
                <p:cNvPr id="120" name="Oval 18"/>
                <p:cNvSpPr>
                  <a:spLocks noChangeArrowheads="1"/>
                </p:cNvSpPr>
                <p:nvPr/>
              </p:nvSpPr>
              <p:spPr bwMode="auto">
                <a:xfrm>
                  <a:off x="10260" y="3783"/>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19</a:t>
                  </a:r>
                  <a:endParaRPr lang="en-US" altLang="zh-CN" sz="1200">
                    <a:latin typeface="Tahoma" panose="020B0604030504040204" pitchFamily="34" charset="0"/>
                  </a:endParaRPr>
                </a:p>
              </p:txBody>
            </p:sp>
            <p:sp>
              <p:nvSpPr>
                <p:cNvPr id="121" name="Oval 19"/>
                <p:cNvSpPr>
                  <a:spLocks noChangeArrowheads="1"/>
                </p:cNvSpPr>
                <p:nvPr/>
              </p:nvSpPr>
              <p:spPr bwMode="auto">
                <a:xfrm>
                  <a:off x="9180" y="3783"/>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24</a:t>
                  </a:r>
                  <a:endParaRPr lang="en-US" altLang="zh-CN" sz="1200">
                    <a:latin typeface="Tahoma" panose="020B0604030504040204" pitchFamily="34" charset="0"/>
                  </a:endParaRPr>
                </a:p>
              </p:txBody>
            </p:sp>
            <p:sp>
              <p:nvSpPr>
                <p:cNvPr id="122" name="Oval 20"/>
                <p:cNvSpPr>
                  <a:spLocks noChangeArrowheads="1"/>
                </p:cNvSpPr>
                <p:nvPr/>
              </p:nvSpPr>
              <p:spPr bwMode="auto">
                <a:xfrm>
                  <a:off x="8100" y="3782"/>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29</a:t>
                  </a:r>
                  <a:endParaRPr lang="en-US" altLang="zh-CN" sz="1200">
                    <a:latin typeface="Tahoma" panose="020B0604030504040204" pitchFamily="34" charset="0"/>
                  </a:endParaRPr>
                </a:p>
              </p:txBody>
            </p:sp>
            <p:sp>
              <p:nvSpPr>
                <p:cNvPr id="123" name="Oval 21"/>
                <p:cNvSpPr>
                  <a:spLocks noChangeArrowheads="1"/>
                </p:cNvSpPr>
                <p:nvPr/>
              </p:nvSpPr>
              <p:spPr bwMode="auto">
                <a:xfrm>
                  <a:off x="13500" y="3782"/>
                  <a:ext cx="360" cy="312"/>
                </a:xfrm>
                <a:prstGeom prst="ellipse">
                  <a:avLst/>
                </a:prstGeom>
                <a:noFill/>
                <a:ln w="9525">
                  <a:solidFill>
                    <a:schemeClr val="tx1"/>
                  </a:solidFill>
                  <a:round/>
                </a:ln>
              </p:spPr>
              <p:txBody>
                <a:bodyPr lIns="0" tIns="0" rIns="0" bIns="0"/>
                <a:lstStyle/>
                <a:p>
                  <a:pPr algn="just">
                    <a:lnSpc>
                      <a:spcPct val="80000"/>
                    </a:lnSpc>
                  </a:pPr>
                  <a:r>
                    <a:rPr lang="en-US" altLang="zh-CN" sz="1600">
                      <a:latin typeface="Times New Roman" panose="02020603050405020304" pitchFamily="18" charset="0"/>
                    </a:rPr>
                    <a:t>3</a:t>
                  </a:r>
                  <a:endParaRPr lang="en-US" altLang="zh-CN" sz="1600">
                    <a:latin typeface="Tahoma" panose="020B0604030504040204" pitchFamily="34" charset="0"/>
                  </a:endParaRPr>
                </a:p>
              </p:txBody>
            </p:sp>
            <p:sp>
              <p:nvSpPr>
                <p:cNvPr id="124" name="Line 22"/>
                <p:cNvSpPr>
                  <a:spLocks noChangeShapeType="1"/>
                </p:cNvSpPr>
                <p:nvPr/>
              </p:nvSpPr>
              <p:spPr bwMode="auto">
                <a:xfrm flipH="1">
                  <a:off x="1620" y="4095"/>
                  <a:ext cx="300" cy="1080"/>
                </a:xfrm>
                <a:prstGeom prst="line">
                  <a:avLst/>
                </a:prstGeom>
                <a:noFill/>
                <a:ln w="9525">
                  <a:solidFill>
                    <a:schemeClr val="tx1"/>
                  </a:solidFill>
                  <a:round/>
                </a:ln>
              </p:spPr>
              <p:txBody>
                <a:bodyPr/>
                <a:lstStyle/>
                <a:p>
                  <a:endParaRPr lang="zh-CN" altLang="en-US"/>
                </a:p>
              </p:txBody>
            </p:sp>
            <p:sp>
              <p:nvSpPr>
                <p:cNvPr id="125" name="Line 23"/>
                <p:cNvSpPr>
                  <a:spLocks noChangeShapeType="1"/>
                </p:cNvSpPr>
                <p:nvPr/>
              </p:nvSpPr>
              <p:spPr bwMode="auto">
                <a:xfrm>
                  <a:off x="1920" y="4094"/>
                  <a:ext cx="195" cy="1094"/>
                </a:xfrm>
                <a:prstGeom prst="line">
                  <a:avLst/>
                </a:prstGeom>
                <a:noFill/>
                <a:ln w="9525">
                  <a:solidFill>
                    <a:schemeClr val="tx1"/>
                  </a:solidFill>
                  <a:round/>
                </a:ln>
              </p:spPr>
              <p:txBody>
                <a:bodyPr/>
                <a:lstStyle/>
                <a:p>
                  <a:endParaRPr lang="zh-CN" altLang="en-US"/>
                </a:p>
              </p:txBody>
            </p:sp>
            <p:sp>
              <p:nvSpPr>
                <p:cNvPr id="126" name="Line 24"/>
                <p:cNvSpPr>
                  <a:spLocks noChangeShapeType="1"/>
                </p:cNvSpPr>
                <p:nvPr/>
              </p:nvSpPr>
              <p:spPr bwMode="auto">
                <a:xfrm flipH="1">
                  <a:off x="2520" y="4103"/>
                  <a:ext cx="360" cy="1085"/>
                </a:xfrm>
                <a:prstGeom prst="line">
                  <a:avLst/>
                </a:prstGeom>
                <a:noFill/>
                <a:ln w="9525">
                  <a:solidFill>
                    <a:schemeClr val="tx1"/>
                  </a:solidFill>
                  <a:round/>
                </a:ln>
              </p:spPr>
              <p:txBody>
                <a:bodyPr/>
                <a:lstStyle/>
                <a:p>
                  <a:endParaRPr lang="zh-CN" altLang="en-US"/>
                </a:p>
              </p:txBody>
            </p:sp>
            <p:sp>
              <p:nvSpPr>
                <p:cNvPr id="127" name="Line 25"/>
                <p:cNvSpPr>
                  <a:spLocks noChangeShapeType="1"/>
                </p:cNvSpPr>
                <p:nvPr/>
              </p:nvSpPr>
              <p:spPr bwMode="auto">
                <a:xfrm>
                  <a:off x="2925" y="4095"/>
                  <a:ext cx="195" cy="1093"/>
                </a:xfrm>
                <a:prstGeom prst="line">
                  <a:avLst/>
                </a:prstGeom>
                <a:noFill/>
                <a:ln w="9525">
                  <a:solidFill>
                    <a:schemeClr val="tx1"/>
                  </a:solidFill>
                  <a:round/>
                </a:ln>
              </p:spPr>
              <p:txBody>
                <a:bodyPr/>
                <a:lstStyle/>
                <a:p>
                  <a:endParaRPr lang="zh-CN" altLang="en-US"/>
                </a:p>
              </p:txBody>
            </p:sp>
            <p:sp>
              <p:nvSpPr>
                <p:cNvPr id="128" name="Line 26"/>
                <p:cNvSpPr>
                  <a:spLocks noChangeShapeType="1"/>
                </p:cNvSpPr>
                <p:nvPr/>
              </p:nvSpPr>
              <p:spPr bwMode="auto">
                <a:xfrm flipH="1">
                  <a:off x="3600" y="4095"/>
                  <a:ext cx="360" cy="1093"/>
                </a:xfrm>
                <a:prstGeom prst="line">
                  <a:avLst/>
                </a:prstGeom>
                <a:noFill/>
                <a:ln w="9525">
                  <a:solidFill>
                    <a:schemeClr val="tx1"/>
                  </a:solidFill>
                  <a:round/>
                </a:ln>
              </p:spPr>
              <p:txBody>
                <a:bodyPr/>
                <a:lstStyle/>
                <a:p>
                  <a:endParaRPr lang="zh-CN" altLang="en-US"/>
                </a:p>
              </p:txBody>
            </p:sp>
            <p:sp>
              <p:nvSpPr>
                <p:cNvPr id="129" name="Line 27"/>
                <p:cNvSpPr>
                  <a:spLocks noChangeShapeType="1"/>
                </p:cNvSpPr>
                <p:nvPr/>
              </p:nvSpPr>
              <p:spPr bwMode="auto">
                <a:xfrm>
                  <a:off x="3960" y="4103"/>
                  <a:ext cx="180" cy="1085"/>
                </a:xfrm>
                <a:prstGeom prst="line">
                  <a:avLst/>
                </a:prstGeom>
                <a:noFill/>
                <a:ln w="9525">
                  <a:solidFill>
                    <a:schemeClr val="tx1"/>
                  </a:solidFill>
                  <a:round/>
                </a:ln>
              </p:spPr>
              <p:txBody>
                <a:bodyPr/>
                <a:lstStyle/>
                <a:p>
                  <a:endParaRPr lang="zh-CN" altLang="en-US"/>
                </a:p>
              </p:txBody>
            </p:sp>
            <p:sp>
              <p:nvSpPr>
                <p:cNvPr id="130" name="Line 28"/>
                <p:cNvSpPr>
                  <a:spLocks noChangeShapeType="1"/>
                </p:cNvSpPr>
                <p:nvPr/>
              </p:nvSpPr>
              <p:spPr bwMode="auto">
                <a:xfrm flipH="1">
                  <a:off x="4680" y="4103"/>
                  <a:ext cx="360" cy="1085"/>
                </a:xfrm>
                <a:prstGeom prst="line">
                  <a:avLst/>
                </a:prstGeom>
                <a:noFill/>
                <a:ln w="9525">
                  <a:solidFill>
                    <a:schemeClr val="tx1"/>
                  </a:solidFill>
                  <a:round/>
                </a:ln>
              </p:spPr>
              <p:txBody>
                <a:bodyPr/>
                <a:lstStyle/>
                <a:p>
                  <a:endParaRPr lang="zh-CN" altLang="en-US"/>
                </a:p>
              </p:txBody>
            </p:sp>
            <p:sp>
              <p:nvSpPr>
                <p:cNvPr id="131" name="Line 29"/>
                <p:cNvSpPr>
                  <a:spLocks noChangeShapeType="1"/>
                </p:cNvSpPr>
                <p:nvPr/>
              </p:nvSpPr>
              <p:spPr bwMode="auto">
                <a:xfrm>
                  <a:off x="5040" y="4103"/>
                  <a:ext cx="180" cy="1085"/>
                </a:xfrm>
                <a:prstGeom prst="line">
                  <a:avLst/>
                </a:prstGeom>
                <a:noFill/>
                <a:ln w="9525">
                  <a:solidFill>
                    <a:schemeClr val="tx1"/>
                  </a:solidFill>
                  <a:round/>
                </a:ln>
              </p:spPr>
              <p:txBody>
                <a:bodyPr/>
                <a:lstStyle/>
                <a:p>
                  <a:endParaRPr lang="zh-CN" altLang="en-US"/>
                </a:p>
              </p:txBody>
            </p:sp>
            <p:sp>
              <p:nvSpPr>
                <p:cNvPr id="132" name="Line 30"/>
                <p:cNvSpPr>
                  <a:spLocks noChangeShapeType="1"/>
                </p:cNvSpPr>
                <p:nvPr/>
              </p:nvSpPr>
              <p:spPr bwMode="auto">
                <a:xfrm flipH="1">
                  <a:off x="5760" y="4095"/>
                  <a:ext cx="360" cy="1093"/>
                </a:xfrm>
                <a:prstGeom prst="line">
                  <a:avLst/>
                </a:prstGeom>
                <a:noFill/>
                <a:ln w="9525">
                  <a:solidFill>
                    <a:schemeClr val="tx1"/>
                  </a:solidFill>
                  <a:round/>
                </a:ln>
              </p:spPr>
              <p:txBody>
                <a:bodyPr/>
                <a:lstStyle/>
                <a:p>
                  <a:endParaRPr lang="zh-CN" altLang="en-US"/>
                </a:p>
              </p:txBody>
            </p:sp>
            <p:sp>
              <p:nvSpPr>
                <p:cNvPr id="133" name="Line 31"/>
                <p:cNvSpPr>
                  <a:spLocks noChangeShapeType="1"/>
                </p:cNvSpPr>
                <p:nvPr/>
              </p:nvSpPr>
              <p:spPr bwMode="auto">
                <a:xfrm>
                  <a:off x="6120" y="4103"/>
                  <a:ext cx="195" cy="1085"/>
                </a:xfrm>
                <a:prstGeom prst="line">
                  <a:avLst/>
                </a:prstGeom>
                <a:noFill/>
                <a:ln w="9525">
                  <a:solidFill>
                    <a:schemeClr val="tx1"/>
                  </a:solidFill>
                  <a:round/>
                </a:ln>
              </p:spPr>
              <p:txBody>
                <a:bodyPr/>
                <a:lstStyle/>
                <a:p>
                  <a:endParaRPr lang="zh-CN" altLang="en-US"/>
                </a:p>
              </p:txBody>
            </p:sp>
            <p:sp>
              <p:nvSpPr>
                <p:cNvPr id="134" name="Line 32"/>
                <p:cNvSpPr>
                  <a:spLocks noChangeShapeType="1"/>
                </p:cNvSpPr>
                <p:nvPr/>
              </p:nvSpPr>
              <p:spPr bwMode="auto">
                <a:xfrm flipH="1">
                  <a:off x="6840" y="4095"/>
                  <a:ext cx="360" cy="1080"/>
                </a:xfrm>
                <a:prstGeom prst="line">
                  <a:avLst/>
                </a:prstGeom>
                <a:noFill/>
                <a:ln w="9525">
                  <a:solidFill>
                    <a:schemeClr val="tx1"/>
                  </a:solidFill>
                  <a:round/>
                </a:ln>
              </p:spPr>
              <p:txBody>
                <a:bodyPr/>
                <a:lstStyle/>
                <a:p>
                  <a:endParaRPr lang="zh-CN" altLang="en-US"/>
                </a:p>
              </p:txBody>
            </p:sp>
            <p:sp>
              <p:nvSpPr>
                <p:cNvPr id="135" name="Line 33"/>
                <p:cNvSpPr>
                  <a:spLocks noChangeShapeType="1"/>
                </p:cNvSpPr>
                <p:nvPr/>
              </p:nvSpPr>
              <p:spPr bwMode="auto">
                <a:xfrm>
                  <a:off x="7200" y="4095"/>
                  <a:ext cx="180" cy="1080"/>
                </a:xfrm>
                <a:prstGeom prst="line">
                  <a:avLst/>
                </a:prstGeom>
                <a:noFill/>
                <a:ln w="9525">
                  <a:solidFill>
                    <a:schemeClr val="tx1"/>
                  </a:solidFill>
                  <a:round/>
                </a:ln>
              </p:spPr>
              <p:txBody>
                <a:bodyPr/>
                <a:lstStyle/>
                <a:p>
                  <a:endParaRPr lang="zh-CN" altLang="en-US"/>
                </a:p>
              </p:txBody>
            </p:sp>
            <p:sp>
              <p:nvSpPr>
                <p:cNvPr id="136" name="Line 34"/>
                <p:cNvSpPr>
                  <a:spLocks noChangeShapeType="1"/>
                </p:cNvSpPr>
                <p:nvPr/>
              </p:nvSpPr>
              <p:spPr bwMode="auto">
                <a:xfrm flipH="1">
                  <a:off x="7920" y="4095"/>
                  <a:ext cx="360" cy="1093"/>
                </a:xfrm>
                <a:prstGeom prst="line">
                  <a:avLst/>
                </a:prstGeom>
                <a:noFill/>
                <a:ln w="9525">
                  <a:solidFill>
                    <a:schemeClr val="tx1"/>
                  </a:solidFill>
                  <a:round/>
                </a:ln>
              </p:spPr>
              <p:txBody>
                <a:bodyPr/>
                <a:lstStyle/>
                <a:p>
                  <a:endParaRPr lang="zh-CN" altLang="en-US"/>
                </a:p>
              </p:txBody>
            </p:sp>
            <p:sp>
              <p:nvSpPr>
                <p:cNvPr id="137" name="Line 35"/>
                <p:cNvSpPr>
                  <a:spLocks noChangeShapeType="1"/>
                </p:cNvSpPr>
                <p:nvPr/>
              </p:nvSpPr>
              <p:spPr bwMode="auto">
                <a:xfrm>
                  <a:off x="8280" y="4095"/>
                  <a:ext cx="180" cy="1078"/>
                </a:xfrm>
                <a:prstGeom prst="line">
                  <a:avLst/>
                </a:prstGeom>
                <a:noFill/>
                <a:ln w="9525">
                  <a:solidFill>
                    <a:schemeClr val="tx1"/>
                  </a:solidFill>
                  <a:round/>
                </a:ln>
              </p:spPr>
              <p:txBody>
                <a:bodyPr/>
                <a:lstStyle/>
                <a:p>
                  <a:endParaRPr lang="zh-CN" altLang="en-US"/>
                </a:p>
              </p:txBody>
            </p:sp>
            <p:sp>
              <p:nvSpPr>
                <p:cNvPr id="138" name="Line 36"/>
                <p:cNvSpPr>
                  <a:spLocks noChangeShapeType="1"/>
                </p:cNvSpPr>
                <p:nvPr/>
              </p:nvSpPr>
              <p:spPr bwMode="auto">
                <a:xfrm flipH="1">
                  <a:off x="9000" y="4103"/>
                  <a:ext cx="360" cy="1072"/>
                </a:xfrm>
                <a:prstGeom prst="line">
                  <a:avLst/>
                </a:prstGeom>
                <a:noFill/>
                <a:ln w="9525">
                  <a:solidFill>
                    <a:schemeClr val="tx1"/>
                  </a:solidFill>
                  <a:round/>
                </a:ln>
              </p:spPr>
              <p:txBody>
                <a:bodyPr/>
                <a:lstStyle/>
                <a:p>
                  <a:endParaRPr lang="zh-CN" altLang="en-US"/>
                </a:p>
              </p:txBody>
            </p:sp>
            <p:sp>
              <p:nvSpPr>
                <p:cNvPr id="139" name="Line 37"/>
                <p:cNvSpPr>
                  <a:spLocks noChangeShapeType="1"/>
                </p:cNvSpPr>
                <p:nvPr/>
              </p:nvSpPr>
              <p:spPr bwMode="auto">
                <a:xfrm>
                  <a:off x="9360" y="4094"/>
                  <a:ext cx="180" cy="1094"/>
                </a:xfrm>
                <a:prstGeom prst="line">
                  <a:avLst/>
                </a:prstGeom>
                <a:noFill/>
                <a:ln w="9525">
                  <a:solidFill>
                    <a:schemeClr val="tx1"/>
                  </a:solidFill>
                  <a:round/>
                </a:ln>
              </p:spPr>
              <p:txBody>
                <a:bodyPr/>
                <a:lstStyle/>
                <a:p>
                  <a:endParaRPr lang="zh-CN" altLang="en-US"/>
                </a:p>
              </p:txBody>
            </p:sp>
            <p:sp>
              <p:nvSpPr>
                <p:cNvPr id="140" name="Line 38"/>
                <p:cNvSpPr>
                  <a:spLocks noChangeShapeType="1"/>
                </p:cNvSpPr>
                <p:nvPr/>
              </p:nvSpPr>
              <p:spPr bwMode="auto">
                <a:xfrm flipH="1">
                  <a:off x="10080" y="4095"/>
                  <a:ext cx="360" cy="1093"/>
                </a:xfrm>
                <a:prstGeom prst="line">
                  <a:avLst/>
                </a:prstGeom>
                <a:noFill/>
                <a:ln w="9525">
                  <a:solidFill>
                    <a:schemeClr val="tx1"/>
                  </a:solidFill>
                  <a:round/>
                </a:ln>
              </p:spPr>
              <p:txBody>
                <a:bodyPr/>
                <a:lstStyle/>
                <a:p>
                  <a:endParaRPr lang="zh-CN" altLang="en-US"/>
                </a:p>
              </p:txBody>
            </p:sp>
            <p:sp>
              <p:nvSpPr>
                <p:cNvPr id="141" name="Line 39"/>
                <p:cNvSpPr>
                  <a:spLocks noChangeShapeType="1"/>
                </p:cNvSpPr>
                <p:nvPr/>
              </p:nvSpPr>
              <p:spPr bwMode="auto">
                <a:xfrm>
                  <a:off x="10440" y="4094"/>
                  <a:ext cx="180" cy="1081"/>
                </a:xfrm>
                <a:prstGeom prst="line">
                  <a:avLst/>
                </a:prstGeom>
                <a:noFill/>
                <a:ln w="9525">
                  <a:solidFill>
                    <a:schemeClr val="tx1"/>
                  </a:solidFill>
                  <a:round/>
                </a:ln>
              </p:spPr>
              <p:txBody>
                <a:bodyPr/>
                <a:lstStyle/>
                <a:p>
                  <a:endParaRPr lang="zh-CN" altLang="en-US"/>
                </a:p>
              </p:txBody>
            </p:sp>
            <p:sp>
              <p:nvSpPr>
                <p:cNvPr id="142" name="Line 40"/>
                <p:cNvSpPr>
                  <a:spLocks noChangeShapeType="1"/>
                </p:cNvSpPr>
                <p:nvPr/>
              </p:nvSpPr>
              <p:spPr bwMode="auto">
                <a:xfrm flipH="1">
                  <a:off x="11160" y="4103"/>
                  <a:ext cx="360" cy="1237"/>
                </a:xfrm>
                <a:prstGeom prst="line">
                  <a:avLst/>
                </a:prstGeom>
                <a:noFill/>
                <a:ln w="9525">
                  <a:solidFill>
                    <a:schemeClr val="tx1"/>
                  </a:solidFill>
                  <a:round/>
                </a:ln>
              </p:spPr>
              <p:txBody>
                <a:bodyPr/>
                <a:lstStyle/>
                <a:p>
                  <a:endParaRPr lang="zh-CN" altLang="en-US"/>
                </a:p>
              </p:txBody>
            </p:sp>
            <p:sp>
              <p:nvSpPr>
                <p:cNvPr id="143" name="Line 41"/>
                <p:cNvSpPr>
                  <a:spLocks noChangeShapeType="1"/>
                </p:cNvSpPr>
                <p:nvPr/>
              </p:nvSpPr>
              <p:spPr bwMode="auto">
                <a:xfrm>
                  <a:off x="11520" y="4103"/>
                  <a:ext cx="180" cy="1072"/>
                </a:xfrm>
                <a:prstGeom prst="line">
                  <a:avLst/>
                </a:prstGeom>
                <a:noFill/>
                <a:ln w="9525">
                  <a:solidFill>
                    <a:schemeClr val="tx1"/>
                  </a:solidFill>
                  <a:round/>
                </a:ln>
              </p:spPr>
              <p:txBody>
                <a:bodyPr/>
                <a:lstStyle/>
                <a:p>
                  <a:endParaRPr lang="zh-CN" altLang="en-US"/>
                </a:p>
              </p:txBody>
            </p:sp>
            <p:sp>
              <p:nvSpPr>
                <p:cNvPr id="144" name="Line 42"/>
                <p:cNvSpPr>
                  <a:spLocks noChangeShapeType="1"/>
                </p:cNvSpPr>
                <p:nvPr/>
              </p:nvSpPr>
              <p:spPr bwMode="auto">
                <a:xfrm flipH="1">
                  <a:off x="12240" y="4095"/>
                  <a:ext cx="360" cy="1093"/>
                </a:xfrm>
                <a:prstGeom prst="line">
                  <a:avLst/>
                </a:prstGeom>
                <a:noFill/>
                <a:ln w="9525">
                  <a:solidFill>
                    <a:schemeClr val="tx1"/>
                  </a:solidFill>
                  <a:round/>
                </a:ln>
              </p:spPr>
              <p:txBody>
                <a:bodyPr/>
                <a:lstStyle/>
                <a:p>
                  <a:endParaRPr lang="zh-CN" altLang="en-US"/>
                </a:p>
              </p:txBody>
            </p:sp>
            <p:sp>
              <p:nvSpPr>
                <p:cNvPr id="145" name="Line 43"/>
                <p:cNvSpPr>
                  <a:spLocks noChangeShapeType="1"/>
                </p:cNvSpPr>
                <p:nvPr/>
              </p:nvSpPr>
              <p:spPr bwMode="auto">
                <a:xfrm>
                  <a:off x="12600" y="4103"/>
                  <a:ext cx="180" cy="1085"/>
                </a:xfrm>
                <a:prstGeom prst="line">
                  <a:avLst/>
                </a:prstGeom>
                <a:noFill/>
                <a:ln w="9525">
                  <a:solidFill>
                    <a:schemeClr val="tx1"/>
                  </a:solidFill>
                  <a:round/>
                </a:ln>
              </p:spPr>
              <p:txBody>
                <a:bodyPr/>
                <a:lstStyle/>
                <a:p>
                  <a:endParaRPr lang="zh-CN" altLang="en-US"/>
                </a:p>
              </p:txBody>
            </p:sp>
            <p:sp>
              <p:nvSpPr>
                <p:cNvPr id="146" name="Line 44"/>
                <p:cNvSpPr>
                  <a:spLocks noChangeShapeType="1"/>
                </p:cNvSpPr>
                <p:nvPr/>
              </p:nvSpPr>
              <p:spPr bwMode="auto">
                <a:xfrm flipH="1">
                  <a:off x="13320" y="4103"/>
                  <a:ext cx="360" cy="1085"/>
                </a:xfrm>
                <a:prstGeom prst="line">
                  <a:avLst/>
                </a:prstGeom>
                <a:noFill/>
                <a:ln w="9525">
                  <a:solidFill>
                    <a:schemeClr val="tx1"/>
                  </a:solidFill>
                  <a:round/>
                </a:ln>
              </p:spPr>
              <p:txBody>
                <a:bodyPr/>
                <a:lstStyle/>
                <a:p>
                  <a:endParaRPr lang="zh-CN" altLang="en-US"/>
                </a:p>
              </p:txBody>
            </p:sp>
            <p:sp>
              <p:nvSpPr>
                <p:cNvPr id="147" name="Line 45"/>
                <p:cNvSpPr>
                  <a:spLocks noChangeShapeType="1"/>
                </p:cNvSpPr>
                <p:nvPr/>
              </p:nvSpPr>
              <p:spPr bwMode="auto">
                <a:xfrm>
                  <a:off x="13680" y="4103"/>
                  <a:ext cx="180" cy="1072"/>
                </a:xfrm>
                <a:prstGeom prst="line">
                  <a:avLst/>
                </a:prstGeom>
                <a:noFill/>
                <a:ln w="9525">
                  <a:solidFill>
                    <a:schemeClr val="tx1"/>
                  </a:solidFill>
                  <a:round/>
                </a:ln>
              </p:spPr>
              <p:txBody>
                <a:bodyPr/>
                <a:lstStyle/>
                <a:p>
                  <a:endParaRPr lang="zh-CN" altLang="en-US"/>
                </a:p>
              </p:txBody>
            </p:sp>
          </p:grpSp>
          <p:grpSp>
            <p:nvGrpSpPr>
              <p:cNvPr id="17" name="Group 46"/>
              <p:cNvGrpSpPr/>
              <p:nvPr/>
            </p:nvGrpSpPr>
            <p:grpSpPr bwMode="auto">
              <a:xfrm>
                <a:off x="1980" y="1378"/>
                <a:ext cx="11700" cy="2413"/>
                <a:chOff x="1980" y="1378"/>
                <a:chExt cx="11700" cy="2413"/>
              </a:xfrm>
            </p:grpSpPr>
            <p:sp>
              <p:nvSpPr>
                <p:cNvPr id="91" name="Oval 47"/>
                <p:cNvSpPr>
                  <a:spLocks noChangeArrowheads="1"/>
                </p:cNvSpPr>
                <p:nvPr/>
              </p:nvSpPr>
              <p:spPr bwMode="auto">
                <a:xfrm>
                  <a:off x="2760" y="2532"/>
                  <a:ext cx="360" cy="312"/>
                </a:xfrm>
                <a:prstGeom prst="ellipse">
                  <a:avLst/>
                </a:prstGeom>
                <a:noFill/>
                <a:ln w="9525">
                  <a:solidFill>
                    <a:schemeClr val="tx1"/>
                  </a:solidFill>
                  <a:round/>
                </a:ln>
              </p:spPr>
              <p:txBody>
                <a:bodyPr lIns="0" tIns="0" rIns="0" bIns="0"/>
                <a:lstStyle/>
                <a:p>
                  <a:pPr algn="just">
                    <a:lnSpc>
                      <a:spcPct val="80000"/>
                    </a:lnSpc>
                  </a:pPr>
                  <a:r>
                    <a:rPr lang="en-US" altLang="zh-CN" sz="1200" dirty="0">
                      <a:latin typeface="Times New Roman" panose="02020603050405020304" pitchFamily="18" charset="0"/>
                    </a:rPr>
                    <a:t>50</a:t>
                  </a:r>
                  <a:endParaRPr lang="en-US" altLang="zh-CN" sz="1200" dirty="0">
                    <a:latin typeface="Tahoma" panose="020B0604030504040204" pitchFamily="34" charset="0"/>
                  </a:endParaRPr>
                </a:p>
              </p:txBody>
            </p:sp>
            <p:sp>
              <p:nvSpPr>
                <p:cNvPr id="92" name="Oval 48"/>
                <p:cNvSpPr>
                  <a:spLocks noChangeArrowheads="1"/>
                </p:cNvSpPr>
                <p:nvPr/>
              </p:nvSpPr>
              <p:spPr bwMode="auto">
                <a:xfrm>
                  <a:off x="12375" y="2518"/>
                  <a:ext cx="360" cy="312"/>
                </a:xfrm>
                <a:prstGeom prst="ellipse">
                  <a:avLst/>
                </a:prstGeom>
                <a:noFill/>
                <a:ln w="9525">
                  <a:solidFill>
                    <a:schemeClr val="tx1"/>
                  </a:solidFill>
                  <a:round/>
                </a:ln>
              </p:spPr>
              <p:txBody>
                <a:bodyPr lIns="0" tIns="0" rIns="0" bIns="0"/>
                <a:lstStyle/>
                <a:p>
                  <a:pPr algn="just">
                    <a:lnSpc>
                      <a:spcPct val="80000"/>
                    </a:lnSpc>
                  </a:pPr>
                  <a:r>
                    <a:rPr lang="en-US" altLang="zh-CN" sz="1600">
                      <a:latin typeface="Times New Roman" panose="02020603050405020304" pitchFamily="18" charset="0"/>
                    </a:rPr>
                    <a:t>2</a:t>
                  </a:r>
                  <a:endParaRPr lang="en-US" altLang="zh-CN" sz="1600">
                    <a:latin typeface="Tahoma" panose="020B0604030504040204" pitchFamily="34" charset="0"/>
                  </a:endParaRPr>
                </a:p>
              </p:txBody>
            </p:sp>
            <p:sp>
              <p:nvSpPr>
                <p:cNvPr id="93" name="Oval 49"/>
                <p:cNvSpPr>
                  <a:spLocks noChangeArrowheads="1"/>
                </p:cNvSpPr>
                <p:nvPr/>
              </p:nvSpPr>
              <p:spPr bwMode="auto">
                <a:xfrm>
                  <a:off x="9165" y="2518"/>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18</a:t>
                  </a:r>
                  <a:endParaRPr lang="en-US" altLang="zh-CN" sz="1200">
                    <a:latin typeface="Tahoma" panose="020B0604030504040204" pitchFamily="34" charset="0"/>
                  </a:endParaRPr>
                </a:p>
              </p:txBody>
            </p:sp>
            <p:sp>
              <p:nvSpPr>
                <p:cNvPr id="94" name="Oval 50"/>
                <p:cNvSpPr>
                  <a:spLocks noChangeArrowheads="1"/>
                </p:cNvSpPr>
                <p:nvPr/>
              </p:nvSpPr>
              <p:spPr bwMode="auto">
                <a:xfrm>
                  <a:off x="5955" y="2527"/>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34</a:t>
                  </a:r>
                  <a:endParaRPr lang="en-US" altLang="zh-CN" sz="1200">
                    <a:latin typeface="Tahoma" panose="020B0604030504040204" pitchFamily="34" charset="0"/>
                  </a:endParaRPr>
                </a:p>
              </p:txBody>
            </p:sp>
            <p:sp>
              <p:nvSpPr>
                <p:cNvPr id="95" name="Line 51"/>
                <p:cNvSpPr>
                  <a:spLocks noChangeShapeType="1"/>
                </p:cNvSpPr>
                <p:nvPr/>
              </p:nvSpPr>
              <p:spPr bwMode="auto">
                <a:xfrm flipH="1">
                  <a:off x="6300" y="1597"/>
                  <a:ext cx="1440" cy="935"/>
                </a:xfrm>
                <a:prstGeom prst="line">
                  <a:avLst/>
                </a:prstGeom>
                <a:noFill/>
                <a:ln w="9525">
                  <a:solidFill>
                    <a:schemeClr val="tx1"/>
                  </a:solidFill>
                  <a:round/>
                </a:ln>
              </p:spPr>
              <p:txBody>
                <a:bodyPr/>
                <a:lstStyle/>
                <a:p>
                  <a:endParaRPr lang="zh-CN" altLang="en-US"/>
                </a:p>
              </p:txBody>
            </p:sp>
            <p:sp>
              <p:nvSpPr>
                <p:cNvPr id="96" name="Line 52"/>
                <p:cNvSpPr>
                  <a:spLocks noChangeShapeType="1"/>
                </p:cNvSpPr>
                <p:nvPr/>
              </p:nvSpPr>
              <p:spPr bwMode="auto">
                <a:xfrm>
                  <a:off x="7740" y="1597"/>
                  <a:ext cx="1620" cy="935"/>
                </a:xfrm>
                <a:prstGeom prst="line">
                  <a:avLst/>
                </a:prstGeom>
                <a:noFill/>
                <a:ln w="9525">
                  <a:solidFill>
                    <a:schemeClr val="tx1"/>
                  </a:solidFill>
                  <a:round/>
                </a:ln>
              </p:spPr>
              <p:txBody>
                <a:bodyPr/>
                <a:lstStyle/>
                <a:p>
                  <a:endParaRPr lang="zh-CN" altLang="en-US"/>
                </a:p>
              </p:txBody>
            </p:sp>
            <p:sp>
              <p:nvSpPr>
                <p:cNvPr id="97" name="Line 53"/>
                <p:cNvSpPr>
                  <a:spLocks noChangeShapeType="1"/>
                </p:cNvSpPr>
                <p:nvPr/>
              </p:nvSpPr>
              <p:spPr bwMode="auto">
                <a:xfrm>
                  <a:off x="2925" y="2839"/>
                  <a:ext cx="0" cy="943"/>
                </a:xfrm>
                <a:prstGeom prst="line">
                  <a:avLst/>
                </a:prstGeom>
                <a:noFill/>
                <a:ln w="9525">
                  <a:solidFill>
                    <a:schemeClr val="tx1"/>
                  </a:solidFill>
                  <a:round/>
                </a:ln>
              </p:spPr>
              <p:txBody>
                <a:bodyPr/>
                <a:lstStyle/>
                <a:p>
                  <a:endParaRPr lang="zh-CN" altLang="en-US"/>
                </a:p>
              </p:txBody>
            </p:sp>
            <p:sp>
              <p:nvSpPr>
                <p:cNvPr id="98" name="Line 54"/>
                <p:cNvSpPr>
                  <a:spLocks noChangeShapeType="1"/>
                </p:cNvSpPr>
                <p:nvPr/>
              </p:nvSpPr>
              <p:spPr bwMode="auto">
                <a:xfrm flipH="1">
                  <a:off x="1980" y="2844"/>
                  <a:ext cx="945" cy="947"/>
                </a:xfrm>
                <a:prstGeom prst="line">
                  <a:avLst/>
                </a:prstGeom>
                <a:noFill/>
                <a:ln w="9525">
                  <a:solidFill>
                    <a:schemeClr val="tx1"/>
                  </a:solidFill>
                  <a:round/>
                </a:ln>
              </p:spPr>
              <p:txBody>
                <a:bodyPr/>
                <a:lstStyle/>
                <a:p>
                  <a:endParaRPr lang="zh-CN" altLang="en-US"/>
                </a:p>
              </p:txBody>
            </p:sp>
            <p:sp>
              <p:nvSpPr>
                <p:cNvPr id="99" name="Line 55"/>
                <p:cNvSpPr>
                  <a:spLocks noChangeShapeType="1"/>
                </p:cNvSpPr>
                <p:nvPr/>
              </p:nvSpPr>
              <p:spPr bwMode="auto">
                <a:xfrm>
                  <a:off x="2925" y="2844"/>
                  <a:ext cx="1035" cy="947"/>
                </a:xfrm>
                <a:prstGeom prst="line">
                  <a:avLst/>
                </a:prstGeom>
                <a:noFill/>
                <a:ln w="9525">
                  <a:solidFill>
                    <a:schemeClr val="tx1"/>
                  </a:solidFill>
                  <a:round/>
                </a:ln>
              </p:spPr>
              <p:txBody>
                <a:bodyPr/>
                <a:lstStyle/>
                <a:p>
                  <a:endParaRPr lang="zh-CN" altLang="en-US"/>
                </a:p>
              </p:txBody>
            </p:sp>
            <p:sp>
              <p:nvSpPr>
                <p:cNvPr id="100" name="Line 56"/>
                <p:cNvSpPr>
                  <a:spLocks noChangeShapeType="1"/>
                </p:cNvSpPr>
                <p:nvPr/>
              </p:nvSpPr>
              <p:spPr bwMode="auto">
                <a:xfrm>
                  <a:off x="6120" y="2844"/>
                  <a:ext cx="0" cy="947"/>
                </a:xfrm>
                <a:prstGeom prst="line">
                  <a:avLst/>
                </a:prstGeom>
                <a:noFill/>
                <a:ln w="9525">
                  <a:solidFill>
                    <a:schemeClr val="tx1"/>
                  </a:solidFill>
                  <a:round/>
                </a:ln>
              </p:spPr>
              <p:txBody>
                <a:bodyPr/>
                <a:lstStyle/>
                <a:p>
                  <a:endParaRPr lang="zh-CN" altLang="en-US"/>
                </a:p>
              </p:txBody>
            </p:sp>
            <p:sp>
              <p:nvSpPr>
                <p:cNvPr id="101" name="Line 57"/>
                <p:cNvSpPr>
                  <a:spLocks noChangeShapeType="1"/>
                </p:cNvSpPr>
                <p:nvPr/>
              </p:nvSpPr>
              <p:spPr bwMode="auto">
                <a:xfrm flipH="1">
                  <a:off x="5040" y="2844"/>
                  <a:ext cx="1080" cy="947"/>
                </a:xfrm>
                <a:prstGeom prst="line">
                  <a:avLst/>
                </a:prstGeom>
                <a:noFill/>
                <a:ln w="9525">
                  <a:solidFill>
                    <a:schemeClr val="tx1"/>
                  </a:solidFill>
                  <a:round/>
                </a:ln>
              </p:spPr>
              <p:txBody>
                <a:bodyPr/>
                <a:lstStyle/>
                <a:p>
                  <a:endParaRPr lang="zh-CN" altLang="en-US"/>
                </a:p>
              </p:txBody>
            </p:sp>
            <p:sp>
              <p:nvSpPr>
                <p:cNvPr id="102" name="Line 58"/>
                <p:cNvSpPr>
                  <a:spLocks noChangeShapeType="1"/>
                </p:cNvSpPr>
                <p:nvPr/>
              </p:nvSpPr>
              <p:spPr bwMode="auto">
                <a:xfrm>
                  <a:off x="6120" y="2844"/>
                  <a:ext cx="1080" cy="938"/>
                </a:xfrm>
                <a:prstGeom prst="line">
                  <a:avLst/>
                </a:prstGeom>
                <a:noFill/>
                <a:ln w="9525">
                  <a:solidFill>
                    <a:schemeClr val="tx1"/>
                  </a:solidFill>
                  <a:round/>
                </a:ln>
              </p:spPr>
              <p:txBody>
                <a:bodyPr/>
                <a:lstStyle/>
                <a:p>
                  <a:endParaRPr lang="zh-CN" altLang="en-US"/>
                </a:p>
              </p:txBody>
            </p:sp>
            <p:sp>
              <p:nvSpPr>
                <p:cNvPr id="103" name="Line 59"/>
                <p:cNvSpPr>
                  <a:spLocks noChangeShapeType="1"/>
                </p:cNvSpPr>
                <p:nvPr/>
              </p:nvSpPr>
              <p:spPr bwMode="auto">
                <a:xfrm>
                  <a:off x="9360" y="2839"/>
                  <a:ext cx="0" cy="943"/>
                </a:xfrm>
                <a:prstGeom prst="line">
                  <a:avLst/>
                </a:prstGeom>
                <a:noFill/>
                <a:ln w="9525">
                  <a:solidFill>
                    <a:schemeClr val="tx1"/>
                  </a:solidFill>
                  <a:round/>
                </a:ln>
              </p:spPr>
              <p:txBody>
                <a:bodyPr/>
                <a:lstStyle/>
                <a:p>
                  <a:endParaRPr lang="zh-CN" altLang="en-US"/>
                </a:p>
              </p:txBody>
            </p:sp>
            <p:sp>
              <p:nvSpPr>
                <p:cNvPr id="104" name="Line 60"/>
                <p:cNvSpPr>
                  <a:spLocks noChangeShapeType="1"/>
                </p:cNvSpPr>
                <p:nvPr/>
              </p:nvSpPr>
              <p:spPr bwMode="auto">
                <a:xfrm flipH="1">
                  <a:off x="8280" y="2844"/>
                  <a:ext cx="1080" cy="947"/>
                </a:xfrm>
                <a:prstGeom prst="line">
                  <a:avLst/>
                </a:prstGeom>
                <a:noFill/>
                <a:ln w="9525">
                  <a:solidFill>
                    <a:schemeClr val="tx1"/>
                  </a:solidFill>
                  <a:round/>
                </a:ln>
              </p:spPr>
              <p:txBody>
                <a:bodyPr/>
                <a:lstStyle/>
                <a:p>
                  <a:endParaRPr lang="zh-CN" altLang="en-US"/>
                </a:p>
              </p:txBody>
            </p:sp>
            <p:sp>
              <p:nvSpPr>
                <p:cNvPr id="105" name="Line 61"/>
                <p:cNvSpPr>
                  <a:spLocks noChangeShapeType="1"/>
                </p:cNvSpPr>
                <p:nvPr/>
              </p:nvSpPr>
              <p:spPr bwMode="auto">
                <a:xfrm>
                  <a:off x="9360" y="2839"/>
                  <a:ext cx="1080" cy="952"/>
                </a:xfrm>
                <a:prstGeom prst="line">
                  <a:avLst/>
                </a:prstGeom>
                <a:noFill/>
                <a:ln w="9525">
                  <a:solidFill>
                    <a:schemeClr val="tx1"/>
                  </a:solidFill>
                  <a:round/>
                </a:ln>
              </p:spPr>
              <p:txBody>
                <a:bodyPr/>
                <a:lstStyle/>
                <a:p>
                  <a:endParaRPr lang="zh-CN" altLang="en-US"/>
                </a:p>
              </p:txBody>
            </p:sp>
            <p:sp>
              <p:nvSpPr>
                <p:cNvPr id="106" name="Line 62"/>
                <p:cNvSpPr>
                  <a:spLocks noChangeShapeType="1"/>
                </p:cNvSpPr>
                <p:nvPr/>
              </p:nvSpPr>
              <p:spPr bwMode="auto">
                <a:xfrm>
                  <a:off x="12600" y="2830"/>
                  <a:ext cx="0" cy="952"/>
                </a:xfrm>
                <a:prstGeom prst="line">
                  <a:avLst/>
                </a:prstGeom>
                <a:noFill/>
                <a:ln w="9525">
                  <a:solidFill>
                    <a:schemeClr val="tx1"/>
                  </a:solidFill>
                  <a:round/>
                </a:ln>
              </p:spPr>
              <p:txBody>
                <a:bodyPr/>
                <a:lstStyle/>
                <a:p>
                  <a:endParaRPr lang="zh-CN" altLang="en-US"/>
                </a:p>
              </p:txBody>
            </p:sp>
            <p:sp>
              <p:nvSpPr>
                <p:cNvPr id="107" name="Line 63"/>
                <p:cNvSpPr>
                  <a:spLocks noChangeShapeType="1"/>
                </p:cNvSpPr>
                <p:nvPr/>
              </p:nvSpPr>
              <p:spPr bwMode="auto">
                <a:xfrm flipH="1">
                  <a:off x="11520" y="2844"/>
                  <a:ext cx="1080" cy="947"/>
                </a:xfrm>
                <a:prstGeom prst="line">
                  <a:avLst/>
                </a:prstGeom>
                <a:noFill/>
                <a:ln w="9525">
                  <a:solidFill>
                    <a:schemeClr val="tx1"/>
                  </a:solidFill>
                  <a:round/>
                </a:ln>
              </p:spPr>
              <p:txBody>
                <a:bodyPr/>
                <a:lstStyle/>
                <a:p>
                  <a:endParaRPr lang="zh-CN" altLang="en-US"/>
                </a:p>
              </p:txBody>
            </p:sp>
            <p:sp>
              <p:nvSpPr>
                <p:cNvPr id="108" name="Line 64"/>
                <p:cNvSpPr>
                  <a:spLocks noChangeShapeType="1"/>
                </p:cNvSpPr>
                <p:nvPr/>
              </p:nvSpPr>
              <p:spPr bwMode="auto">
                <a:xfrm>
                  <a:off x="12600" y="2844"/>
                  <a:ext cx="1080" cy="947"/>
                </a:xfrm>
                <a:prstGeom prst="line">
                  <a:avLst/>
                </a:prstGeom>
                <a:noFill/>
                <a:ln w="9525">
                  <a:solidFill>
                    <a:schemeClr val="tx1"/>
                  </a:solidFill>
                  <a:round/>
                </a:ln>
              </p:spPr>
              <p:txBody>
                <a:bodyPr/>
                <a:lstStyle/>
                <a:p>
                  <a:endParaRPr lang="zh-CN" altLang="en-US"/>
                </a:p>
              </p:txBody>
            </p:sp>
            <p:sp>
              <p:nvSpPr>
                <p:cNvPr id="109" name="Oval 65"/>
                <p:cNvSpPr>
                  <a:spLocks noChangeArrowheads="1"/>
                </p:cNvSpPr>
                <p:nvPr/>
              </p:nvSpPr>
              <p:spPr bwMode="auto">
                <a:xfrm>
                  <a:off x="7560" y="1378"/>
                  <a:ext cx="360" cy="312"/>
                </a:xfrm>
                <a:prstGeom prst="ellipse">
                  <a:avLst/>
                </a:prstGeom>
                <a:noFill/>
                <a:ln w="9525">
                  <a:solidFill>
                    <a:schemeClr val="tx1"/>
                  </a:solidFill>
                  <a:round/>
                </a:ln>
              </p:spPr>
              <p:txBody>
                <a:bodyPr lIns="0" tIns="0" rIns="0" bIns="0"/>
                <a:lstStyle/>
                <a:p>
                  <a:pPr algn="just">
                    <a:lnSpc>
                      <a:spcPct val="80000"/>
                    </a:lnSpc>
                  </a:pPr>
                  <a:r>
                    <a:rPr lang="en-US" altLang="zh-CN" sz="1600">
                      <a:latin typeface="Times New Roman" panose="02020603050405020304" pitchFamily="18" charset="0"/>
                    </a:rPr>
                    <a:t>1</a:t>
                  </a:r>
                  <a:endParaRPr lang="en-US" altLang="zh-CN" sz="1600">
                    <a:latin typeface="Tahoma" panose="020B0604030504040204" pitchFamily="34" charset="0"/>
                  </a:endParaRPr>
                </a:p>
              </p:txBody>
            </p:sp>
            <p:sp>
              <p:nvSpPr>
                <p:cNvPr id="110" name="Line 66"/>
                <p:cNvSpPr>
                  <a:spLocks noChangeShapeType="1"/>
                </p:cNvSpPr>
                <p:nvPr/>
              </p:nvSpPr>
              <p:spPr bwMode="auto">
                <a:xfrm flipH="1">
                  <a:off x="3060" y="1600"/>
                  <a:ext cx="4680" cy="935"/>
                </a:xfrm>
                <a:prstGeom prst="line">
                  <a:avLst/>
                </a:prstGeom>
                <a:noFill/>
                <a:ln w="9525">
                  <a:solidFill>
                    <a:schemeClr val="tx1"/>
                  </a:solidFill>
                  <a:round/>
                </a:ln>
              </p:spPr>
              <p:txBody>
                <a:bodyPr/>
                <a:lstStyle/>
                <a:p>
                  <a:endParaRPr lang="zh-CN" altLang="en-US"/>
                </a:p>
              </p:txBody>
            </p:sp>
            <p:sp>
              <p:nvSpPr>
                <p:cNvPr id="111" name="Line 67"/>
                <p:cNvSpPr>
                  <a:spLocks noChangeShapeType="1"/>
                </p:cNvSpPr>
                <p:nvPr/>
              </p:nvSpPr>
              <p:spPr bwMode="auto">
                <a:xfrm>
                  <a:off x="7740" y="1599"/>
                  <a:ext cx="4680" cy="935"/>
                </a:xfrm>
                <a:prstGeom prst="line">
                  <a:avLst/>
                </a:prstGeom>
                <a:noFill/>
                <a:ln w="9525">
                  <a:solidFill>
                    <a:schemeClr val="tx1"/>
                  </a:solidFill>
                  <a:round/>
                </a:ln>
              </p:spPr>
              <p:txBody>
                <a:bodyPr/>
                <a:lstStyle/>
                <a:p>
                  <a:endParaRPr lang="zh-CN" altLang="en-US"/>
                </a:p>
              </p:txBody>
            </p:sp>
          </p:grpSp>
          <p:grpSp>
            <p:nvGrpSpPr>
              <p:cNvPr id="18" name="Group 68"/>
              <p:cNvGrpSpPr/>
              <p:nvPr/>
            </p:nvGrpSpPr>
            <p:grpSpPr bwMode="auto">
              <a:xfrm>
                <a:off x="1395" y="5129"/>
                <a:ext cx="12645" cy="1821"/>
                <a:chOff x="1395" y="5129"/>
                <a:chExt cx="12645" cy="1821"/>
              </a:xfrm>
            </p:grpSpPr>
            <p:sp>
              <p:nvSpPr>
                <p:cNvPr id="19" name="Oval 69"/>
                <p:cNvSpPr>
                  <a:spLocks noChangeArrowheads="1"/>
                </p:cNvSpPr>
                <p:nvPr/>
              </p:nvSpPr>
              <p:spPr bwMode="auto">
                <a:xfrm>
                  <a:off x="13680" y="6635"/>
                  <a:ext cx="360" cy="312"/>
                </a:xfrm>
                <a:prstGeom prst="ellipse">
                  <a:avLst/>
                </a:prstGeom>
                <a:noFill/>
                <a:ln w="9525">
                  <a:solidFill>
                    <a:schemeClr val="tx1"/>
                  </a:solidFill>
                  <a:round/>
                </a:ln>
              </p:spPr>
              <p:txBody>
                <a:bodyPr lIns="0" tIns="0" rIns="0" bIns="0"/>
                <a:lstStyle/>
                <a:p>
                  <a:pPr algn="just">
                    <a:lnSpc>
                      <a:spcPct val="80000"/>
                    </a:lnSpc>
                  </a:pPr>
                  <a:r>
                    <a:rPr lang="en-US" altLang="zh-CN" sz="1600">
                      <a:latin typeface="Times New Roman" panose="02020603050405020304" pitchFamily="18" charset="0"/>
                    </a:rPr>
                    <a:t>5</a:t>
                  </a:r>
                  <a:endParaRPr lang="en-US" altLang="zh-CN" sz="1600">
                    <a:latin typeface="Tahoma" panose="020B0604030504040204" pitchFamily="34" charset="0"/>
                  </a:endParaRPr>
                </a:p>
              </p:txBody>
            </p:sp>
            <p:sp>
              <p:nvSpPr>
                <p:cNvPr id="20" name="Oval 70"/>
                <p:cNvSpPr>
                  <a:spLocks noChangeArrowheads="1"/>
                </p:cNvSpPr>
                <p:nvPr/>
              </p:nvSpPr>
              <p:spPr bwMode="auto">
                <a:xfrm>
                  <a:off x="12060" y="6636"/>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12</a:t>
                  </a:r>
                  <a:endParaRPr lang="en-US" altLang="zh-CN" sz="1200">
                    <a:latin typeface="Tahoma" panose="020B0604030504040204" pitchFamily="34" charset="0"/>
                  </a:endParaRPr>
                </a:p>
              </p:txBody>
            </p:sp>
            <p:sp>
              <p:nvSpPr>
                <p:cNvPr id="21" name="Oval 71"/>
                <p:cNvSpPr>
                  <a:spLocks noChangeArrowheads="1"/>
                </p:cNvSpPr>
                <p:nvPr/>
              </p:nvSpPr>
              <p:spPr bwMode="auto">
                <a:xfrm>
                  <a:off x="12600" y="6620"/>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10</a:t>
                  </a:r>
                  <a:endParaRPr lang="en-US" altLang="zh-CN" sz="1200">
                    <a:latin typeface="Tahoma" panose="020B0604030504040204" pitchFamily="34" charset="0"/>
                  </a:endParaRPr>
                </a:p>
              </p:txBody>
            </p:sp>
            <p:sp>
              <p:nvSpPr>
                <p:cNvPr id="22" name="Oval 72"/>
                <p:cNvSpPr>
                  <a:spLocks noChangeArrowheads="1"/>
                </p:cNvSpPr>
                <p:nvPr/>
              </p:nvSpPr>
              <p:spPr bwMode="auto">
                <a:xfrm>
                  <a:off x="13140" y="6635"/>
                  <a:ext cx="360" cy="312"/>
                </a:xfrm>
                <a:prstGeom prst="ellipse">
                  <a:avLst/>
                </a:prstGeom>
                <a:noFill/>
                <a:ln w="9525">
                  <a:solidFill>
                    <a:schemeClr val="tx1"/>
                  </a:solidFill>
                  <a:round/>
                </a:ln>
              </p:spPr>
              <p:txBody>
                <a:bodyPr lIns="0" tIns="0" rIns="0" bIns="0"/>
                <a:lstStyle/>
                <a:p>
                  <a:pPr algn="just">
                    <a:lnSpc>
                      <a:spcPct val="80000"/>
                    </a:lnSpc>
                  </a:pPr>
                  <a:r>
                    <a:rPr lang="en-US" altLang="zh-CN" sz="1600">
                      <a:latin typeface="Times New Roman" panose="02020603050405020304" pitchFamily="18" charset="0"/>
                    </a:rPr>
                    <a:t>7</a:t>
                  </a:r>
                  <a:endParaRPr lang="en-US" altLang="zh-CN" sz="1600">
                    <a:latin typeface="Tahoma" panose="020B0604030504040204" pitchFamily="34" charset="0"/>
                  </a:endParaRPr>
                </a:p>
              </p:txBody>
            </p:sp>
            <p:sp>
              <p:nvSpPr>
                <p:cNvPr id="23" name="Oval 73"/>
                <p:cNvSpPr>
                  <a:spLocks noChangeArrowheads="1"/>
                </p:cNvSpPr>
                <p:nvPr/>
              </p:nvSpPr>
              <p:spPr bwMode="auto">
                <a:xfrm>
                  <a:off x="10440" y="6638"/>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21</a:t>
                  </a:r>
                  <a:endParaRPr lang="en-US" altLang="zh-CN" sz="1200">
                    <a:latin typeface="Tahoma" panose="020B0604030504040204" pitchFamily="34" charset="0"/>
                  </a:endParaRPr>
                </a:p>
              </p:txBody>
            </p:sp>
            <p:sp>
              <p:nvSpPr>
                <p:cNvPr id="24" name="Oval 74"/>
                <p:cNvSpPr>
                  <a:spLocks noChangeArrowheads="1"/>
                </p:cNvSpPr>
                <p:nvPr/>
              </p:nvSpPr>
              <p:spPr bwMode="auto">
                <a:xfrm>
                  <a:off x="10980" y="6638"/>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17</a:t>
                  </a:r>
                  <a:endParaRPr lang="en-US" altLang="zh-CN" sz="1200">
                    <a:latin typeface="Tahoma" panose="020B0604030504040204" pitchFamily="34" charset="0"/>
                  </a:endParaRPr>
                </a:p>
              </p:txBody>
            </p:sp>
            <p:sp>
              <p:nvSpPr>
                <p:cNvPr id="25" name="Oval 75"/>
                <p:cNvSpPr>
                  <a:spLocks noChangeArrowheads="1"/>
                </p:cNvSpPr>
                <p:nvPr/>
              </p:nvSpPr>
              <p:spPr bwMode="auto">
                <a:xfrm>
                  <a:off x="11520" y="6627"/>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15</a:t>
                  </a:r>
                  <a:endParaRPr lang="en-US" altLang="zh-CN" sz="1200">
                    <a:latin typeface="Tahoma" panose="020B0604030504040204" pitchFamily="34" charset="0"/>
                  </a:endParaRPr>
                </a:p>
              </p:txBody>
            </p:sp>
            <p:sp>
              <p:nvSpPr>
                <p:cNvPr id="26" name="Oval 76"/>
                <p:cNvSpPr>
                  <a:spLocks noChangeArrowheads="1"/>
                </p:cNvSpPr>
                <p:nvPr/>
              </p:nvSpPr>
              <p:spPr bwMode="auto">
                <a:xfrm>
                  <a:off x="3420" y="5140"/>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54</a:t>
                  </a:r>
                  <a:endParaRPr lang="en-US" altLang="zh-CN" sz="1200">
                    <a:latin typeface="Tahoma" panose="020B0604030504040204" pitchFamily="34" charset="0"/>
                  </a:endParaRPr>
                </a:p>
              </p:txBody>
            </p:sp>
            <p:sp>
              <p:nvSpPr>
                <p:cNvPr id="27" name="Oval 77"/>
                <p:cNvSpPr>
                  <a:spLocks noChangeArrowheads="1"/>
                </p:cNvSpPr>
                <p:nvPr/>
              </p:nvSpPr>
              <p:spPr bwMode="auto">
                <a:xfrm>
                  <a:off x="3960" y="5141"/>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52</a:t>
                  </a:r>
                  <a:endParaRPr lang="en-US" altLang="zh-CN" sz="1200">
                    <a:latin typeface="Tahoma" panose="020B0604030504040204" pitchFamily="34" charset="0"/>
                  </a:endParaRPr>
                </a:p>
              </p:txBody>
            </p:sp>
            <p:sp>
              <p:nvSpPr>
                <p:cNvPr id="28" name="Oval 78"/>
                <p:cNvSpPr>
                  <a:spLocks noChangeArrowheads="1"/>
                </p:cNvSpPr>
                <p:nvPr/>
              </p:nvSpPr>
              <p:spPr bwMode="auto">
                <a:xfrm>
                  <a:off x="4500" y="5141"/>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48</a:t>
                  </a:r>
                  <a:endParaRPr lang="en-US" altLang="zh-CN" sz="1200">
                    <a:latin typeface="Tahoma" panose="020B0604030504040204" pitchFamily="34" charset="0"/>
                  </a:endParaRPr>
                </a:p>
              </p:txBody>
            </p:sp>
            <p:sp>
              <p:nvSpPr>
                <p:cNvPr id="29" name="Oval 79"/>
                <p:cNvSpPr>
                  <a:spLocks noChangeArrowheads="1"/>
                </p:cNvSpPr>
                <p:nvPr/>
              </p:nvSpPr>
              <p:spPr bwMode="auto">
                <a:xfrm>
                  <a:off x="7740" y="5131"/>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32</a:t>
                  </a:r>
                  <a:endParaRPr lang="en-US" altLang="zh-CN" sz="1200">
                    <a:latin typeface="Tahoma" panose="020B0604030504040204" pitchFamily="34" charset="0"/>
                  </a:endParaRPr>
                </a:p>
              </p:txBody>
            </p:sp>
            <p:sp>
              <p:nvSpPr>
                <p:cNvPr id="30" name="Oval 80"/>
                <p:cNvSpPr>
                  <a:spLocks noChangeArrowheads="1"/>
                </p:cNvSpPr>
                <p:nvPr/>
              </p:nvSpPr>
              <p:spPr bwMode="auto">
                <a:xfrm>
                  <a:off x="7200" y="5129"/>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36</a:t>
                  </a:r>
                  <a:endParaRPr lang="en-US" altLang="zh-CN" sz="1200">
                    <a:latin typeface="Tahoma" panose="020B0604030504040204" pitchFamily="34" charset="0"/>
                  </a:endParaRPr>
                </a:p>
              </p:txBody>
            </p:sp>
            <p:sp>
              <p:nvSpPr>
                <p:cNvPr id="31" name="Oval 81"/>
                <p:cNvSpPr>
                  <a:spLocks noChangeArrowheads="1"/>
                </p:cNvSpPr>
                <p:nvPr/>
              </p:nvSpPr>
              <p:spPr bwMode="auto">
                <a:xfrm>
                  <a:off x="5040" y="5144"/>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46</a:t>
                  </a:r>
                  <a:endParaRPr lang="en-US" altLang="zh-CN" sz="1200">
                    <a:latin typeface="Tahoma" panose="020B0604030504040204" pitchFamily="34" charset="0"/>
                  </a:endParaRPr>
                </a:p>
              </p:txBody>
            </p:sp>
            <p:sp>
              <p:nvSpPr>
                <p:cNvPr id="32" name="Oval 82"/>
                <p:cNvSpPr>
                  <a:spLocks noChangeArrowheads="1"/>
                </p:cNvSpPr>
                <p:nvPr/>
              </p:nvSpPr>
              <p:spPr bwMode="auto">
                <a:xfrm>
                  <a:off x="5580" y="5129"/>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43</a:t>
                  </a:r>
                  <a:endParaRPr lang="en-US" altLang="zh-CN" sz="1200">
                    <a:latin typeface="Tahoma" panose="020B0604030504040204" pitchFamily="34" charset="0"/>
                  </a:endParaRPr>
                </a:p>
              </p:txBody>
            </p:sp>
            <p:sp>
              <p:nvSpPr>
                <p:cNvPr id="33" name="Oval 83"/>
                <p:cNvSpPr>
                  <a:spLocks noChangeArrowheads="1"/>
                </p:cNvSpPr>
                <p:nvPr/>
              </p:nvSpPr>
              <p:spPr bwMode="auto">
                <a:xfrm>
                  <a:off x="6660" y="5130"/>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38</a:t>
                  </a:r>
                  <a:endParaRPr lang="en-US" altLang="zh-CN" sz="1200">
                    <a:latin typeface="Tahoma" panose="020B0604030504040204" pitchFamily="34" charset="0"/>
                  </a:endParaRPr>
                </a:p>
              </p:txBody>
            </p:sp>
            <p:sp>
              <p:nvSpPr>
                <p:cNvPr id="34" name="Oval 84"/>
                <p:cNvSpPr>
                  <a:spLocks noChangeArrowheads="1"/>
                </p:cNvSpPr>
                <p:nvPr/>
              </p:nvSpPr>
              <p:spPr bwMode="auto">
                <a:xfrm>
                  <a:off x="6120" y="5129"/>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41</a:t>
                  </a:r>
                  <a:endParaRPr lang="en-US" altLang="zh-CN" sz="1200">
                    <a:latin typeface="Tahoma" panose="020B0604030504040204" pitchFamily="34" charset="0"/>
                  </a:endParaRPr>
                </a:p>
              </p:txBody>
            </p:sp>
            <p:sp>
              <p:nvSpPr>
                <p:cNvPr id="35" name="Oval 85"/>
                <p:cNvSpPr>
                  <a:spLocks noChangeArrowheads="1"/>
                </p:cNvSpPr>
                <p:nvPr/>
              </p:nvSpPr>
              <p:spPr bwMode="auto">
                <a:xfrm>
                  <a:off x="12600" y="5129"/>
                  <a:ext cx="360" cy="312"/>
                </a:xfrm>
                <a:prstGeom prst="ellipse">
                  <a:avLst/>
                </a:prstGeom>
                <a:noFill/>
                <a:ln w="9525">
                  <a:solidFill>
                    <a:schemeClr val="tx1"/>
                  </a:solidFill>
                  <a:round/>
                </a:ln>
              </p:spPr>
              <p:txBody>
                <a:bodyPr lIns="0" tIns="0" rIns="0" bIns="0"/>
                <a:lstStyle/>
                <a:p>
                  <a:pPr algn="just">
                    <a:lnSpc>
                      <a:spcPct val="80000"/>
                    </a:lnSpc>
                  </a:pPr>
                  <a:r>
                    <a:rPr lang="en-US" altLang="zh-CN" sz="1600">
                      <a:latin typeface="Times New Roman" panose="02020603050405020304" pitchFamily="18" charset="0"/>
                    </a:rPr>
                    <a:t>9</a:t>
                  </a:r>
                  <a:endParaRPr lang="en-US" altLang="zh-CN" sz="1600">
                    <a:latin typeface="Tahoma" panose="020B0604030504040204" pitchFamily="34" charset="0"/>
                  </a:endParaRPr>
                </a:p>
              </p:txBody>
            </p:sp>
            <p:sp>
              <p:nvSpPr>
                <p:cNvPr id="36" name="Oval 86"/>
                <p:cNvSpPr>
                  <a:spLocks noChangeArrowheads="1"/>
                </p:cNvSpPr>
                <p:nvPr/>
              </p:nvSpPr>
              <p:spPr bwMode="auto">
                <a:xfrm>
                  <a:off x="12060" y="5133"/>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11</a:t>
                  </a:r>
                  <a:endParaRPr lang="en-US" altLang="zh-CN" sz="1200">
                    <a:latin typeface="Tahoma" panose="020B0604030504040204" pitchFamily="34" charset="0"/>
                  </a:endParaRPr>
                </a:p>
              </p:txBody>
            </p:sp>
            <p:sp>
              <p:nvSpPr>
                <p:cNvPr id="37" name="Oval 87"/>
                <p:cNvSpPr>
                  <a:spLocks noChangeArrowheads="1"/>
                </p:cNvSpPr>
                <p:nvPr/>
              </p:nvSpPr>
              <p:spPr bwMode="auto">
                <a:xfrm>
                  <a:off x="11520" y="5129"/>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14</a:t>
                  </a:r>
                  <a:endParaRPr lang="en-US" altLang="zh-CN" sz="1200">
                    <a:latin typeface="Tahoma" panose="020B0604030504040204" pitchFamily="34" charset="0"/>
                  </a:endParaRPr>
                </a:p>
              </p:txBody>
            </p:sp>
            <p:sp>
              <p:nvSpPr>
                <p:cNvPr id="38" name="Oval 88"/>
                <p:cNvSpPr>
                  <a:spLocks noChangeArrowheads="1"/>
                </p:cNvSpPr>
                <p:nvPr/>
              </p:nvSpPr>
              <p:spPr bwMode="auto">
                <a:xfrm>
                  <a:off x="10980" y="5129"/>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16</a:t>
                  </a:r>
                  <a:endParaRPr lang="en-US" altLang="zh-CN" sz="1200">
                    <a:latin typeface="Tahoma" panose="020B0604030504040204" pitchFamily="34" charset="0"/>
                  </a:endParaRPr>
                </a:p>
              </p:txBody>
            </p:sp>
            <p:sp>
              <p:nvSpPr>
                <p:cNvPr id="39" name="Oval 89"/>
                <p:cNvSpPr>
                  <a:spLocks noChangeArrowheads="1"/>
                </p:cNvSpPr>
                <p:nvPr/>
              </p:nvSpPr>
              <p:spPr bwMode="auto">
                <a:xfrm>
                  <a:off x="10440" y="5144"/>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20</a:t>
                  </a:r>
                  <a:endParaRPr lang="en-US" altLang="zh-CN" sz="1200">
                    <a:latin typeface="Tahoma" panose="020B0604030504040204" pitchFamily="34" charset="0"/>
                  </a:endParaRPr>
                </a:p>
              </p:txBody>
            </p:sp>
            <p:sp>
              <p:nvSpPr>
                <p:cNvPr id="40" name="Oval 90"/>
                <p:cNvSpPr>
                  <a:spLocks noChangeArrowheads="1"/>
                </p:cNvSpPr>
                <p:nvPr/>
              </p:nvSpPr>
              <p:spPr bwMode="auto">
                <a:xfrm>
                  <a:off x="9900" y="5129"/>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22</a:t>
                  </a:r>
                  <a:endParaRPr lang="en-US" altLang="zh-CN" sz="1200">
                    <a:latin typeface="Tahoma" panose="020B0604030504040204" pitchFamily="34" charset="0"/>
                  </a:endParaRPr>
                </a:p>
              </p:txBody>
            </p:sp>
            <p:sp>
              <p:nvSpPr>
                <p:cNvPr id="41" name="Oval 91"/>
                <p:cNvSpPr>
                  <a:spLocks noChangeArrowheads="1"/>
                </p:cNvSpPr>
                <p:nvPr/>
              </p:nvSpPr>
              <p:spPr bwMode="auto">
                <a:xfrm>
                  <a:off x="9360" y="5132"/>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25</a:t>
                  </a:r>
                  <a:endParaRPr lang="en-US" altLang="zh-CN" sz="1200">
                    <a:latin typeface="Tahoma" panose="020B0604030504040204" pitchFamily="34" charset="0"/>
                  </a:endParaRPr>
                </a:p>
              </p:txBody>
            </p:sp>
            <p:sp>
              <p:nvSpPr>
                <p:cNvPr id="42" name="Oval 92"/>
                <p:cNvSpPr>
                  <a:spLocks noChangeArrowheads="1"/>
                </p:cNvSpPr>
                <p:nvPr/>
              </p:nvSpPr>
              <p:spPr bwMode="auto">
                <a:xfrm>
                  <a:off x="8820" y="5129"/>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27</a:t>
                  </a:r>
                  <a:endParaRPr lang="en-US" altLang="zh-CN" sz="1200">
                    <a:latin typeface="Tahoma" panose="020B0604030504040204" pitchFamily="34" charset="0"/>
                  </a:endParaRPr>
                </a:p>
              </p:txBody>
            </p:sp>
            <p:sp>
              <p:nvSpPr>
                <p:cNvPr id="43" name="Oval 93"/>
                <p:cNvSpPr>
                  <a:spLocks noChangeArrowheads="1"/>
                </p:cNvSpPr>
                <p:nvPr/>
              </p:nvSpPr>
              <p:spPr bwMode="auto">
                <a:xfrm>
                  <a:off x="8280" y="5131"/>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30</a:t>
                  </a:r>
                  <a:endParaRPr lang="en-US" altLang="zh-CN" sz="1200">
                    <a:latin typeface="Tahoma" panose="020B0604030504040204" pitchFamily="34" charset="0"/>
                  </a:endParaRPr>
                </a:p>
              </p:txBody>
            </p:sp>
            <p:sp>
              <p:nvSpPr>
                <p:cNvPr id="44" name="Oval 94"/>
                <p:cNvSpPr>
                  <a:spLocks noChangeArrowheads="1"/>
                </p:cNvSpPr>
                <p:nvPr/>
              </p:nvSpPr>
              <p:spPr bwMode="auto">
                <a:xfrm>
                  <a:off x="13680" y="5129"/>
                  <a:ext cx="360" cy="312"/>
                </a:xfrm>
                <a:prstGeom prst="ellipse">
                  <a:avLst/>
                </a:prstGeom>
                <a:noFill/>
                <a:ln w="9525">
                  <a:solidFill>
                    <a:schemeClr val="tx1"/>
                  </a:solidFill>
                  <a:round/>
                </a:ln>
              </p:spPr>
              <p:txBody>
                <a:bodyPr lIns="0" tIns="0" rIns="0" bIns="0"/>
                <a:lstStyle/>
                <a:p>
                  <a:pPr algn="just">
                    <a:lnSpc>
                      <a:spcPct val="80000"/>
                    </a:lnSpc>
                  </a:pPr>
                  <a:r>
                    <a:rPr lang="en-US" altLang="zh-CN" sz="1600">
                      <a:latin typeface="Times New Roman" panose="02020603050405020304" pitchFamily="18" charset="0"/>
                    </a:rPr>
                    <a:t>4</a:t>
                  </a:r>
                  <a:endParaRPr lang="en-US" altLang="zh-CN" sz="1600">
                    <a:latin typeface="Tahoma" panose="020B0604030504040204" pitchFamily="34" charset="0"/>
                  </a:endParaRPr>
                </a:p>
              </p:txBody>
            </p:sp>
            <p:sp>
              <p:nvSpPr>
                <p:cNvPr id="45" name="Oval 95"/>
                <p:cNvSpPr>
                  <a:spLocks noChangeArrowheads="1"/>
                </p:cNvSpPr>
                <p:nvPr/>
              </p:nvSpPr>
              <p:spPr bwMode="auto">
                <a:xfrm>
                  <a:off x="13140" y="5129"/>
                  <a:ext cx="360" cy="312"/>
                </a:xfrm>
                <a:prstGeom prst="ellipse">
                  <a:avLst/>
                </a:prstGeom>
                <a:noFill/>
                <a:ln w="9525">
                  <a:solidFill>
                    <a:schemeClr val="tx1"/>
                  </a:solidFill>
                  <a:round/>
                </a:ln>
              </p:spPr>
              <p:txBody>
                <a:bodyPr lIns="0" tIns="0" rIns="0" bIns="0"/>
                <a:lstStyle/>
                <a:p>
                  <a:pPr algn="just">
                    <a:lnSpc>
                      <a:spcPct val="80000"/>
                    </a:lnSpc>
                  </a:pPr>
                  <a:r>
                    <a:rPr lang="en-US" altLang="zh-CN" sz="1600">
                      <a:latin typeface="Times New Roman" panose="02020603050405020304" pitchFamily="18" charset="0"/>
                    </a:rPr>
                    <a:t>6</a:t>
                  </a:r>
                  <a:endParaRPr lang="en-US" altLang="zh-CN" sz="1600">
                    <a:latin typeface="Tahoma" panose="020B0604030504040204" pitchFamily="34" charset="0"/>
                  </a:endParaRPr>
                </a:p>
              </p:txBody>
            </p:sp>
            <p:sp>
              <p:nvSpPr>
                <p:cNvPr id="46" name="Oval 96"/>
                <p:cNvSpPr>
                  <a:spLocks noChangeArrowheads="1"/>
                </p:cNvSpPr>
                <p:nvPr/>
              </p:nvSpPr>
              <p:spPr bwMode="auto">
                <a:xfrm>
                  <a:off x="1440" y="5135"/>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64</a:t>
                  </a:r>
                  <a:endParaRPr lang="en-US" altLang="zh-CN" sz="1200">
                    <a:latin typeface="Tahoma" panose="020B0604030504040204" pitchFamily="34" charset="0"/>
                  </a:endParaRPr>
                </a:p>
              </p:txBody>
            </p:sp>
            <p:sp>
              <p:nvSpPr>
                <p:cNvPr id="47" name="Oval 97"/>
                <p:cNvSpPr>
                  <a:spLocks noChangeArrowheads="1"/>
                </p:cNvSpPr>
                <p:nvPr/>
              </p:nvSpPr>
              <p:spPr bwMode="auto">
                <a:xfrm>
                  <a:off x="1920" y="5134"/>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62</a:t>
                  </a:r>
                  <a:endParaRPr lang="en-US" altLang="zh-CN" sz="1200">
                    <a:latin typeface="Tahoma" panose="020B0604030504040204" pitchFamily="34" charset="0"/>
                  </a:endParaRPr>
                </a:p>
              </p:txBody>
            </p:sp>
            <p:sp>
              <p:nvSpPr>
                <p:cNvPr id="48" name="Oval 98"/>
                <p:cNvSpPr>
                  <a:spLocks noChangeArrowheads="1"/>
                </p:cNvSpPr>
                <p:nvPr/>
              </p:nvSpPr>
              <p:spPr bwMode="auto">
                <a:xfrm>
                  <a:off x="2400" y="5141"/>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59</a:t>
                  </a:r>
                  <a:endParaRPr lang="en-US" altLang="zh-CN" sz="1200">
                    <a:latin typeface="Tahoma" panose="020B0604030504040204" pitchFamily="34" charset="0"/>
                  </a:endParaRPr>
                </a:p>
              </p:txBody>
            </p:sp>
            <p:sp>
              <p:nvSpPr>
                <p:cNvPr id="49" name="Oval 99"/>
                <p:cNvSpPr>
                  <a:spLocks noChangeArrowheads="1"/>
                </p:cNvSpPr>
                <p:nvPr/>
              </p:nvSpPr>
              <p:spPr bwMode="auto">
                <a:xfrm>
                  <a:off x="2880" y="5140"/>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57</a:t>
                  </a:r>
                  <a:endParaRPr lang="en-US" altLang="zh-CN" sz="1200">
                    <a:latin typeface="Tahoma" panose="020B0604030504040204" pitchFamily="34" charset="0"/>
                  </a:endParaRPr>
                </a:p>
              </p:txBody>
            </p:sp>
            <p:sp>
              <p:nvSpPr>
                <p:cNvPr id="50" name="Oval 100"/>
                <p:cNvSpPr>
                  <a:spLocks noChangeArrowheads="1"/>
                </p:cNvSpPr>
                <p:nvPr/>
              </p:nvSpPr>
              <p:spPr bwMode="auto">
                <a:xfrm>
                  <a:off x="5040" y="6576"/>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47</a:t>
                  </a:r>
                  <a:endParaRPr lang="en-US" altLang="zh-CN" sz="1200">
                    <a:latin typeface="Tahoma" panose="020B0604030504040204" pitchFamily="34" charset="0"/>
                  </a:endParaRPr>
                </a:p>
              </p:txBody>
            </p:sp>
            <p:sp>
              <p:nvSpPr>
                <p:cNvPr id="51" name="Oval 101"/>
                <p:cNvSpPr>
                  <a:spLocks noChangeArrowheads="1"/>
                </p:cNvSpPr>
                <p:nvPr/>
              </p:nvSpPr>
              <p:spPr bwMode="auto">
                <a:xfrm>
                  <a:off x="5580" y="6576"/>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44</a:t>
                  </a:r>
                  <a:endParaRPr lang="en-US" altLang="zh-CN" sz="1200">
                    <a:latin typeface="Tahoma" panose="020B0604030504040204" pitchFamily="34" charset="0"/>
                  </a:endParaRPr>
                </a:p>
              </p:txBody>
            </p:sp>
            <p:sp>
              <p:nvSpPr>
                <p:cNvPr id="52" name="Oval 102"/>
                <p:cNvSpPr>
                  <a:spLocks noChangeArrowheads="1"/>
                </p:cNvSpPr>
                <p:nvPr/>
              </p:nvSpPr>
              <p:spPr bwMode="auto">
                <a:xfrm>
                  <a:off x="6120" y="6578"/>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42</a:t>
                  </a:r>
                  <a:endParaRPr lang="en-US" altLang="zh-CN" sz="1200">
                    <a:latin typeface="Tahoma" panose="020B0604030504040204" pitchFamily="34" charset="0"/>
                  </a:endParaRPr>
                </a:p>
              </p:txBody>
            </p:sp>
            <p:sp>
              <p:nvSpPr>
                <p:cNvPr id="53" name="Oval 103"/>
                <p:cNvSpPr>
                  <a:spLocks noChangeArrowheads="1"/>
                </p:cNvSpPr>
                <p:nvPr/>
              </p:nvSpPr>
              <p:spPr bwMode="auto">
                <a:xfrm>
                  <a:off x="6660" y="6576"/>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39</a:t>
                  </a:r>
                  <a:endParaRPr lang="en-US" altLang="zh-CN" sz="1200">
                    <a:latin typeface="Tahoma" panose="020B0604030504040204" pitchFamily="34" charset="0"/>
                  </a:endParaRPr>
                </a:p>
              </p:txBody>
            </p:sp>
            <p:sp>
              <p:nvSpPr>
                <p:cNvPr id="54" name="Oval 104"/>
                <p:cNvSpPr>
                  <a:spLocks noChangeArrowheads="1"/>
                </p:cNvSpPr>
                <p:nvPr/>
              </p:nvSpPr>
              <p:spPr bwMode="auto">
                <a:xfrm>
                  <a:off x="7200" y="6581"/>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37</a:t>
                  </a:r>
                  <a:endParaRPr lang="en-US" altLang="zh-CN" sz="1200">
                    <a:latin typeface="Tahoma" panose="020B0604030504040204" pitchFamily="34" charset="0"/>
                  </a:endParaRPr>
                </a:p>
              </p:txBody>
            </p:sp>
            <p:sp>
              <p:nvSpPr>
                <p:cNvPr id="55" name="Oval 105"/>
                <p:cNvSpPr>
                  <a:spLocks noChangeArrowheads="1"/>
                </p:cNvSpPr>
                <p:nvPr/>
              </p:nvSpPr>
              <p:spPr bwMode="auto">
                <a:xfrm>
                  <a:off x="7740" y="6581"/>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33</a:t>
                  </a:r>
                  <a:endParaRPr lang="en-US" altLang="zh-CN" sz="1200">
                    <a:latin typeface="Tahoma" panose="020B0604030504040204" pitchFamily="34" charset="0"/>
                  </a:endParaRPr>
                </a:p>
              </p:txBody>
            </p:sp>
            <p:sp>
              <p:nvSpPr>
                <p:cNvPr id="56" name="Oval 106"/>
                <p:cNvSpPr>
                  <a:spLocks noChangeArrowheads="1"/>
                </p:cNvSpPr>
                <p:nvPr/>
              </p:nvSpPr>
              <p:spPr bwMode="auto">
                <a:xfrm>
                  <a:off x="8280" y="6581"/>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31</a:t>
                  </a:r>
                  <a:endParaRPr lang="en-US" altLang="zh-CN" sz="1200">
                    <a:latin typeface="Tahoma" panose="020B0604030504040204" pitchFamily="34" charset="0"/>
                  </a:endParaRPr>
                </a:p>
              </p:txBody>
            </p:sp>
            <p:sp>
              <p:nvSpPr>
                <p:cNvPr id="57" name="Oval 107"/>
                <p:cNvSpPr>
                  <a:spLocks noChangeArrowheads="1"/>
                </p:cNvSpPr>
                <p:nvPr/>
              </p:nvSpPr>
              <p:spPr bwMode="auto">
                <a:xfrm>
                  <a:off x="8820" y="6581"/>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28</a:t>
                  </a:r>
                  <a:endParaRPr lang="en-US" altLang="zh-CN" sz="1200">
                    <a:latin typeface="Tahoma" panose="020B0604030504040204" pitchFamily="34" charset="0"/>
                  </a:endParaRPr>
                </a:p>
              </p:txBody>
            </p:sp>
            <p:sp>
              <p:nvSpPr>
                <p:cNvPr id="58" name="Oval 108"/>
                <p:cNvSpPr>
                  <a:spLocks noChangeArrowheads="1"/>
                </p:cNvSpPr>
                <p:nvPr/>
              </p:nvSpPr>
              <p:spPr bwMode="auto">
                <a:xfrm>
                  <a:off x="9360" y="6594"/>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26</a:t>
                  </a:r>
                  <a:endParaRPr lang="en-US" altLang="zh-CN" sz="1200">
                    <a:latin typeface="Tahoma" panose="020B0604030504040204" pitchFamily="34" charset="0"/>
                  </a:endParaRPr>
                </a:p>
              </p:txBody>
            </p:sp>
            <p:sp>
              <p:nvSpPr>
                <p:cNvPr id="59" name="Oval 109"/>
                <p:cNvSpPr>
                  <a:spLocks noChangeArrowheads="1"/>
                </p:cNvSpPr>
                <p:nvPr/>
              </p:nvSpPr>
              <p:spPr bwMode="auto">
                <a:xfrm>
                  <a:off x="9900" y="6594"/>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23</a:t>
                  </a:r>
                  <a:endParaRPr lang="en-US" altLang="zh-CN" sz="1200">
                    <a:latin typeface="Tahoma" panose="020B0604030504040204" pitchFamily="34" charset="0"/>
                  </a:endParaRPr>
                </a:p>
              </p:txBody>
            </p:sp>
            <p:sp>
              <p:nvSpPr>
                <p:cNvPr id="60" name="Oval 110"/>
                <p:cNvSpPr>
                  <a:spLocks noChangeArrowheads="1"/>
                </p:cNvSpPr>
                <p:nvPr/>
              </p:nvSpPr>
              <p:spPr bwMode="auto">
                <a:xfrm>
                  <a:off x="1395" y="6591"/>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65</a:t>
                  </a:r>
                  <a:endParaRPr lang="en-US" altLang="zh-CN" sz="1200">
                    <a:latin typeface="Tahoma" panose="020B0604030504040204" pitchFamily="34" charset="0"/>
                  </a:endParaRPr>
                </a:p>
              </p:txBody>
            </p:sp>
            <p:sp>
              <p:nvSpPr>
                <p:cNvPr id="61" name="Oval 111"/>
                <p:cNvSpPr>
                  <a:spLocks noChangeArrowheads="1"/>
                </p:cNvSpPr>
                <p:nvPr/>
              </p:nvSpPr>
              <p:spPr bwMode="auto">
                <a:xfrm>
                  <a:off x="1920" y="6549"/>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63</a:t>
                  </a:r>
                  <a:endParaRPr lang="en-US" altLang="zh-CN" sz="1200">
                    <a:latin typeface="Tahoma" panose="020B0604030504040204" pitchFamily="34" charset="0"/>
                  </a:endParaRPr>
                </a:p>
              </p:txBody>
            </p:sp>
            <p:sp>
              <p:nvSpPr>
                <p:cNvPr id="62" name="Oval 112"/>
                <p:cNvSpPr>
                  <a:spLocks noChangeArrowheads="1"/>
                </p:cNvSpPr>
                <p:nvPr/>
              </p:nvSpPr>
              <p:spPr bwMode="auto">
                <a:xfrm>
                  <a:off x="2400" y="6591"/>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60</a:t>
                  </a:r>
                  <a:endParaRPr lang="en-US" altLang="zh-CN" sz="1200">
                    <a:latin typeface="Tahoma" panose="020B0604030504040204" pitchFamily="34" charset="0"/>
                  </a:endParaRPr>
                </a:p>
              </p:txBody>
            </p:sp>
            <p:sp>
              <p:nvSpPr>
                <p:cNvPr id="63" name="Oval 113"/>
                <p:cNvSpPr>
                  <a:spLocks noChangeArrowheads="1"/>
                </p:cNvSpPr>
                <p:nvPr/>
              </p:nvSpPr>
              <p:spPr bwMode="auto">
                <a:xfrm>
                  <a:off x="2880" y="6591"/>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58</a:t>
                  </a:r>
                  <a:endParaRPr lang="en-US" altLang="zh-CN" sz="1200">
                    <a:latin typeface="Tahoma" panose="020B0604030504040204" pitchFamily="34" charset="0"/>
                  </a:endParaRPr>
                </a:p>
              </p:txBody>
            </p:sp>
            <p:sp>
              <p:nvSpPr>
                <p:cNvPr id="64" name="Oval 114"/>
                <p:cNvSpPr>
                  <a:spLocks noChangeArrowheads="1"/>
                </p:cNvSpPr>
                <p:nvPr/>
              </p:nvSpPr>
              <p:spPr bwMode="auto">
                <a:xfrm>
                  <a:off x="3420" y="6591"/>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55</a:t>
                  </a:r>
                  <a:endParaRPr lang="en-US" altLang="zh-CN" sz="1200">
                    <a:latin typeface="Tahoma" panose="020B0604030504040204" pitchFamily="34" charset="0"/>
                  </a:endParaRPr>
                </a:p>
              </p:txBody>
            </p:sp>
            <p:sp>
              <p:nvSpPr>
                <p:cNvPr id="65" name="Oval 115"/>
                <p:cNvSpPr>
                  <a:spLocks noChangeArrowheads="1"/>
                </p:cNvSpPr>
                <p:nvPr/>
              </p:nvSpPr>
              <p:spPr bwMode="auto">
                <a:xfrm>
                  <a:off x="3960" y="6567"/>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53</a:t>
                  </a:r>
                  <a:endParaRPr lang="en-US" altLang="zh-CN" sz="1200">
                    <a:latin typeface="Tahoma" panose="020B0604030504040204" pitchFamily="34" charset="0"/>
                  </a:endParaRPr>
                </a:p>
              </p:txBody>
            </p:sp>
            <p:sp>
              <p:nvSpPr>
                <p:cNvPr id="66" name="Oval 116"/>
                <p:cNvSpPr>
                  <a:spLocks noChangeArrowheads="1"/>
                </p:cNvSpPr>
                <p:nvPr/>
              </p:nvSpPr>
              <p:spPr bwMode="auto">
                <a:xfrm>
                  <a:off x="4500" y="6575"/>
                  <a:ext cx="360" cy="312"/>
                </a:xfrm>
                <a:prstGeom prst="ellipse">
                  <a:avLst/>
                </a:prstGeom>
                <a:noFill/>
                <a:ln w="9525">
                  <a:solidFill>
                    <a:schemeClr val="tx1"/>
                  </a:solidFill>
                  <a:round/>
                </a:ln>
              </p:spPr>
              <p:txBody>
                <a:bodyPr lIns="0" tIns="0" rIns="0" bIns="0"/>
                <a:lstStyle/>
                <a:p>
                  <a:pPr algn="just">
                    <a:lnSpc>
                      <a:spcPct val="80000"/>
                    </a:lnSpc>
                  </a:pPr>
                  <a:r>
                    <a:rPr lang="en-US" altLang="zh-CN" sz="1200">
                      <a:latin typeface="Times New Roman" panose="02020603050405020304" pitchFamily="18" charset="0"/>
                    </a:rPr>
                    <a:t>49</a:t>
                  </a:r>
                  <a:endParaRPr lang="en-US" altLang="zh-CN" sz="1200">
                    <a:latin typeface="Tahoma" panose="020B0604030504040204" pitchFamily="34" charset="0"/>
                  </a:endParaRPr>
                </a:p>
              </p:txBody>
            </p:sp>
            <p:sp>
              <p:nvSpPr>
                <p:cNvPr id="67" name="Line 117"/>
                <p:cNvSpPr>
                  <a:spLocks noChangeShapeType="1"/>
                </p:cNvSpPr>
                <p:nvPr/>
              </p:nvSpPr>
              <p:spPr bwMode="auto">
                <a:xfrm>
                  <a:off x="1620" y="5456"/>
                  <a:ext cx="0" cy="1138"/>
                </a:xfrm>
                <a:prstGeom prst="line">
                  <a:avLst/>
                </a:prstGeom>
                <a:noFill/>
                <a:ln w="9525">
                  <a:solidFill>
                    <a:schemeClr val="tx1"/>
                  </a:solidFill>
                  <a:round/>
                </a:ln>
              </p:spPr>
              <p:txBody>
                <a:bodyPr/>
                <a:lstStyle/>
                <a:p>
                  <a:endParaRPr lang="zh-CN" altLang="en-US"/>
                </a:p>
              </p:txBody>
            </p:sp>
            <p:sp>
              <p:nvSpPr>
                <p:cNvPr id="68" name="Line 118"/>
                <p:cNvSpPr>
                  <a:spLocks noChangeShapeType="1"/>
                </p:cNvSpPr>
                <p:nvPr/>
              </p:nvSpPr>
              <p:spPr bwMode="auto">
                <a:xfrm>
                  <a:off x="2115" y="5441"/>
                  <a:ext cx="0" cy="1108"/>
                </a:xfrm>
                <a:prstGeom prst="line">
                  <a:avLst/>
                </a:prstGeom>
                <a:noFill/>
                <a:ln w="9525">
                  <a:solidFill>
                    <a:schemeClr val="tx1"/>
                  </a:solidFill>
                  <a:round/>
                </a:ln>
              </p:spPr>
              <p:txBody>
                <a:bodyPr/>
                <a:lstStyle/>
                <a:p>
                  <a:endParaRPr lang="zh-CN" altLang="en-US"/>
                </a:p>
              </p:txBody>
            </p:sp>
            <p:sp>
              <p:nvSpPr>
                <p:cNvPr id="69" name="Line 119"/>
                <p:cNvSpPr>
                  <a:spLocks noChangeShapeType="1"/>
                </p:cNvSpPr>
                <p:nvPr/>
              </p:nvSpPr>
              <p:spPr bwMode="auto">
                <a:xfrm>
                  <a:off x="2580" y="5446"/>
                  <a:ext cx="0" cy="1148"/>
                </a:xfrm>
                <a:prstGeom prst="line">
                  <a:avLst/>
                </a:prstGeom>
                <a:noFill/>
                <a:ln w="9525">
                  <a:solidFill>
                    <a:schemeClr val="tx1"/>
                  </a:solidFill>
                  <a:round/>
                </a:ln>
              </p:spPr>
              <p:txBody>
                <a:bodyPr/>
                <a:lstStyle/>
                <a:p>
                  <a:endParaRPr lang="zh-CN" altLang="en-US"/>
                </a:p>
              </p:txBody>
            </p:sp>
            <p:sp>
              <p:nvSpPr>
                <p:cNvPr id="70" name="Line 120"/>
                <p:cNvSpPr>
                  <a:spLocks noChangeShapeType="1"/>
                </p:cNvSpPr>
                <p:nvPr/>
              </p:nvSpPr>
              <p:spPr bwMode="auto">
                <a:xfrm>
                  <a:off x="3045" y="5446"/>
                  <a:ext cx="0" cy="1103"/>
                </a:xfrm>
                <a:prstGeom prst="line">
                  <a:avLst/>
                </a:prstGeom>
                <a:noFill/>
                <a:ln w="9525">
                  <a:solidFill>
                    <a:schemeClr val="tx1"/>
                  </a:solidFill>
                  <a:round/>
                </a:ln>
              </p:spPr>
              <p:txBody>
                <a:bodyPr/>
                <a:lstStyle/>
                <a:p>
                  <a:endParaRPr lang="zh-CN" altLang="en-US"/>
                </a:p>
              </p:txBody>
            </p:sp>
            <p:sp>
              <p:nvSpPr>
                <p:cNvPr id="71" name="Line 121"/>
                <p:cNvSpPr>
                  <a:spLocks noChangeShapeType="1"/>
                </p:cNvSpPr>
                <p:nvPr/>
              </p:nvSpPr>
              <p:spPr bwMode="auto">
                <a:xfrm>
                  <a:off x="3600" y="5441"/>
                  <a:ext cx="0" cy="1108"/>
                </a:xfrm>
                <a:prstGeom prst="line">
                  <a:avLst/>
                </a:prstGeom>
                <a:noFill/>
                <a:ln w="9525">
                  <a:solidFill>
                    <a:schemeClr val="tx1"/>
                  </a:solidFill>
                  <a:round/>
                </a:ln>
              </p:spPr>
              <p:txBody>
                <a:bodyPr/>
                <a:lstStyle/>
                <a:p>
                  <a:endParaRPr lang="zh-CN" altLang="en-US"/>
                </a:p>
              </p:txBody>
            </p:sp>
            <p:sp>
              <p:nvSpPr>
                <p:cNvPr id="72" name="Line 122"/>
                <p:cNvSpPr>
                  <a:spLocks noChangeShapeType="1"/>
                </p:cNvSpPr>
                <p:nvPr/>
              </p:nvSpPr>
              <p:spPr bwMode="auto">
                <a:xfrm>
                  <a:off x="4140" y="5456"/>
                  <a:ext cx="0" cy="1138"/>
                </a:xfrm>
                <a:prstGeom prst="line">
                  <a:avLst/>
                </a:prstGeom>
                <a:noFill/>
                <a:ln w="9525">
                  <a:solidFill>
                    <a:schemeClr val="tx1"/>
                  </a:solidFill>
                  <a:round/>
                </a:ln>
              </p:spPr>
              <p:txBody>
                <a:bodyPr/>
                <a:lstStyle/>
                <a:p>
                  <a:endParaRPr lang="zh-CN" altLang="en-US"/>
                </a:p>
              </p:txBody>
            </p:sp>
            <p:sp>
              <p:nvSpPr>
                <p:cNvPr id="73" name="Line 123"/>
                <p:cNvSpPr>
                  <a:spLocks noChangeShapeType="1"/>
                </p:cNvSpPr>
                <p:nvPr/>
              </p:nvSpPr>
              <p:spPr bwMode="auto">
                <a:xfrm>
                  <a:off x="4680" y="5456"/>
                  <a:ext cx="0" cy="1119"/>
                </a:xfrm>
                <a:prstGeom prst="line">
                  <a:avLst/>
                </a:prstGeom>
                <a:noFill/>
                <a:ln w="9525">
                  <a:solidFill>
                    <a:schemeClr val="tx1"/>
                  </a:solidFill>
                  <a:round/>
                </a:ln>
              </p:spPr>
              <p:txBody>
                <a:bodyPr/>
                <a:lstStyle/>
                <a:p>
                  <a:endParaRPr lang="zh-CN" altLang="en-US"/>
                </a:p>
              </p:txBody>
            </p:sp>
            <p:sp>
              <p:nvSpPr>
                <p:cNvPr id="74" name="Line 124"/>
                <p:cNvSpPr>
                  <a:spLocks noChangeShapeType="1"/>
                </p:cNvSpPr>
                <p:nvPr/>
              </p:nvSpPr>
              <p:spPr bwMode="auto">
                <a:xfrm>
                  <a:off x="5220" y="5446"/>
                  <a:ext cx="0" cy="1137"/>
                </a:xfrm>
                <a:prstGeom prst="line">
                  <a:avLst/>
                </a:prstGeom>
                <a:noFill/>
                <a:ln w="9525">
                  <a:solidFill>
                    <a:schemeClr val="tx1"/>
                  </a:solidFill>
                  <a:round/>
                </a:ln>
              </p:spPr>
              <p:txBody>
                <a:bodyPr/>
                <a:lstStyle/>
                <a:p>
                  <a:endParaRPr lang="zh-CN" altLang="en-US"/>
                </a:p>
              </p:txBody>
            </p:sp>
            <p:sp>
              <p:nvSpPr>
                <p:cNvPr id="75" name="Line 125"/>
                <p:cNvSpPr>
                  <a:spLocks noChangeShapeType="1"/>
                </p:cNvSpPr>
                <p:nvPr/>
              </p:nvSpPr>
              <p:spPr bwMode="auto">
                <a:xfrm>
                  <a:off x="5760" y="5446"/>
                  <a:ext cx="0" cy="1129"/>
                </a:xfrm>
                <a:prstGeom prst="line">
                  <a:avLst/>
                </a:prstGeom>
                <a:noFill/>
                <a:ln w="9525">
                  <a:solidFill>
                    <a:schemeClr val="tx1"/>
                  </a:solidFill>
                  <a:round/>
                </a:ln>
              </p:spPr>
              <p:txBody>
                <a:bodyPr/>
                <a:lstStyle/>
                <a:p>
                  <a:endParaRPr lang="zh-CN" altLang="en-US"/>
                </a:p>
              </p:txBody>
            </p:sp>
            <p:sp>
              <p:nvSpPr>
                <p:cNvPr id="76" name="Line 126"/>
                <p:cNvSpPr>
                  <a:spLocks noChangeShapeType="1"/>
                </p:cNvSpPr>
                <p:nvPr/>
              </p:nvSpPr>
              <p:spPr bwMode="auto">
                <a:xfrm>
                  <a:off x="6315" y="5446"/>
                  <a:ext cx="0" cy="1129"/>
                </a:xfrm>
                <a:prstGeom prst="line">
                  <a:avLst/>
                </a:prstGeom>
                <a:noFill/>
                <a:ln w="9525">
                  <a:solidFill>
                    <a:schemeClr val="tx1"/>
                  </a:solidFill>
                  <a:round/>
                </a:ln>
              </p:spPr>
              <p:txBody>
                <a:bodyPr/>
                <a:lstStyle/>
                <a:p>
                  <a:endParaRPr lang="zh-CN" altLang="en-US"/>
                </a:p>
              </p:txBody>
            </p:sp>
            <p:sp>
              <p:nvSpPr>
                <p:cNvPr id="77" name="Line 127"/>
                <p:cNvSpPr>
                  <a:spLocks noChangeShapeType="1"/>
                </p:cNvSpPr>
                <p:nvPr/>
              </p:nvSpPr>
              <p:spPr bwMode="auto">
                <a:xfrm>
                  <a:off x="6840" y="5446"/>
                  <a:ext cx="0" cy="1148"/>
                </a:xfrm>
                <a:prstGeom prst="line">
                  <a:avLst/>
                </a:prstGeom>
                <a:noFill/>
                <a:ln w="9525">
                  <a:solidFill>
                    <a:schemeClr val="tx1"/>
                  </a:solidFill>
                  <a:round/>
                </a:ln>
              </p:spPr>
              <p:txBody>
                <a:bodyPr/>
                <a:lstStyle/>
                <a:p>
                  <a:endParaRPr lang="zh-CN" altLang="en-US"/>
                </a:p>
              </p:txBody>
            </p:sp>
            <p:sp>
              <p:nvSpPr>
                <p:cNvPr id="78" name="Line 128"/>
                <p:cNvSpPr>
                  <a:spLocks noChangeShapeType="1"/>
                </p:cNvSpPr>
                <p:nvPr/>
              </p:nvSpPr>
              <p:spPr bwMode="auto">
                <a:xfrm>
                  <a:off x="7380" y="5441"/>
                  <a:ext cx="0" cy="1153"/>
                </a:xfrm>
                <a:prstGeom prst="line">
                  <a:avLst/>
                </a:prstGeom>
                <a:noFill/>
                <a:ln w="9525">
                  <a:solidFill>
                    <a:schemeClr val="tx1"/>
                  </a:solidFill>
                  <a:round/>
                </a:ln>
              </p:spPr>
              <p:txBody>
                <a:bodyPr/>
                <a:lstStyle/>
                <a:p>
                  <a:endParaRPr lang="zh-CN" altLang="en-US"/>
                </a:p>
              </p:txBody>
            </p:sp>
            <p:sp>
              <p:nvSpPr>
                <p:cNvPr id="79" name="Line 129"/>
                <p:cNvSpPr>
                  <a:spLocks noChangeShapeType="1"/>
                </p:cNvSpPr>
                <p:nvPr/>
              </p:nvSpPr>
              <p:spPr bwMode="auto">
                <a:xfrm>
                  <a:off x="7920" y="5441"/>
                  <a:ext cx="0" cy="1134"/>
                </a:xfrm>
                <a:prstGeom prst="line">
                  <a:avLst/>
                </a:prstGeom>
                <a:noFill/>
                <a:ln w="9525">
                  <a:solidFill>
                    <a:schemeClr val="tx1"/>
                  </a:solidFill>
                  <a:round/>
                </a:ln>
              </p:spPr>
              <p:txBody>
                <a:bodyPr/>
                <a:lstStyle/>
                <a:p>
                  <a:endParaRPr lang="zh-CN" altLang="en-US"/>
                </a:p>
              </p:txBody>
            </p:sp>
            <p:sp>
              <p:nvSpPr>
                <p:cNvPr id="80" name="Line 130"/>
                <p:cNvSpPr>
                  <a:spLocks noChangeShapeType="1"/>
                </p:cNvSpPr>
                <p:nvPr/>
              </p:nvSpPr>
              <p:spPr bwMode="auto">
                <a:xfrm>
                  <a:off x="8460" y="5441"/>
                  <a:ext cx="0" cy="1142"/>
                </a:xfrm>
                <a:prstGeom prst="line">
                  <a:avLst/>
                </a:prstGeom>
                <a:noFill/>
                <a:ln w="9525">
                  <a:solidFill>
                    <a:schemeClr val="tx1"/>
                  </a:solidFill>
                  <a:round/>
                </a:ln>
              </p:spPr>
              <p:txBody>
                <a:bodyPr/>
                <a:lstStyle/>
                <a:p>
                  <a:endParaRPr lang="zh-CN" altLang="en-US"/>
                </a:p>
              </p:txBody>
            </p:sp>
            <p:sp>
              <p:nvSpPr>
                <p:cNvPr id="81" name="Line 131"/>
                <p:cNvSpPr>
                  <a:spLocks noChangeShapeType="1"/>
                </p:cNvSpPr>
                <p:nvPr/>
              </p:nvSpPr>
              <p:spPr bwMode="auto">
                <a:xfrm>
                  <a:off x="9000" y="5446"/>
                  <a:ext cx="0" cy="1148"/>
                </a:xfrm>
                <a:prstGeom prst="line">
                  <a:avLst/>
                </a:prstGeom>
                <a:noFill/>
                <a:ln w="9525">
                  <a:solidFill>
                    <a:schemeClr val="tx1"/>
                  </a:solidFill>
                  <a:round/>
                </a:ln>
              </p:spPr>
              <p:txBody>
                <a:bodyPr/>
                <a:lstStyle/>
                <a:p>
                  <a:endParaRPr lang="zh-CN" altLang="en-US"/>
                </a:p>
              </p:txBody>
            </p:sp>
            <p:sp>
              <p:nvSpPr>
                <p:cNvPr id="82" name="Line 132"/>
                <p:cNvSpPr>
                  <a:spLocks noChangeShapeType="1"/>
                </p:cNvSpPr>
                <p:nvPr/>
              </p:nvSpPr>
              <p:spPr bwMode="auto">
                <a:xfrm>
                  <a:off x="9540" y="5456"/>
                  <a:ext cx="0" cy="1138"/>
                </a:xfrm>
                <a:prstGeom prst="line">
                  <a:avLst/>
                </a:prstGeom>
                <a:noFill/>
                <a:ln w="9525">
                  <a:solidFill>
                    <a:schemeClr val="tx1"/>
                  </a:solidFill>
                  <a:round/>
                </a:ln>
              </p:spPr>
              <p:txBody>
                <a:bodyPr/>
                <a:lstStyle/>
                <a:p>
                  <a:endParaRPr lang="zh-CN" altLang="en-US"/>
                </a:p>
              </p:txBody>
            </p:sp>
            <p:sp>
              <p:nvSpPr>
                <p:cNvPr id="83" name="Line 133"/>
                <p:cNvSpPr>
                  <a:spLocks noChangeShapeType="1"/>
                </p:cNvSpPr>
                <p:nvPr/>
              </p:nvSpPr>
              <p:spPr bwMode="auto">
                <a:xfrm>
                  <a:off x="10080" y="5446"/>
                  <a:ext cx="0" cy="1137"/>
                </a:xfrm>
                <a:prstGeom prst="line">
                  <a:avLst/>
                </a:prstGeom>
                <a:noFill/>
                <a:ln w="9525">
                  <a:solidFill>
                    <a:schemeClr val="tx1"/>
                  </a:solidFill>
                  <a:round/>
                </a:ln>
              </p:spPr>
              <p:txBody>
                <a:bodyPr/>
                <a:lstStyle/>
                <a:p>
                  <a:endParaRPr lang="zh-CN" altLang="en-US"/>
                </a:p>
              </p:txBody>
            </p:sp>
            <p:sp>
              <p:nvSpPr>
                <p:cNvPr id="84" name="Line 134"/>
                <p:cNvSpPr>
                  <a:spLocks noChangeShapeType="1"/>
                </p:cNvSpPr>
                <p:nvPr/>
              </p:nvSpPr>
              <p:spPr bwMode="auto">
                <a:xfrm>
                  <a:off x="10620" y="5446"/>
                  <a:ext cx="0" cy="1148"/>
                </a:xfrm>
                <a:prstGeom prst="line">
                  <a:avLst/>
                </a:prstGeom>
                <a:noFill/>
                <a:ln w="9525">
                  <a:solidFill>
                    <a:schemeClr val="tx1"/>
                  </a:solidFill>
                  <a:round/>
                </a:ln>
              </p:spPr>
              <p:txBody>
                <a:bodyPr/>
                <a:lstStyle/>
                <a:p>
                  <a:endParaRPr lang="zh-CN" altLang="en-US"/>
                </a:p>
              </p:txBody>
            </p:sp>
            <p:sp>
              <p:nvSpPr>
                <p:cNvPr id="85" name="Line 135"/>
                <p:cNvSpPr>
                  <a:spLocks noChangeShapeType="1"/>
                </p:cNvSpPr>
                <p:nvPr/>
              </p:nvSpPr>
              <p:spPr bwMode="auto">
                <a:xfrm>
                  <a:off x="11160" y="5456"/>
                  <a:ext cx="0" cy="1138"/>
                </a:xfrm>
                <a:prstGeom prst="line">
                  <a:avLst/>
                </a:prstGeom>
                <a:noFill/>
                <a:ln w="9525">
                  <a:solidFill>
                    <a:schemeClr val="tx1"/>
                  </a:solidFill>
                  <a:round/>
                </a:ln>
              </p:spPr>
              <p:txBody>
                <a:bodyPr/>
                <a:lstStyle/>
                <a:p>
                  <a:endParaRPr lang="zh-CN" altLang="en-US"/>
                </a:p>
              </p:txBody>
            </p:sp>
            <p:sp>
              <p:nvSpPr>
                <p:cNvPr id="86" name="Line 136"/>
                <p:cNvSpPr>
                  <a:spLocks noChangeShapeType="1"/>
                </p:cNvSpPr>
                <p:nvPr/>
              </p:nvSpPr>
              <p:spPr bwMode="auto">
                <a:xfrm>
                  <a:off x="11700" y="5441"/>
                  <a:ext cx="0" cy="1142"/>
                </a:xfrm>
                <a:prstGeom prst="line">
                  <a:avLst/>
                </a:prstGeom>
                <a:noFill/>
                <a:ln w="9525">
                  <a:solidFill>
                    <a:schemeClr val="tx1"/>
                  </a:solidFill>
                  <a:round/>
                </a:ln>
              </p:spPr>
              <p:txBody>
                <a:bodyPr/>
                <a:lstStyle/>
                <a:p>
                  <a:endParaRPr lang="zh-CN" altLang="en-US"/>
                </a:p>
              </p:txBody>
            </p:sp>
            <p:sp>
              <p:nvSpPr>
                <p:cNvPr id="87" name="Line 137"/>
                <p:cNvSpPr>
                  <a:spLocks noChangeShapeType="1"/>
                </p:cNvSpPr>
                <p:nvPr/>
              </p:nvSpPr>
              <p:spPr bwMode="auto">
                <a:xfrm>
                  <a:off x="12240" y="5446"/>
                  <a:ext cx="0" cy="1129"/>
                </a:xfrm>
                <a:prstGeom prst="line">
                  <a:avLst/>
                </a:prstGeom>
                <a:noFill/>
                <a:ln w="9525">
                  <a:solidFill>
                    <a:schemeClr val="tx1"/>
                  </a:solidFill>
                  <a:round/>
                </a:ln>
              </p:spPr>
              <p:txBody>
                <a:bodyPr/>
                <a:lstStyle/>
                <a:p>
                  <a:endParaRPr lang="zh-CN" altLang="en-US"/>
                </a:p>
              </p:txBody>
            </p:sp>
            <p:sp>
              <p:nvSpPr>
                <p:cNvPr id="88" name="Line 138"/>
                <p:cNvSpPr>
                  <a:spLocks noChangeShapeType="1"/>
                </p:cNvSpPr>
                <p:nvPr/>
              </p:nvSpPr>
              <p:spPr bwMode="auto">
                <a:xfrm>
                  <a:off x="12780" y="5441"/>
                  <a:ext cx="0" cy="1134"/>
                </a:xfrm>
                <a:prstGeom prst="line">
                  <a:avLst/>
                </a:prstGeom>
                <a:noFill/>
                <a:ln w="9525">
                  <a:solidFill>
                    <a:schemeClr val="tx1"/>
                  </a:solidFill>
                  <a:round/>
                </a:ln>
              </p:spPr>
              <p:txBody>
                <a:bodyPr/>
                <a:lstStyle/>
                <a:p>
                  <a:endParaRPr lang="zh-CN" altLang="en-US"/>
                </a:p>
              </p:txBody>
            </p:sp>
            <p:sp>
              <p:nvSpPr>
                <p:cNvPr id="89" name="Line 139"/>
                <p:cNvSpPr>
                  <a:spLocks noChangeShapeType="1"/>
                </p:cNvSpPr>
                <p:nvPr/>
              </p:nvSpPr>
              <p:spPr bwMode="auto">
                <a:xfrm>
                  <a:off x="13320" y="5446"/>
                  <a:ext cx="0" cy="1148"/>
                </a:xfrm>
                <a:prstGeom prst="line">
                  <a:avLst/>
                </a:prstGeom>
                <a:noFill/>
                <a:ln w="9525">
                  <a:solidFill>
                    <a:schemeClr val="tx1"/>
                  </a:solidFill>
                  <a:round/>
                </a:ln>
              </p:spPr>
              <p:txBody>
                <a:bodyPr/>
                <a:lstStyle/>
                <a:p>
                  <a:endParaRPr lang="zh-CN" altLang="en-US"/>
                </a:p>
              </p:txBody>
            </p:sp>
            <p:sp>
              <p:nvSpPr>
                <p:cNvPr id="90" name="Line 140"/>
                <p:cNvSpPr>
                  <a:spLocks noChangeShapeType="1"/>
                </p:cNvSpPr>
                <p:nvPr/>
              </p:nvSpPr>
              <p:spPr bwMode="auto">
                <a:xfrm>
                  <a:off x="13860" y="5445"/>
                  <a:ext cx="0" cy="1148"/>
                </a:xfrm>
                <a:prstGeom prst="line">
                  <a:avLst/>
                </a:prstGeom>
                <a:noFill/>
                <a:ln w="9525">
                  <a:solidFill>
                    <a:schemeClr val="tx1"/>
                  </a:solidFill>
                  <a:round/>
                </a:ln>
              </p:spPr>
              <p:txBody>
                <a:bodyPr/>
                <a:lstStyle/>
                <a:p>
                  <a:endParaRPr lang="zh-CN" altLang="en-US"/>
                </a:p>
              </p:txBody>
            </p:sp>
          </p:grpSp>
        </p:grpSp>
        <p:grpSp>
          <p:nvGrpSpPr>
            <p:cNvPr id="8" name="Group 146"/>
            <p:cNvGrpSpPr/>
            <p:nvPr/>
          </p:nvGrpSpPr>
          <p:grpSpPr bwMode="auto">
            <a:xfrm>
              <a:off x="22" y="992"/>
              <a:ext cx="5717" cy="2486"/>
              <a:chOff x="22" y="992"/>
              <a:chExt cx="5717" cy="2486"/>
            </a:xfrm>
          </p:grpSpPr>
          <p:sp>
            <p:nvSpPr>
              <p:cNvPr id="9" name="Rectangle 5"/>
              <p:cNvSpPr>
                <a:spLocks noChangeArrowheads="1"/>
              </p:cNvSpPr>
              <p:nvPr/>
            </p:nvSpPr>
            <p:spPr bwMode="auto">
              <a:xfrm>
                <a:off x="22" y="3256"/>
                <a:ext cx="5671" cy="222"/>
              </a:xfrm>
              <a:prstGeom prst="rect">
                <a:avLst/>
              </a:prstGeom>
              <a:noFill/>
              <a:ln w="9525">
                <a:noFill/>
                <a:miter lim="800000"/>
              </a:ln>
            </p:spPr>
            <p:txBody>
              <a:bodyPr lIns="0" tIns="0" rIns="0" bIns="0"/>
              <a:lstStyle/>
              <a:p>
                <a:pPr algn="just">
                  <a:lnSpc>
                    <a:spcPct val="128000"/>
                  </a:lnSpc>
                </a:pPr>
                <a:r>
                  <a:rPr lang="en-US" altLang="zh-CN" sz="1600" dirty="0">
                    <a:latin typeface="Times New Roman" panose="02020603050405020304" pitchFamily="18" charset="0"/>
                  </a:rPr>
                  <a:t> 4     3     4    2     3      2      4      3     4  </a:t>
                </a:r>
                <a:r>
                  <a:rPr lang="en-US" altLang="zh-CN" sz="1600" dirty="0" smtClean="0">
                    <a:latin typeface="Times New Roman" panose="02020603050405020304" pitchFamily="18" charset="0"/>
                  </a:rPr>
                  <a:t>   </a:t>
                </a:r>
                <a:r>
                  <a:rPr lang="en-US" altLang="zh-CN" sz="1600" dirty="0">
                    <a:latin typeface="Times New Roman" panose="02020603050405020304" pitchFamily="18" charset="0"/>
                  </a:rPr>
                  <a:t>1     3      1      4     2     4      1      2     1      3     2   </a:t>
                </a:r>
                <a:r>
                  <a:rPr lang="en-US" altLang="zh-CN" sz="1600" dirty="0" smtClean="0">
                    <a:latin typeface="Times New Roman" panose="02020603050405020304" pitchFamily="18" charset="0"/>
                  </a:rPr>
                  <a:t>  </a:t>
                </a:r>
                <a:r>
                  <a:rPr lang="en-US" altLang="zh-CN" sz="1600" dirty="0">
                    <a:latin typeface="Times New Roman" panose="02020603050405020304" pitchFamily="18" charset="0"/>
                  </a:rPr>
                  <a:t>3      1     2      1</a:t>
                </a:r>
                <a:endParaRPr lang="en-US" altLang="zh-CN" sz="1600" dirty="0">
                  <a:latin typeface="Tahoma" panose="020B0604030504040204" pitchFamily="34" charset="0"/>
                </a:endParaRPr>
              </a:p>
            </p:txBody>
          </p:sp>
          <p:sp>
            <p:nvSpPr>
              <p:cNvPr id="10" name="Rectangle 6"/>
              <p:cNvSpPr>
                <a:spLocks noChangeArrowheads="1"/>
              </p:cNvSpPr>
              <p:nvPr/>
            </p:nvSpPr>
            <p:spPr bwMode="auto">
              <a:xfrm>
                <a:off x="68" y="2486"/>
                <a:ext cx="5671" cy="222"/>
              </a:xfrm>
              <a:prstGeom prst="rect">
                <a:avLst/>
              </a:prstGeom>
              <a:noFill/>
              <a:ln w="9525">
                <a:noFill/>
                <a:miter lim="800000"/>
              </a:ln>
            </p:spPr>
            <p:txBody>
              <a:bodyPr lIns="0" tIns="0" rIns="0" bIns="0"/>
              <a:lstStyle/>
              <a:p>
                <a:pPr algn="just">
                  <a:lnSpc>
                    <a:spcPct val="128000"/>
                  </a:lnSpc>
                </a:pPr>
                <a:r>
                  <a:rPr lang="en-US" altLang="zh-CN" sz="1600" dirty="0">
                    <a:latin typeface="Times New Roman" panose="02020603050405020304" pitchFamily="18" charset="0"/>
                  </a:rPr>
                  <a:t> 3     4    2       4   2       3     3      4     1      4     1      3     2      4     1       4    1       2    2       3 </a:t>
                </a:r>
                <a:r>
                  <a:rPr lang="en-US" altLang="zh-CN" sz="1600" dirty="0" smtClean="0">
                    <a:latin typeface="Times New Roman" panose="02020603050405020304" pitchFamily="18" charset="0"/>
                  </a:rPr>
                  <a:t>   </a:t>
                </a:r>
                <a:r>
                  <a:rPr lang="en-US" altLang="zh-CN" sz="1600" dirty="0">
                    <a:latin typeface="Times New Roman" panose="02020603050405020304" pitchFamily="18" charset="0"/>
                  </a:rPr>
                  <a:t>1      3     1      2</a:t>
                </a:r>
                <a:endParaRPr lang="en-US" altLang="zh-CN" sz="1600" dirty="0">
                  <a:latin typeface="Tahoma" panose="020B0604030504040204" pitchFamily="34" charset="0"/>
                </a:endParaRPr>
              </a:p>
            </p:txBody>
          </p:sp>
          <p:sp>
            <p:nvSpPr>
              <p:cNvPr id="11" name="Rectangle 7"/>
              <p:cNvSpPr>
                <a:spLocks noChangeArrowheads="1"/>
              </p:cNvSpPr>
              <p:nvPr/>
            </p:nvSpPr>
            <p:spPr bwMode="auto">
              <a:xfrm>
                <a:off x="338" y="1588"/>
                <a:ext cx="5120" cy="222"/>
              </a:xfrm>
              <a:prstGeom prst="rect">
                <a:avLst/>
              </a:prstGeom>
              <a:noFill/>
              <a:ln w="9525">
                <a:noFill/>
                <a:miter lim="800000"/>
              </a:ln>
            </p:spPr>
            <p:txBody>
              <a:bodyPr lIns="0" tIns="0" rIns="0" bIns="0"/>
              <a:lstStyle/>
              <a:p>
                <a:pPr algn="just">
                  <a:lnSpc>
                    <a:spcPct val="128000"/>
                  </a:lnSpc>
                </a:pPr>
                <a:r>
                  <a:rPr lang="en-US" altLang="zh-CN" sz="1600" dirty="0">
                    <a:latin typeface="Times New Roman" panose="02020603050405020304" pitchFamily="18" charset="0"/>
                  </a:rPr>
                  <a:t> 2      3          4             </a:t>
                </a:r>
                <a:r>
                  <a:rPr lang="en-US" altLang="zh-CN" sz="1600" dirty="0" smtClean="0">
                    <a:latin typeface="Times New Roman" panose="02020603050405020304" pitchFamily="18" charset="0"/>
                  </a:rPr>
                  <a:t>      </a:t>
                </a:r>
                <a:r>
                  <a:rPr lang="en-US" altLang="zh-CN" sz="1600" dirty="0">
                    <a:latin typeface="Times New Roman" panose="02020603050405020304" pitchFamily="18" charset="0"/>
                  </a:rPr>
                  <a:t>1        3          4                      1       2           4                      1       2           3   </a:t>
                </a:r>
                <a:endParaRPr lang="en-US" altLang="zh-CN" sz="1600" dirty="0">
                  <a:latin typeface="Tahoma" panose="020B0604030504040204" pitchFamily="34" charset="0"/>
                </a:endParaRPr>
              </a:p>
            </p:txBody>
          </p:sp>
          <p:sp>
            <p:nvSpPr>
              <p:cNvPr id="12" name="Rectangle 141"/>
              <p:cNvSpPr>
                <a:spLocks noChangeArrowheads="1"/>
              </p:cNvSpPr>
              <p:nvPr/>
            </p:nvSpPr>
            <p:spPr bwMode="auto">
              <a:xfrm>
                <a:off x="1460" y="992"/>
                <a:ext cx="289" cy="193"/>
              </a:xfrm>
              <a:prstGeom prst="rect">
                <a:avLst/>
              </a:prstGeom>
              <a:noFill/>
              <a:ln w="9525">
                <a:noFill/>
                <a:miter lim="800000"/>
              </a:ln>
            </p:spPr>
            <p:txBody>
              <a:bodyPr lIns="0" tIns="0" rIns="0" bIns="0"/>
              <a:lstStyle/>
              <a:p>
                <a:pPr algn="just">
                  <a:lnSpc>
                    <a:spcPct val="128000"/>
                  </a:lnSpc>
                </a:pPr>
                <a:r>
                  <a:rPr lang="en-US" altLang="zh-CN" sz="1600" dirty="0">
                    <a:latin typeface="Times New Roman" panose="02020603050405020304" pitchFamily="18" charset="0"/>
                  </a:rPr>
                  <a:t>x</a:t>
                </a:r>
                <a:r>
                  <a:rPr lang="en-US" altLang="zh-CN" sz="1600" baseline="-25000" dirty="0">
                    <a:latin typeface="Times New Roman" panose="02020603050405020304" pitchFamily="18" charset="0"/>
                  </a:rPr>
                  <a:t>1</a:t>
                </a:r>
                <a:r>
                  <a:rPr lang="en-US" altLang="zh-CN" sz="1600" dirty="0">
                    <a:latin typeface="Times New Roman" panose="02020603050405020304" pitchFamily="18" charset="0"/>
                  </a:rPr>
                  <a:t>= 1</a:t>
                </a:r>
                <a:endParaRPr lang="en-US" altLang="zh-CN" sz="1600" dirty="0">
                  <a:latin typeface="Tahoma" panose="020B0604030504040204" pitchFamily="34" charset="0"/>
                </a:endParaRPr>
              </a:p>
            </p:txBody>
          </p:sp>
          <p:sp>
            <p:nvSpPr>
              <p:cNvPr id="13" name="Rectangle 142"/>
              <p:cNvSpPr>
                <a:spLocks noChangeArrowheads="1"/>
              </p:cNvSpPr>
              <p:nvPr/>
            </p:nvSpPr>
            <p:spPr bwMode="auto">
              <a:xfrm>
                <a:off x="3856" y="992"/>
                <a:ext cx="289" cy="194"/>
              </a:xfrm>
              <a:prstGeom prst="rect">
                <a:avLst/>
              </a:prstGeom>
              <a:noFill/>
              <a:ln w="9525">
                <a:noFill/>
                <a:miter lim="800000"/>
              </a:ln>
            </p:spPr>
            <p:txBody>
              <a:bodyPr lIns="0" tIns="0" rIns="0" bIns="0"/>
              <a:lstStyle/>
              <a:p>
                <a:pPr algn="just">
                  <a:lnSpc>
                    <a:spcPct val="128000"/>
                  </a:lnSpc>
                </a:pPr>
                <a:r>
                  <a:rPr lang="en-US" altLang="zh-CN" sz="1400" dirty="0">
                    <a:latin typeface="Times New Roman" panose="02020603050405020304" pitchFamily="18" charset="0"/>
                  </a:rPr>
                  <a:t>x</a:t>
                </a:r>
                <a:r>
                  <a:rPr lang="en-US" altLang="zh-CN" sz="1400" baseline="-25000" dirty="0">
                    <a:latin typeface="Times New Roman" panose="02020603050405020304" pitchFamily="18" charset="0"/>
                  </a:rPr>
                  <a:t>1</a:t>
                </a:r>
                <a:r>
                  <a:rPr lang="en-US" altLang="zh-CN" sz="1400" dirty="0">
                    <a:latin typeface="Times New Roman" panose="02020603050405020304" pitchFamily="18" charset="0"/>
                  </a:rPr>
                  <a:t>= </a:t>
                </a:r>
                <a:r>
                  <a:rPr lang="en-US" altLang="zh-CN" sz="1400" dirty="0" smtClean="0">
                    <a:latin typeface="Times New Roman" panose="02020603050405020304" pitchFamily="18" charset="0"/>
                  </a:rPr>
                  <a:t>4</a:t>
                </a:r>
                <a:endParaRPr lang="en-US" altLang="zh-CN" dirty="0">
                  <a:latin typeface="Tahoma" panose="020B0604030504040204" pitchFamily="34" charset="0"/>
                </a:endParaRPr>
              </a:p>
            </p:txBody>
          </p:sp>
          <p:sp>
            <p:nvSpPr>
              <p:cNvPr id="14" name="Rectangle 143"/>
              <p:cNvSpPr>
                <a:spLocks noChangeArrowheads="1"/>
              </p:cNvSpPr>
              <p:nvPr/>
            </p:nvSpPr>
            <p:spPr bwMode="auto">
              <a:xfrm>
                <a:off x="3072" y="1013"/>
                <a:ext cx="289" cy="193"/>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a:t>
                </a:r>
                <a:r>
                  <a:rPr lang="en-US" altLang="zh-CN" sz="1400" baseline="-25000">
                    <a:latin typeface="Times New Roman" panose="02020603050405020304" pitchFamily="18" charset="0"/>
                  </a:rPr>
                  <a:t>1</a:t>
                </a:r>
                <a:r>
                  <a:rPr lang="en-US" altLang="zh-CN" sz="1400">
                    <a:latin typeface="Times New Roman" panose="02020603050405020304" pitchFamily="18" charset="0"/>
                  </a:rPr>
                  <a:t>= 3</a:t>
                </a:r>
                <a:endParaRPr lang="en-US" altLang="zh-CN">
                  <a:latin typeface="Tahoma" panose="020B0604030504040204" pitchFamily="34" charset="0"/>
                </a:endParaRPr>
              </a:p>
            </p:txBody>
          </p:sp>
          <p:sp>
            <p:nvSpPr>
              <p:cNvPr id="15" name="Rectangle 144"/>
              <p:cNvSpPr>
                <a:spLocks noChangeArrowheads="1"/>
              </p:cNvSpPr>
              <p:nvPr/>
            </p:nvSpPr>
            <p:spPr bwMode="auto">
              <a:xfrm>
                <a:off x="2474" y="1003"/>
                <a:ext cx="289" cy="193"/>
              </a:xfrm>
              <a:prstGeom prst="rect">
                <a:avLst/>
              </a:prstGeom>
              <a:noFill/>
              <a:ln w="9525">
                <a:noFill/>
                <a:miter lim="800000"/>
              </a:ln>
            </p:spPr>
            <p:txBody>
              <a:bodyPr lIns="0" tIns="0" rIns="0" bIns="0"/>
              <a:lstStyle/>
              <a:p>
                <a:pPr algn="just">
                  <a:lnSpc>
                    <a:spcPct val="128000"/>
                  </a:lnSpc>
                </a:pPr>
                <a:r>
                  <a:rPr lang="en-US" altLang="zh-CN" sz="1400" dirty="0">
                    <a:latin typeface="Times New Roman" panose="02020603050405020304" pitchFamily="18" charset="0"/>
                  </a:rPr>
                  <a:t>x</a:t>
                </a:r>
                <a:r>
                  <a:rPr lang="en-US" altLang="zh-CN" sz="1400" baseline="-25000" dirty="0">
                    <a:latin typeface="Times New Roman" panose="02020603050405020304" pitchFamily="18" charset="0"/>
                  </a:rPr>
                  <a:t>1</a:t>
                </a:r>
                <a:r>
                  <a:rPr lang="en-US" altLang="zh-CN" sz="1400" dirty="0">
                    <a:latin typeface="Times New Roman" panose="02020603050405020304" pitchFamily="18" charset="0"/>
                  </a:rPr>
                  <a:t>= 2</a:t>
                </a:r>
                <a:endParaRPr lang="en-US" altLang="zh-CN" dirty="0">
                  <a:latin typeface="Tahoma" panose="020B0604030504040204" pitchFamily="34" charset="0"/>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n</a:t>
            </a:r>
            <a:r>
              <a:rPr lang="zh-CN" altLang="en-US" dirty="0" smtClean="0"/>
              <a:t>皇后问题</a:t>
            </a:r>
            <a:endParaRPr lang="zh-CN" altLang="en-US" dirty="0"/>
          </a:p>
        </p:txBody>
      </p:sp>
      <p:sp>
        <p:nvSpPr>
          <p:cNvPr id="3" name="内容占位符 2"/>
          <p:cNvSpPr>
            <a:spLocks noGrp="1"/>
          </p:cNvSpPr>
          <p:nvPr>
            <p:ph idx="1"/>
          </p:nvPr>
        </p:nvSpPr>
        <p:spPr>
          <a:xfrm>
            <a:off x="457200" y="1285860"/>
            <a:ext cx="4114800" cy="4845065"/>
          </a:xfrm>
        </p:spPr>
        <p:txBody>
          <a:bodyPr/>
          <a:lstStyle/>
          <a:p>
            <a:pPr>
              <a:lnSpc>
                <a:spcPct val="90000"/>
              </a:lnSpc>
              <a:buNone/>
            </a:pPr>
            <a:r>
              <a:rPr lang="zh-CN" altLang="en-US" sz="2400" dirty="0" smtClean="0"/>
              <a:t> </a:t>
            </a:r>
            <a:r>
              <a:rPr lang="en-US" altLang="zh-CN" sz="2000" b="1" dirty="0" smtClean="0">
                <a:latin typeface="Times New Roman" panose="02020603050405020304" pitchFamily="18" charset="0"/>
              </a:rPr>
              <a:t>Place</a:t>
            </a:r>
            <a:r>
              <a:rPr lang="en-US" altLang="zh-CN" sz="2000" dirty="0" smtClean="0">
                <a:latin typeface="Times New Roman" panose="02020603050405020304" pitchFamily="18" charset="0"/>
              </a:rPr>
              <a:t>(k)  //</a:t>
            </a:r>
            <a:r>
              <a:rPr lang="zh-CN" altLang="en-US" sz="2000" dirty="0" smtClean="0">
                <a:latin typeface="Times New Roman" panose="02020603050405020304" pitchFamily="18" charset="0"/>
              </a:rPr>
              <a:t>如果第</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个皇后能放</a:t>
            </a:r>
            <a:endParaRPr lang="zh-CN" altLang="en-US" sz="2000" dirty="0" smtClean="0">
              <a:latin typeface="Times New Roman" panose="02020603050405020304" pitchFamily="18" charset="0"/>
            </a:endParaRPr>
          </a:p>
          <a:p>
            <a:pPr>
              <a:lnSpc>
                <a:spcPct val="9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在第</a:t>
            </a:r>
            <a:r>
              <a:rPr lang="en-US" altLang="zh-CN" sz="2000" dirty="0" smtClean="0">
                <a:latin typeface="Times New Roman" panose="02020603050405020304" pitchFamily="18" charset="0"/>
              </a:rPr>
              <a:t>X[k]</a:t>
            </a:r>
            <a:r>
              <a:rPr lang="zh-CN" altLang="en-US" sz="2000" dirty="0" smtClean="0">
                <a:latin typeface="Times New Roman" panose="02020603050405020304" pitchFamily="18" charset="0"/>
              </a:rPr>
              <a:t>列</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则返回</a:t>
            </a:r>
            <a:r>
              <a:rPr lang="en-US" altLang="zh-CN" sz="2000" dirty="0" smtClean="0">
                <a:latin typeface="Times New Roman" panose="02020603050405020304" pitchFamily="18" charset="0"/>
              </a:rPr>
              <a:t>true,</a:t>
            </a:r>
            <a:r>
              <a:rPr lang="zh-CN" altLang="en-US" sz="2000" dirty="0" smtClean="0">
                <a:latin typeface="Times New Roman" panose="02020603050405020304" pitchFamily="18" charset="0"/>
              </a:rPr>
              <a:t>否则</a:t>
            </a:r>
            <a:endParaRPr lang="zh-CN" altLang="en-US" sz="2000" dirty="0" smtClean="0">
              <a:latin typeface="Times New Roman" panose="02020603050405020304" pitchFamily="18" charset="0"/>
            </a:endParaRPr>
          </a:p>
          <a:p>
            <a:pPr>
              <a:lnSpc>
                <a:spcPct val="9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返回</a:t>
            </a:r>
            <a:r>
              <a:rPr lang="en-US" altLang="zh-CN" sz="2000" dirty="0" smtClean="0">
                <a:latin typeface="Times New Roman" panose="02020603050405020304" pitchFamily="18" charset="0"/>
              </a:rPr>
              <a:t>false. X</a:t>
            </a:r>
            <a:r>
              <a:rPr lang="zh-CN" altLang="en-US" sz="2000" dirty="0" smtClean="0">
                <a:latin typeface="Times New Roman" panose="02020603050405020304" pitchFamily="18" charset="0"/>
              </a:rPr>
              <a:t>是一个全程数</a:t>
            </a:r>
            <a:endParaRPr lang="zh-CN" altLang="en-US" sz="2000" dirty="0" smtClean="0">
              <a:latin typeface="Times New Roman" panose="02020603050405020304" pitchFamily="18" charset="0"/>
            </a:endParaRPr>
          </a:p>
          <a:p>
            <a:pPr>
              <a:lnSpc>
                <a:spcPct val="9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组</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进入此过程时已经确定了</a:t>
            </a:r>
            <a:endParaRPr lang="zh-CN" altLang="en-US" sz="2000" dirty="0" smtClean="0">
              <a:latin typeface="Times New Roman" panose="02020603050405020304" pitchFamily="18" charset="0"/>
            </a:endParaRPr>
          </a:p>
          <a:p>
            <a:pPr>
              <a:lnSpc>
                <a:spcPct val="9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前</a:t>
            </a:r>
            <a:r>
              <a:rPr lang="en-US" altLang="zh-CN" sz="2000" dirty="0" smtClean="0">
                <a:latin typeface="Times New Roman" panose="02020603050405020304" pitchFamily="18" charset="0"/>
              </a:rPr>
              <a:t>k-1</a:t>
            </a:r>
            <a:r>
              <a:rPr lang="zh-CN" altLang="en-US" sz="2000" dirty="0" smtClean="0">
                <a:latin typeface="Times New Roman" panose="02020603050405020304" pitchFamily="18" charset="0"/>
              </a:rPr>
              <a:t>个皇后的位置。</a:t>
            </a:r>
            <a:endParaRPr lang="zh-CN" altLang="en-US" sz="2000" dirty="0" smtClean="0">
              <a:latin typeface="Times New Roman" panose="02020603050405020304" pitchFamily="18" charset="0"/>
            </a:endParaRPr>
          </a:p>
          <a:p>
            <a:pPr>
              <a:lnSpc>
                <a:spcPct val="90000"/>
              </a:lnSpc>
              <a:buNone/>
            </a:pPr>
            <a:r>
              <a:rPr lang="en-US" altLang="zh-CN" sz="2000" b="1" dirty="0" smtClean="0">
                <a:latin typeface="Times New Roman" panose="02020603050405020304" pitchFamily="18" charset="0"/>
              </a:rPr>
              <a:t>    global</a:t>
            </a:r>
            <a:r>
              <a:rPr lang="en-US" altLang="zh-CN" sz="2000" dirty="0" smtClean="0">
                <a:latin typeface="Times New Roman" panose="02020603050405020304" pitchFamily="18" charset="0"/>
              </a:rPr>
              <a:t> X[1..k]; </a:t>
            </a:r>
            <a:r>
              <a:rPr lang="en-US" altLang="zh-CN" sz="2000" b="1" dirty="0" smtClean="0">
                <a:latin typeface="Times New Roman" panose="02020603050405020304" pitchFamily="18" charset="0"/>
              </a:rPr>
              <a:t>integer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i,k</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:=1;</a:t>
            </a:r>
            <a:endParaRPr lang="en-US" altLang="zh-CN" sz="2000" dirty="0" smtClean="0">
              <a:latin typeface="Times New Roman" panose="02020603050405020304" pitchFamily="18" charset="0"/>
            </a:endParaRPr>
          </a:p>
          <a:p>
            <a:pPr>
              <a:lnSpc>
                <a:spcPct val="90000"/>
              </a:lnSpc>
              <a:buNone/>
            </a:pPr>
            <a:r>
              <a:rPr lang="en-US" altLang="zh-CN" sz="2000" b="1" dirty="0" smtClean="0">
                <a:latin typeface="Times New Roman" panose="02020603050405020304" pitchFamily="18" charset="0"/>
              </a:rPr>
              <a:t>    while</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&lt;k </a:t>
            </a:r>
            <a:r>
              <a:rPr lang="en-US" altLang="zh-CN" sz="2000" b="1" dirty="0" smtClean="0">
                <a:latin typeface="Times New Roman" panose="02020603050405020304" pitchFamily="18" charset="0"/>
              </a:rPr>
              <a:t>do</a:t>
            </a:r>
            <a:endParaRPr lang="en-US" altLang="zh-CN" sz="2000" b="1" dirty="0" smtClean="0">
              <a:latin typeface="Times New Roman" panose="02020603050405020304" pitchFamily="18" charset="0"/>
            </a:endParaRPr>
          </a:p>
          <a:p>
            <a:pPr>
              <a:lnSpc>
                <a:spcPct val="90000"/>
              </a:lnSpc>
              <a:buNone/>
            </a:pPr>
            <a:r>
              <a:rPr lang="en-US" altLang="zh-CN" sz="2000" b="1" dirty="0" smtClean="0">
                <a:latin typeface="Times New Roman" panose="02020603050405020304" pitchFamily="18" charset="0"/>
              </a:rPr>
              <a:t>       if</a:t>
            </a:r>
            <a:r>
              <a:rPr lang="en-US" altLang="zh-CN" sz="2000" dirty="0" smtClean="0">
                <a:latin typeface="Times New Roman" panose="02020603050405020304" pitchFamily="18" charset="0"/>
              </a:rPr>
              <a:t> X[</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]=X[k] </a:t>
            </a:r>
            <a:r>
              <a:rPr lang="en-US" altLang="zh-CN" sz="2000" b="1" dirty="0" smtClean="0">
                <a:latin typeface="Times New Roman" panose="02020603050405020304" pitchFamily="18" charset="0"/>
              </a:rPr>
              <a:t>or</a:t>
            </a:r>
            <a:r>
              <a:rPr lang="en-US" altLang="zh-CN" sz="2000" dirty="0" smtClean="0">
                <a:latin typeface="Times New Roman" panose="02020603050405020304" pitchFamily="18" charset="0"/>
              </a:rPr>
              <a:t>  |X[</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]-X[k]|=|</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-k| </a:t>
            </a:r>
            <a:endParaRPr lang="en-US" altLang="zh-CN" sz="2000" dirty="0" smtClean="0">
              <a:latin typeface="Times New Roman" panose="02020603050405020304" pitchFamily="18" charset="0"/>
            </a:endParaRPr>
          </a:p>
          <a:p>
            <a:pPr>
              <a:lnSpc>
                <a:spcPct val="90000"/>
              </a:lnSpc>
              <a:buNone/>
            </a:pPr>
            <a:r>
              <a:rPr lang="en-US" altLang="zh-CN" sz="2000" b="1" dirty="0" smtClean="0">
                <a:latin typeface="Times New Roman" panose="02020603050405020304" pitchFamily="18" charset="0"/>
              </a:rPr>
              <a:t>         then</a:t>
            </a:r>
            <a:r>
              <a:rPr lang="en-US" altLang="zh-CN" sz="2000" dirty="0" smtClean="0">
                <a:latin typeface="Times New Roman" panose="02020603050405020304" pitchFamily="18" charset="0"/>
              </a:rPr>
              <a:t>    return (false);</a:t>
            </a:r>
            <a:endParaRPr lang="en-US" altLang="zh-CN" sz="2000" b="1" dirty="0" smtClean="0">
              <a:latin typeface="Times New Roman" panose="02020603050405020304" pitchFamily="18" charset="0"/>
            </a:endParaRPr>
          </a:p>
          <a:p>
            <a:pPr>
              <a:lnSpc>
                <a:spcPct val="90000"/>
              </a:lnSpc>
              <a:buNone/>
            </a:pPr>
            <a:r>
              <a:rPr lang="en-US" altLang="zh-CN" sz="2000" b="1" dirty="0" smtClean="0">
                <a:latin typeface="Times New Roman" panose="02020603050405020304" pitchFamily="18" charset="0"/>
              </a:rPr>
              <a:t>       end{if}</a:t>
            </a:r>
            <a:endParaRPr lang="en-US" altLang="zh-CN" sz="2000" dirty="0" smtClean="0">
              <a:latin typeface="Times New Roman" panose="02020603050405020304" pitchFamily="18" charset="0"/>
            </a:endParaRPr>
          </a:p>
          <a:p>
            <a:pPr>
              <a:lnSpc>
                <a:spcPct val="90000"/>
              </a:lnSpc>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:=i+1;</a:t>
            </a:r>
            <a:endParaRPr lang="en-US" altLang="zh-CN" sz="2000" dirty="0" smtClean="0">
              <a:latin typeface="Times New Roman" panose="02020603050405020304" pitchFamily="18" charset="0"/>
            </a:endParaRPr>
          </a:p>
          <a:p>
            <a:pPr>
              <a:lnSpc>
                <a:spcPct val="90000"/>
              </a:lnSpc>
              <a:buNone/>
            </a:pPr>
            <a:r>
              <a:rPr lang="en-US" altLang="zh-CN" sz="2000" b="1" dirty="0" smtClean="0">
                <a:latin typeface="Times New Roman" panose="02020603050405020304" pitchFamily="18" charset="0"/>
              </a:rPr>
              <a:t>    end{while}</a:t>
            </a:r>
            <a:endParaRPr lang="en-US" altLang="zh-CN" sz="2000" dirty="0" smtClean="0">
              <a:latin typeface="Times New Roman" panose="02020603050405020304" pitchFamily="18" charset="0"/>
            </a:endParaRPr>
          </a:p>
          <a:p>
            <a:pPr>
              <a:lnSpc>
                <a:spcPct val="90000"/>
              </a:lnSpc>
              <a:buNone/>
            </a:pPr>
            <a:r>
              <a:rPr lang="en-US" altLang="zh-CN" sz="2000" dirty="0" smtClean="0">
                <a:latin typeface="Times New Roman" panose="02020603050405020304" pitchFamily="18" charset="0"/>
              </a:rPr>
              <a:t>    return(true);</a:t>
            </a:r>
            <a:endParaRPr lang="en-US" altLang="zh-CN" sz="2000" b="1" dirty="0" smtClean="0">
              <a:latin typeface="Times New Roman" panose="02020603050405020304" pitchFamily="18" charset="0"/>
            </a:endParaRPr>
          </a:p>
          <a:p>
            <a:pPr>
              <a:lnSpc>
                <a:spcPct val="90000"/>
              </a:lnSpc>
              <a:buNone/>
            </a:pPr>
            <a:r>
              <a:rPr lang="en-US" altLang="zh-CN" sz="2000" b="1" dirty="0" smtClean="0">
                <a:latin typeface="Times New Roman" panose="02020603050405020304" pitchFamily="18" charset="0"/>
              </a:rPr>
              <a:t>end{Place}</a:t>
            </a:r>
            <a:r>
              <a:rPr lang="en-US" altLang="zh-CN" sz="2400" dirty="0" smtClean="0">
                <a:latin typeface="Times New Roman" panose="02020603050405020304" pitchFamily="18" charset="0"/>
              </a:rPr>
              <a:t> </a:t>
            </a:r>
            <a:endParaRPr lang="zh-CN" altLang="en-US" sz="2400" dirty="0" smtClean="0">
              <a:latin typeface="Times New Roman" panose="02020603050405020304" pitchFamily="18" charset="0"/>
            </a:endParaRPr>
          </a:p>
          <a:p>
            <a:endParaRPr lang="zh-CN" altLang="en-US" sz="2000" dirty="0"/>
          </a:p>
        </p:txBody>
      </p:sp>
      <p:sp>
        <p:nvSpPr>
          <p:cNvPr id="4" name="TextBox 3"/>
          <p:cNvSpPr txBox="1"/>
          <p:nvPr/>
        </p:nvSpPr>
        <p:spPr>
          <a:xfrm>
            <a:off x="4286248" y="1198324"/>
            <a:ext cx="4814138" cy="5016758"/>
          </a:xfrm>
          <a:prstGeom prst="rect">
            <a:avLst/>
          </a:prstGeom>
          <a:noFill/>
        </p:spPr>
        <p:txBody>
          <a:bodyPr wrap="square" rtlCol="0">
            <a:spAutoFit/>
          </a:bodyPr>
          <a:lstStyle/>
          <a:p>
            <a:pPr algn="l" eaLnBrk="1" hangingPunct="1"/>
            <a:r>
              <a:rPr lang="en-US" altLang="zh-CN" sz="2000" b="1" dirty="0" smtClean="0">
                <a:latin typeface="Times New Roman" panose="02020603050405020304" pitchFamily="18" charset="0"/>
              </a:rPr>
              <a:t> proc </a:t>
            </a:r>
            <a:r>
              <a:rPr lang="en-US" altLang="zh-CN" sz="2000" b="1" dirty="0" err="1" smtClean="0">
                <a:latin typeface="Times New Roman" panose="02020603050405020304" pitchFamily="18" charset="0"/>
              </a:rPr>
              <a:t>nQueens</a:t>
            </a:r>
            <a:r>
              <a:rPr lang="en-US" altLang="zh-CN" sz="2000" dirty="0" smtClean="0">
                <a:latin typeface="Times New Roman" panose="02020603050405020304" pitchFamily="18" charset="0"/>
              </a:rPr>
              <a:t>(n) {</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 integer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k,n,X</a:t>
            </a:r>
            <a:r>
              <a:rPr lang="en-US" altLang="zh-CN" sz="2000" dirty="0" smtClean="0">
                <a:latin typeface="Times New Roman" panose="02020603050405020304" pitchFamily="18" charset="0"/>
              </a:rPr>
              <a:t>[1..n];   X[1]:=0; k:=1; </a:t>
            </a:r>
            <a:endParaRPr lang="zh-CN" altLang="en-US"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  while</a:t>
            </a:r>
            <a:r>
              <a:rPr lang="en-US" altLang="zh-CN" sz="2000" dirty="0" smtClean="0">
                <a:latin typeface="Times New Roman" panose="02020603050405020304" pitchFamily="18" charset="0"/>
              </a:rPr>
              <a:t> k&gt;0 </a:t>
            </a:r>
            <a:r>
              <a:rPr lang="en-US" altLang="zh-CN" sz="2000" b="1" dirty="0" smtClean="0">
                <a:latin typeface="Times New Roman" panose="02020603050405020304" pitchFamily="18" charset="0"/>
              </a:rPr>
              <a:t>do</a:t>
            </a:r>
            <a:r>
              <a:rPr lang="en-US" altLang="zh-CN" sz="2000" dirty="0" smtClean="0">
                <a:latin typeface="Times New Roman" panose="02020603050405020304" pitchFamily="18" charset="0"/>
              </a:rPr>
              <a:t>  //k</a:t>
            </a:r>
            <a:r>
              <a:rPr lang="zh-CN" altLang="en-US" sz="2000" dirty="0" smtClean="0">
                <a:latin typeface="Times New Roman" panose="02020603050405020304" pitchFamily="18" charset="0"/>
              </a:rPr>
              <a:t>是当前行</a:t>
            </a:r>
            <a:r>
              <a:rPr lang="en-US" altLang="zh-CN" sz="2000" dirty="0" smtClean="0">
                <a:latin typeface="Times New Roman" panose="02020603050405020304" pitchFamily="18" charset="0"/>
              </a:rPr>
              <a:t>,X[k]</a:t>
            </a:r>
            <a:r>
              <a:rPr lang="zh-CN" altLang="en-US" sz="2000" dirty="0" smtClean="0">
                <a:latin typeface="Times New Roman" panose="02020603050405020304" pitchFamily="18" charset="0"/>
              </a:rPr>
              <a:t>是当前列</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X[k]:=X[k]+1;//</a:t>
            </a:r>
            <a:r>
              <a:rPr lang="zh-CN" altLang="en-US" sz="2000" dirty="0" smtClean="0">
                <a:latin typeface="Times New Roman" panose="02020603050405020304" pitchFamily="18" charset="0"/>
              </a:rPr>
              <a:t>转到下一列</a:t>
            </a:r>
            <a:endParaRPr lang="zh-CN" altLang="en-US" sz="2000" dirty="0" smtClean="0">
              <a:latin typeface="Times New Roman" panose="02020603050405020304" pitchFamily="18" charset="0"/>
            </a:endParaRPr>
          </a:p>
          <a:p>
            <a:pPr algn="l" eaLnBrk="1" hangingPunct="1"/>
            <a:r>
              <a:rPr lang="zh-CN" altLang="en-US" sz="2000" dirty="0" smtClean="0">
                <a:latin typeface="Times New Roman" panose="02020603050405020304" pitchFamily="18" charset="0"/>
              </a:rPr>
              <a:t>       </a:t>
            </a:r>
            <a:r>
              <a:rPr lang="en-US" altLang="zh-CN" sz="2000" b="1" dirty="0" smtClean="0">
                <a:latin typeface="Times New Roman" panose="02020603050405020304" pitchFamily="18" charset="0"/>
              </a:rPr>
              <a:t>while</a:t>
            </a:r>
            <a:r>
              <a:rPr lang="en-US" altLang="zh-CN" sz="2000" dirty="0" smtClean="0">
                <a:latin typeface="Times New Roman" panose="02020603050405020304" pitchFamily="18" charset="0"/>
              </a:rPr>
              <a:t> X[k]</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n </a:t>
            </a:r>
            <a:r>
              <a:rPr lang="en-US" altLang="zh-CN" sz="2000" b="1" dirty="0" smtClean="0">
                <a:latin typeface="Times New Roman" panose="02020603050405020304" pitchFamily="18" charset="0"/>
              </a:rPr>
              <a:t>and</a:t>
            </a:r>
            <a:r>
              <a:rPr lang="en-US" altLang="zh-CN" sz="2000" dirty="0" smtClean="0">
                <a:latin typeface="Times New Roman" panose="02020603050405020304" pitchFamily="18" charset="0"/>
              </a:rPr>
              <a:t> Place(k)=false </a:t>
            </a:r>
            <a:r>
              <a:rPr lang="en-US" altLang="zh-CN" sz="2000" b="1" dirty="0" smtClean="0">
                <a:latin typeface="Times New Roman" panose="02020603050405020304" pitchFamily="18" charset="0"/>
              </a:rPr>
              <a:t>do</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X[k]:=X[k]+1;</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      end{while}</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if</a:t>
            </a:r>
            <a:r>
              <a:rPr lang="en-US" altLang="zh-CN" sz="2000" dirty="0" smtClean="0">
                <a:latin typeface="Times New Roman" panose="02020603050405020304" pitchFamily="18" charset="0"/>
              </a:rPr>
              <a:t> X[k]</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n </a:t>
            </a:r>
            <a:r>
              <a:rPr lang="en-US" altLang="zh-CN" sz="2000" b="1" dirty="0" smtClean="0">
                <a:latin typeface="Times New Roman" panose="02020603050405020304" pitchFamily="18" charset="0"/>
              </a:rPr>
              <a:t>then</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if</a:t>
            </a:r>
            <a:r>
              <a:rPr lang="en-US" altLang="zh-CN" sz="2000" dirty="0" smtClean="0">
                <a:latin typeface="Times New Roman" panose="02020603050405020304" pitchFamily="18" charset="0"/>
              </a:rPr>
              <a:t> k=n </a:t>
            </a:r>
            <a:r>
              <a:rPr lang="en-US" altLang="zh-CN" sz="2000" b="1" dirty="0" smtClean="0">
                <a:latin typeface="Times New Roman" panose="02020603050405020304" pitchFamily="18" charset="0"/>
              </a:rPr>
              <a:t>then	</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Print(X);</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else</a:t>
            </a:r>
            <a:r>
              <a:rPr lang="en-US" altLang="zh-CN" sz="2000" dirty="0" smtClean="0">
                <a:latin typeface="Times New Roman" panose="02020603050405020304" pitchFamily="18" charset="0"/>
              </a:rPr>
              <a:t> k:=k+1; X[k]:=0; //</a:t>
            </a:r>
            <a:r>
              <a:rPr lang="zh-CN" altLang="en-US" sz="2000" dirty="0" smtClean="0">
                <a:latin typeface="Times New Roman" panose="02020603050405020304" pitchFamily="18" charset="0"/>
              </a:rPr>
              <a:t>转到下一行</a:t>
            </a:r>
            <a:endParaRPr lang="zh-CN" altLang="en-US" sz="2000" dirty="0" smtClean="0">
              <a:latin typeface="Times New Roman" panose="02020603050405020304" pitchFamily="18" charset="0"/>
            </a:endParaRPr>
          </a:p>
          <a:p>
            <a:pPr algn="l" eaLnBrk="1" hangingPunct="1"/>
            <a:r>
              <a:rPr lang="zh-CN" altLang="en-US" sz="2000" dirty="0" smtClean="0">
                <a:latin typeface="Times New Roman" panose="02020603050405020304" pitchFamily="18" charset="0"/>
              </a:rPr>
              <a:t>          </a:t>
            </a:r>
            <a:r>
              <a:rPr lang="en-US" altLang="zh-CN" sz="2000" b="1" dirty="0" smtClean="0">
                <a:latin typeface="Times New Roman" panose="02020603050405020304" pitchFamily="18" charset="0"/>
              </a:rPr>
              <a:t>end{if}</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else</a:t>
            </a:r>
            <a:r>
              <a:rPr lang="en-US" altLang="zh-CN" sz="2000" dirty="0" smtClean="0">
                <a:latin typeface="Times New Roman" panose="02020603050405020304" pitchFamily="18" charset="0"/>
              </a:rPr>
              <a:t> k:=k-1;//</a:t>
            </a:r>
            <a:r>
              <a:rPr lang="zh-CN" altLang="en-US" sz="2000" dirty="0" smtClean="0">
                <a:latin typeface="Times New Roman" panose="02020603050405020304" pitchFamily="18" charset="0"/>
              </a:rPr>
              <a:t>回溯</a:t>
            </a:r>
            <a:endParaRPr lang="zh-CN" altLang="en-US" sz="2000" dirty="0" smtClean="0">
              <a:latin typeface="Times New Roman" panose="02020603050405020304" pitchFamily="18" charset="0"/>
            </a:endParaRPr>
          </a:p>
          <a:p>
            <a:pPr algn="l" eaLnBrk="1" hangingPunct="1"/>
            <a:r>
              <a:rPr lang="zh-CN" altLang="en-US" sz="2000" dirty="0" smtClean="0">
                <a:latin typeface="Times New Roman" panose="02020603050405020304" pitchFamily="18" charset="0"/>
              </a:rPr>
              <a:t> </a:t>
            </a:r>
            <a:r>
              <a:rPr lang="zh-CN" altLang="en-US" sz="2000" b="1" dirty="0" smtClean="0">
                <a:latin typeface="Times New Roman" panose="02020603050405020304" pitchFamily="18" charset="0"/>
              </a:rPr>
              <a:t>      </a:t>
            </a:r>
            <a:r>
              <a:rPr lang="en-US" altLang="zh-CN" sz="2000" b="1" dirty="0" smtClean="0">
                <a:latin typeface="Times New Roman" panose="02020603050405020304" pitchFamily="18" charset="0"/>
              </a:rPr>
              <a:t>end{if}</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  end{while}</a:t>
            </a:r>
            <a:endParaRPr lang="en-US" altLang="zh-CN" sz="2000"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end{</a:t>
            </a:r>
            <a:r>
              <a:rPr lang="en-US" altLang="zh-CN" sz="2000" b="1" dirty="0" err="1" smtClean="0">
                <a:latin typeface="Times New Roman" panose="02020603050405020304" pitchFamily="18" charset="0"/>
              </a:rPr>
              <a:t>nQueens</a:t>
            </a:r>
            <a:r>
              <a:rPr lang="en-US" altLang="zh-CN" sz="2000" b="1" dirty="0" smtClean="0">
                <a:latin typeface="Times New Roman" panose="02020603050405020304" pitchFamily="18" charset="0"/>
              </a:rPr>
              <a:t>}</a:t>
            </a: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p:txBody>
      </p:sp>
      <p:cxnSp>
        <p:nvCxnSpPr>
          <p:cNvPr id="6" name="直接连接符 5"/>
          <p:cNvCxnSpPr/>
          <p:nvPr/>
        </p:nvCxnSpPr>
        <p:spPr bwMode="auto">
          <a:xfrm rot="5400000">
            <a:off x="1892281" y="3678239"/>
            <a:ext cx="492922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n</a:t>
            </a:r>
            <a:r>
              <a:rPr lang="zh-CN" altLang="en-US" dirty="0" smtClean="0"/>
              <a:t>皇后问题</a:t>
            </a:r>
            <a:endParaRPr lang="zh-CN" altLang="en-US" dirty="0"/>
          </a:p>
        </p:txBody>
      </p:sp>
      <p:sp>
        <p:nvSpPr>
          <p:cNvPr id="3" name="内容占位符 2"/>
          <p:cNvSpPr>
            <a:spLocks noGrp="1"/>
          </p:cNvSpPr>
          <p:nvPr>
            <p:ph idx="1"/>
          </p:nvPr>
        </p:nvSpPr>
        <p:spPr>
          <a:xfrm>
            <a:off x="142844" y="1214422"/>
            <a:ext cx="8229600" cy="471477"/>
          </a:xfrm>
        </p:spPr>
        <p:txBody>
          <a:bodyPr/>
          <a:lstStyle/>
          <a:p>
            <a:pPr lvl="1"/>
            <a:r>
              <a:rPr lang="en-US" altLang="zh-CN" sz="2400" dirty="0" smtClean="0"/>
              <a:t>4</a:t>
            </a:r>
            <a:r>
              <a:rPr lang="zh-CN" altLang="en-US" sz="2400" dirty="0" smtClean="0"/>
              <a:t>皇后解空间树的搜索情况</a:t>
            </a:r>
            <a:endParaRPr lang="zh-CN" altLang="en-US" sz="2400" dirty="0"/>
          </a:p>
        </p:txBody>
      </p:sp>
      <p:grpSp>
        <p:nvGrpSpPr>
          <p:cNvPr id="4" name="Group 939"/>
          <p:cNvGrpSpPr/>
          <p:nvPr/>
        </p:nvGrpSpPr>
        <p:grpSpPr bwMode="auto">
          <a:xfrm>
            <a:off x="928662" y="2000240"/>
            <a:ext cx="7415212" cy="4049713"/>
            <a:chOff x="839" y="1242"/>
            <a:chExt cx="4671" cy="2551"/>
          </a:xfrm>
        </p:grpSpPr>
        <p:grpSp>
          <p:nvGrpSpPr>
            <p:cNvPr id="5" name="Group 838"/>
            <p:cNvGrpSpPr/>
            <p:nvPr/>
          </p:nvGrpSpPr>
          <p:grpSpPr bwMode="auto">
            <a:xfrm>
              <a:off x="4830" y="3067"/>
              <a:ext cx="680" cy="726"/>
              <a:chOff x="4876" y="164"/>
              <a:chExt cx="680" cy="726"/>
            </a:xfrm>
          </p:grpSpPr>
          <p:grpSp>
            <p:nvGrpSpPr>
              <p:cNvPr id="6" name="Group 827"/>
              <p:cNvGrpSpPr/>
              <p:nvPr/>
            </p:nvGrpSpPr>
            <p:grpSpPr bwMode="auto">
              <a:xfrm>
                <a:off x="4876" y="210"/>
                <a:ext cx="635" cy="635"/>
                <a:chOff x="4921" y="981"/>
                <a:chExt cx="635" cy="635"/>
              </a:xfrm>
            </p:grpSpPr>
            <p:grpSp>
              <p:nvGrpSpPr>
                <p:cNvPr id="7" name="Group 811"/>
                <p:cNvGrpSpPr/>
                <p:nvPr/>
              </p:nvGrpSpPr>
              <p:grpSpPr bwMode="auto">
                <a:xfrm>
                  <a:off x="4921" y="981"/>
                  <a:ext cx="635" cy="91"/>
                  <a:chOff x="4921" y="1026"/>
                  <a:chExt cx="635" cy="91"/>
                </a:xfrm>
              </p:grpSpPr>
              <p:sp>
                <p:nvSpPr>
                  <p:cNvPr id="173" name="Rectangle 807"/>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74" name="Rectangle 808"/>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75" name="Rectangle 809"/>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anose="02020603050405020304" pitchFamily="18" charset="0"/>
                      </a:rPr>
                      <a:t>4</a:t>
                    </a:r>
                    <a:endParaRPr lang="en-US" altLang="zh-CN" sz="1600">
                      <a:latin typeface="Times New Roman" panose="02020603050405020304" pitchFamily="18" charset="0"/>
                    </a:endParaRPr>
                  </a:p>
                </p:txBody>
              </p:sp>
              <p:sp>
                <p:nvSpPr>
                  <p:cNvPr id="176" name="Rectangle 810"/>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grpSp>
            <p:grpSp>
              <p:nvGrpSpPr>
                <p:cNvPr id="8" name="Group 812"/>
                <p:cNvGrpSpPr/>
                <p:nvPr/>
              </p:nvGrpSpPr>
              <p:grpSpPr bwMode="auto">
                <a:xfrm>
                  <a:off x="4921" y="1162"/>
                  <a:ext cx="635" cy="91"/>
                  <a:chOff x="4921" y="1026"/>
                  <a:chExt cx="635" cy="91"/>
                </a:xfrm>
              </p:grpSpPr>
              <p:sp>
                <p:nvSpPr>
                  <p:cNvPr id="169" name="Rectangle 813"/>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70" name="Rectangle 814"/>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anose="02020603050405020304" pitchFamily="18" charset="0"/>
                      </a:rPr>
                      <a:t>1</a:t>
                    </a:r>
                    <a:endParaRPr lang="en-US" altLang="zh-CN" sz="1600">
                      <a:latin typeface="Times New Roman" panose="02020603050405020304" pitchFamily="18" charset="0"/>
                    </a:endParaRPr>
                  </a:p>
                </p:txBody>
              </p:sp>
              <p:sp>
                <p:nvSpPr>
                  <p:cNvPr id="171" name="Rectangle 815"/>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72" name="Rectangle 816"/>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grpSp>
            <p:grpSp>
              <p:nvGrpSpPr>
                <p:cNvPr id="9" name="Group 817"/>
                <p:cNvGrpSpPr/>
                <p:nvPr/>
              </p:nvGrpSpPr>
              <p:grpSpPr bwMode="auto">
                <a:xfrm>
                  <a:off x="4921" y="1343"/>
                  <a:ext cx="635" cy="91"/>
                  <a:chOff x="4921" y="1026"/>
                  <a:chExt cx="635" cy="91"/>
                </a:xfrm>
              </p:grpSpPr>
              <p:sp>
                <p:nvSpPr>
                  <p:cNvPr id="165" name="Rectangle 818"/>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66" name="Rectangle 819"/>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67" name="Rectangle 820"/>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68" name="Rectangle 821"/>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anose="02020603050405020304" pitchFamily="18" charset="0"/>
                      </a:rPr>
                      <a:t>3</a:t>
                    </a:r>
                    <a:endParaRPr lang="en-US" altLang="zh-CN" sz="1600">
                      <a:latin typeface="Times New Roman" panose="02020603050405020304" pitchFamily="18" charset="0"/>
                    </a:endParaRPr>
                  </a:p>
                </p:txBody>
              </p:sp>
            </p:grpSp>
            <p:grpSp>
              <p:nvGrpSpPr>
                <p:cNvPr id="10" name="Group 822"/>
                <p:cNvGrpSpPr/>
                <p:nvPr/>
              </p:nvGrpSpPr>
              <p:grpSpPr bwMode="auto">
                <a:xfrm>
                  <a:off x="4921" y="1525"/>
                  <a:ext cx="635" cy="91"/>
                  <a:chOff x="4921" y="1026"/>
                  <a:chExt cx="635" cy="91"/>
                </a:xfrm>
              </p:grpSpPr>
              <p:sp>
                <p:nvSpPr>
                  <p:cNvPr id="161" name="Rectangle 823"/>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62" name="Rectangle 824"/>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63" name="Rectangle 825"/>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64" name="Rectangle 826"/>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grpSp>
          </p:grpSp>
          <p:grpSp>
            <p:nvGrpSpPr>
              <p:cNvPr id="11" name="Group 837"/>
              <p:cNvGrpSpPr/>
              <p:nvPr/>
            </p:nvGrpSpPr>
            <p:grpSpPr bwMode="auto">
              <a:xfrm>
                <a:off x="4876" y="164"/>
                <a:ext cx="680" cy="726"/>
                <a:chOff x="4876" y="164"/>
                <a:chExt cx="680" cy="726"/>
              </a:xfrm>
            </p:grpSpPr>
            <p:sp>
              <p:nvSpPr>
                <p:cNvPr id="150" name="Rectangle 830"/>
                <p:cNvSpPr>
                  <a:spLocks noChangeArrowheads="1"/>
                </p:cNvSpPr>
                <p:nvPr/>
              </p:nvSpPr>
              <p:spPr bwMode="auto">
                <a:xfrm>
                  <a:off x="4876" y="164"/>
                  <a:ext cx="680" cy="726"/>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151" name="Line 831"/>
                <p:cNvSpPr>
                  <a:spLocks noChangeShapeType="1"/>
                </p:cNvSpPr>
                <p:nvPr/>
              </p:nvSpPr>
              <p:spPr bwMode="auto">
                <a:xfrm>
                  <a:off x="4876" y="346"/>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52" name="Line 832"/>
                <p:cNvSpPr>
                  <a:spLocks noChangeShapeType="1"/>
                </p:cNvSpPr>
                <p:nvPr/>
              </p:nvSpPr>
              <p:spPr bwMode="auto">
                <a:xfrm>
                  <a:off x="4876" y="527"/>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53" name="Line 833"/>
                <p:cNvSpPr>
                  <a:spLocks noChangeShapeType="1"/>
                </p:cNvSpPr>
                <p:nvPr/>
              </p:nvSpPr>
              <p:spPr bwMode="auto">
                <a:xfrm>
                  <a:off x="4876" y="709"/>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54" name="Line 834"/>
                <p:cNvSpPr>
                  <a:spLocks noChangeShapeType="1"/>
                </p:cNvSpPr>
                <p:nvPr/>
              </p:nvSpPr>
              <p:spPr bwMode="auto">
                <a:xfrm>
                  <a:off x="5012"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55" name="Line 835"/>
                <p:cNvSpPr>
                  <a:spLocks noChangeShapeType="1"/>
                </p:cNvSpPr>
                <p:nvPr/>
              </p:nvSpPr>
              <p:spPr bwMode="auto">
                <a:xfrm>
                  <a:off x="5193"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56" name="Line 836"/>
                <p:cNvSpPr>
                  <a:spLocks noChangeShapeType="1"/>
                </p:cNvSpPr>
                <p:nvPr/>
              </p:nvSpPr>
              <p:spPr bwMode="auto">
                <a:xfrm>
                  <a:off x="5375"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grpSp>
          <p:nvGrpSpPr>
            <p:cNvPr id="12" name="Group 839"/>
            <p:cNvGrpSpPr/>
            <p:nvPr/>
          </p:nvGrpSpPr>
          <p:grpSpPr bwMode="auto">
            <a:xfrm>
              <a:off x="3833" y="3067"/>
              <a:ext cx="680" cy="726"/>
              <a:chOff x="4876" y="164"/>
              <a:chExt cx="680" cy="726"/>
            </a:xfrm>
          </p:grpSpPr>
          <p:grpSp>
            <p:nvGrpSpPr>
              <p:cNvPr id="61" name="Group 840"/>
              <p:cNvGrpSpPr/>
              <p:nvPr/>
            </p:nvGrpSpPr>
            <p:grpSpPr bwMode="auto">
              <a:xfrm>
                <a:off x="4876" y="210"/>
                <a:ext cx="635" cy="635"/>
                <a:chOff x="4921" y="981"/>
                <a:chExt cx="635" cy="635"/>
              </a:xfrm>
            </p:grpSpPr>
            <p:grpSp>
              <p:nvGrpSpPr>
                <p:cNvPr id="62" name="Group 841"/>
                <p:cNvGrpSpPr/>
                <p:nvPr/>
              </p:nvGrpSpPr>
              <p:grpSpPr bwMode="auto">
                <a:xfrm>
                  <a:off x="4921" y="981"/>
                  <a:ext cx="635" cy="91"/>
                  <a:chOff x="4921" y="1026"/>
                  <a:chExt cx="635" cy="91"/>
                </a:xfrm>
              </p:grpSpPr>
              <p:sp>
                <p:nvSpPr>
                  <p:cNvPr id="144" name="Rectangle 842"/>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45" name="Rectangle 843"/>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46" name="Rectangle 844"/>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47" name="Rectangle 845"/>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anose="02020603050405020304" pitchFamily="18" charset="0"/>
                      </a:rPr>
                      <a:t>3</a:t>
                    </a:r>
                    <a:endParaRPr lang="en-US" altLang="zh-CN" sz="1600">
                      <a:latin typeface="Times New Roman" panose="02020603050405020304" pitchFamily="18" charset="0"/>
                    </a:endParaRPr>
                  </a:p>
                </p:txBody>
              </p:sp>
            </p:grpSp>
            <p:grpSp>
              <p:nvGrpSpPr>
                <p:cNvPr id="70" name="Group 846"/>
                <p:cNvGrpSpPr/>
                <p:nvPr/>
              </p:nvGrpSpPr>
              <p:grpSpPr bwMode="auto">
                <a:xfrm>
                  <a:off x="4921" y="1162"/>
                  <a:ext cx="635" cy="91"/>
                  <a:chOff x="4921" y="1026"/>
                  <a:chExt cx="635" cy="91"/>
                </a:xfrm>
              </p:grpSpPr>
              <p:sp>
                <p:nvSpPr>
                  <p:cNvPr id="140" name="Rectangle 847"/>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41" name="Rectangle 848"/>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anose="02020603050405020304" pitchFamily="18" charset="0"/>
                      </a:rPr>
                      <a:t>1</a:t>
                    </a:r>
                    <a:endParaRPr lang="en-US" altLang="zh-CN" sz="1600">
                      <a:latin typeface="Times New Roman" panose="02020603050405020304" pitchFamily="18" charset="0"/>
                    </a:endParaRPr>
                  </a:p>
                </p:txBody>
              </p:sp>
              <p:sp>
                <p:nvSpPr>
                  <p:cNvPr id="142" name="Rectangle 849"/>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43" name="Rectangle 850"/>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grpSp>
            <p:grpSp>
              <p:nvGrpSpPr>
                <p:cNvPr id="71" name="Group 851"/>
                <p:cNvGrpSpPr/>
                <p:nvPr/>
              </p:nvGrpSpPr>
              <p:grpSpPr bwMode="auto">
                <a:xfrm>
                  <a:off x="4921" y="1343"/>
                  <a:ext cx="635" cy="91"/>
                  <a:chOff x="4921" y="1026"/>
                  <a:chExt cx="635" cy="91"/>
                </a:xfrm>
              </p:grpSpPr>
              <p:sp>
                <p:nvSpPr>
                  <p:cNvPr id="136" name="Rectangle 852"/>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37" name="Rectangle 853"/>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38" name="Rectangle 854"/>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anose="02020603050405020304" pitchFamily="18" charset="0"/>
                      </a:rPr>
                      <a:t>4</a:t>
                    </a:r>
                    <a:endParaRPr lang="en-US" altLang="zh-CN" sz="1600">
                      <a:latin typeface="Times New Roman" panose="02020603050405020304" pitchFamily="18" charset="0"/>
                    </a:endParaRPr>
                  </a:p>
                </p:txBody>
              </p:sp>
              <p:sp>
                <p:nvSpPr>
                  <p:cNvPr id="139" name="Rectangle 855"/>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grpSp>
            <p:grpSp>
              <p:nvGrpSpPr>
                <p:cNvPr id="72" name="Group 856"/>
                <p:cNvGrpSpPr/>
                <p:nvPr/>
              </p:nvGrpSpPr>
              <p:grpSpPr bwMode="auto">
                <a:xfrm>
                  <a:off x="4921" y="1525"/>
                  <a:ext cx="635" cy="91"/>
                  <a:chOff x="4921" y="1026"/>
                  <a:chExt cx="635" cy="91"/>
                </a:xfrm>
              </p:grpSpPr>
              <p:sp>
                <p:nvSpPr>
                  <p:cNvPr id="132" name="Rectangle 857"/>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anose="02020603050405020304" pitchFamily="18" charset="0"/>
                      </a:rPr>
                      <a:t>2</a:t>
                    </a:r>
                    <a:endParaRPr lang="en-US" altLang="zh-CN" sz="1600">
                      <a:latin typeface="Times New Roman" panose="02020603050405020304" pitchFamily="18" charset="0"/>
                    </a:endParaRPr>
                  </a:p>
                </p:txBody>
              </p:sp>
              <p:sp>
                <p:nvSpPr>
                  <p:cNvPr id="133" name="Rectangle 858"/>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34" name="Rectangle 859"/>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35" name="Rectangle 860"/>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grpSp>
          </p:grpSp>
          <p:grpSp>
            <p:nvGrpSpPr>
              <p:cNvPr id="73" name="Group 861"/>
              <p:cNvGrpSpPr/>
              <p:nvPr/>
            </p:nvGrpSpPr>
            <p:grpSpPr bwMode="auto">
              <a:xfrm>
                <a:off x="4876" y="164"/>
                <a:ext cx="680" cy="726"/>
                <a:chOff x="4876" y="164"/>
                <a:chExt cx="680" cy="726"/>
              </a:xfrm>
            </p:grpSpPr>
            <p:sp>
              <p:nvSpPr>
                <p:cNvPr id="121" name="Rectangle 862"/>
                <p:cNvSpPr>
                  <a:spLocks noChangeArrowheads="1"/>
                </p:cNvSpPr>
                <p:nvPr/>
              </p:nvSpPr>
              <p:spPr bwMode="auto">
                <a:xfrm>
                  <a:off x="4876" y="164"/>
                  <a:ext cx="680" cy="726"/>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122" name="Line 863"/>
                <p:cNvSpPr>
                  <a:spLocks noChangeShapeType="1"/>
                </p:cNvSpPr>
                <p:nvPr/>
              </p:nvSpPr>
              <p:spPr bwMode="auto">
                <a:xfrm>
                  <a:off x="4876" y="346"/>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23" name="Line 864"/>
                <p:cNvSpPr>
                  <a:spLocks noChangeShapeType="1"/>
                </p:cNvSpPr>
                <p:nvPr/>
              </p:nvSpPr>
              <p:spPr bwMode="auto">
                <a:xfrm>
                  <a:off x="4876" y="527"/>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24" name="Line 865"/>
                <p:cNvSpPr>
                  <a:spLocks noChangeShapeType="1"/>
                </p:cNvSpPr>
                <p:nvPr/>
              </p:nvSpPr>
              <p:spPr bwMode="auto">
                <a:xfrm>
                  <a:off x="4876" y="709"/>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25" name="Line 866"/>
                <p:cNvSpPr>
                  <a:spLocks noChangeShapeType="1"/>
                </p:cNvSpPr>
                <p:nvPr/>
              </p:nvSpPr>
              <p:spPr bwMode="auto">
                <a:xfrm>
                  <a:off x="5012"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26" name="Line 867"/>
                <p:cNvSpPr>
                  <a:spLocks noChangeShapeType="1"/>
                </p:cNvSpPr>
                <p:nvPr/>
              </p:nvSpPr>
              <p:spPr bwMode="auto">
                <a:xfrm>
                  <a:off x="5193"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127" name="Line 868"/>
                <p:cNvSpPr>
                  <a:spLocks noChangeShapeType="1"/>
                </p:cNvSpPr>
                <p:nvPr/>
              </p:nvSpPr>
              <p:spPr bwMode="auto">
                <a:xfrm>
                  <a:off x="5375"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grpSp>
          <p:nvGrpSpPr>
            <p:cNvPr id="90" name="Group 870"/>
            <p:cNvGrpSpPr/>
            <p:nvPr/>
          </p:nvGrpSpPr>
          <p:grpSpPr bwMode="auto">
            <a:xfrm>
              <a:off x="1882" y="3067"/>
              <a:ext cx="680" cy="726"/>
              <a:chOff x="4876" y="164"/>
              <a:chExt cx="680" cy="726"/>
            </a:xfrm>
          </p:grpSpPr>
          <p:grpSp>
            <p:nvGrpSpPr>
              <p:cNvPr id="91" name="Group 871"/>
              <p:cNvGrpSpPr/>
              <p:nvPr/>
            </p:nvGrpSpPr>
            <p:grpSpPr bwMode="auto">
              <a:xfrm>
                <a:off x="4876" y="210"/>
                <a:ext cx="635" cy="635"/>
                <a:chOff x="4921" y="981"/>
                <a:chExt cx="635" cy="635"/>
              </a:xfrm>
            </p:grpSpPr>
            <p:grpSp>
              <p:nvGrpSpPr>
                <p:cNvPr id="99" name="Group 872"/>
                <p:cNvGrpSpPr/>
                <p:nvPr/>
              </p:nvGrpSpPr>
              <p:grpSpPr bwMode="auto">
                <a:xfrm>
                  <a:off x="4921" y="981"/>
                  <a:ext cx="635" cy="91"/>
                  <a:chOff x="4921" y="1026"/>
                  <a:chExt cx="635" cy="91"/>
                </a:xfrm>
              </p:grpSpPr>
              <p:sp>
                <p:nvSpPr>
                  <p:cNvPr id="115" name="Rectangle 873"/>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anose="02020603050405020304" pitchFamily="18" charset="0"/>
                      </a:rPr>
                      <a:t>2</a:t>
                    </a:r>
                    <a:endParaRPr lang="en-US" altLang="zh-CN" sz="1600">
                      <a:latin typeface="Times New Roman" panose="02020603050405020304" pitchFamily="18" charset="0"/>
                    </a:endParaRPr>
                  </a:p>
                </p:txBody>
              </p:sp>
              <p:sp>
                <p:nvSpPr>
                  <p:cNvPr id="116" name="Rectangle 874"/>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17" name="Rectangle 875"/>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18" name="Rectangle 876"/>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grpSp>
            <p:grpSp>
              <p:nvGrpSpPr>
                <p:cNvPr id="100" name="Group 877"/>
                <p:cNvGrpSpPr/>
                <p:nvPr/>
              </p:nvGrpSpPr>
              <p:grpSpPr bwMode="auto">
                <a:xfrm>
                  <a:off x="4921" y="1162"/>
                  <a:ext cx="635" cy="91"/>
                  <a:chOff x="4921" y="1026"/>
                  <a:chExt cx="635" cy="91"/>
                </a:xfrm>
              </p:grpSpPr>
              <p:sp>
                <p:nvSpPr>
                  <p:cNvPr id="111" name="Rectangle 878"/>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12" name="Rectangle 879"/>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13" name="Rectangle 880"/>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anose="02020603050405020304" pitchFamily="18" charset="0"/>
                      </a:rPr>
                      <a:t>4</a:t>
                    </a:r>
                    <a:endParaRPr lang="en-US" altLang="zh-CN" sz="1600">
                      <a:latin typeface="Times New Roman" panose="02020603050405020304" pitchFamily="18" charset="0"/>
                    </a:endParaRPr>
                  </a:p>
                </p:txBody>
              </p:sp>
              <p:sp>
                <p:nvSpPr>
                  <p:cNvPr id="114" name="Rectangle 881"/>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grpSp>
            <p:grpSp>
              <p:nvGrpSpPr>
                <p:cNvPr id="101" name="Group 882"/>
                <p:cNvGrpSpPr/>
                <p:nvPr/>
              </p:nvGrpSpPr>
              <p:grpSpPr bwMode="auto">
                <a:xfrm>
                  <a:off x="4921" y="1343"/>
                  <a:ext cx="635" cy="91"/>
                  <a:chOff x="4921" y="1026"/>
                  <a:chExt cx="635" cy="91"/>
                </a:xfrm>
              </p:grpSpPr>
              <p:sp>
                <p:nvSpPr>
                  <p:cNvPr id="107" name="Rectangle 883"/>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08" name="Rectangle 884"/>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anose="02020603050405020304" pitchFamily="18" charset="0"/>
                      </a:rPr>
                      <a:t>1</a:t>
                    </a:r>
                    <a:endParaRPr lang="en-US" altLang="zh-CN" sz="1600">
                      <a:latin typeface="Times New Roman" panose="02020603050405020304" pitchFamily="18" charset="0"/>
                    </a:endParaRPr>
                  </a:p>
                </p:txBody>
              </p:sp>
              <p:sp>
                <p:nvSpPr>
                  <p:cNvPr id="109" name="Rectangle 885"/>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10" name="Rectangle 886"/>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grpSp>
            <p:grpSp>
              <p:nvGrpSpPr>
                <p:cNvPr id="102" name="Group 887"/>
                <p:cNvGrpSpPr/>
                <p:nvPr/>
              </p:nvGrpSpPr>
              <p:grpSpPr bwMode="auto">
                <a:xfrm>
                  <a:off x="4921" y="1525"/>
                  <a:ext cx="635" cy="91"/>
                  <a:chOff x="4921" y="1026"/>
                  <a:chExt cx="635" cy="91"/>
                </a:xfrm>
              </p:grpSpPr>
              <p:sp>
                <p:nvSpPr>
                  <p:cNvPr id="103" name="Rectangle 888"/>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04" name="Rectangle 889"/>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05" name="Rectangle 890"/>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106" name="Rectangle 891"/>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anose="02020603050405020304" pitchFamily="18" charset="0"/>
                      </a:rPr>
                      <a:t>3</a:t>
                    </a:r>
                    <a:endParaRPr lang="en-US" altLang="zh-CN" sz="1600">
                      <a:latin typeface="Times New Roman" panose="02020603050405020304" pitchFamily="18" charset="0"/>
                    </a:endParaRPr>
                  </a:p>
                </p:txBody>
              </p:sp>
            </p:grpSp>
          </p:grpSp>
          <p:grpSp>
            <p:nvGrpSpPr>
              <p:cNvPr id="119" name="Group 892"/>
              <p:cNvGrpSpPr/>
              <p:nvPr/>
            </p:nvGrpSpPr>
            <p:grpSpPr bwMode="auto">
              <a:xfrm>
                <a:off x="4876" y="164"/>
                <a:ext cx="680" cy="726"/>
                <a:chOff x="4876" y="164"/>
                <a:chExt cx="680" cy="726"/>
              </a:xfrm>
            </p:grpSpPr>
            <p:sp>
              <p:nvSpPr>
                <p:cNvPr id="92" name="Rectangle 893"/>
                <p:cNvSpPr>
                  <a:spLocks noChangeArrowheads="1"/>
                </p:cNvSpPr>
                <p:nvPr/>
              </p:nvSpPr>
              <p:spPr bwMode="auto">
                <a:xfrm>
                  <a:off x="4876" y="164"/>
                  <a:ext cx="680" cy="726"/>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93" name="Line 894"/>
                <p:cNvSpPr>
                  <a:spLocks noChangeShapeType="1"/>
                </p:cNvSpPr>
                <p:nvPr/>
              </p:nvSpPr>
              <p:spPr bwMode="auto">
                <a:xfrm>
                  <a:off x="4876" y="346"/>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4" name="Line 895"/>
                <p:cNvSpPr>
                  <a:spLocks noChangeShapeType="1"/>
                </p:cNvSpPr>
                <p:nvPr/>
              </p:nvSpPr>
              <p:spPr bwMode="auto">
                <a:xfrm>
                  <a:off x="4876" y="527"/>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5" name="Line 896"/>
                <p:cNvSpPr>
                  <a:spLocks noChangeShapeType="1"/>
                </p:cNvSpPr>
                <p:nvPr/>
              </p:nvSpPr>
              <p:spPr bwMode="auto">
                <a:xfrm>
                  <a:off x="4876" y="709"/>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6" name="Line 897"/>
                <p:cNvSpPr>
                  <a:spLocks noChangeShapeType="1"/>
                </p:cNvSpPr>
                <p:nvPr/>
              </p:nvSpPr>
              <p:spPr bwMode="auto">
                <a:xfrm>
                  <a:off x="5012"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7" name="Line 898"/>
                <p:cNvSpPr>
                  <a:spLocks noChangeShapeType="1"/>
                </p:cNvSpPr>
                <p:nvPr/>
              </p:nvSpPr>
              <p:spPr bwMode="auto">
                <a:xfrm>
                  <a:off x="5193"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98" name="Line 899"/>
                <p:cNvSpPr>
                  <a:spLocks noChangeShapeType="1"/>
                </p:cNvSpPr>
                <p:nvPr/>
              </p:nvSpPr>
              <p:spPr bwMode="auto">
                <a:xfrm>
                  <a:off x="5375"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grpSp>
          <p:nvGrpSpPr>
            <p:cNvPr id="120" name="Group 900"/>
            <p:cNvGrpSpPr/>
            <p:nvPr/>
          </p:nvGrpSpPr>
          <p:grpSpPr bwMode="auto">
            <a:xfrm>
              <a:off x="839" y="3067"/>
              <a:ext cx="680" cy="726"/>
              <a:chOff x="4876" y="164"/>
              <a:chExt cx="680" cy="726"/>
            </a:xfrm>
          </p:grpSpPr>
          <p:grpSp>
            <p:nvGrpSpPr>
              <p:cNvPr id="128" name="Group 901"/>
              <p:cNvGrpSpPr/>
              <p:nvPr/>
            </p:nvGrpSpPr>
            <p:grpSpPr bwMode="auto">
              <a:xfrm>
                <a:off x="4876" y="210"/>
                <a:ext cx="635" cy="635"/>
                <a:chOff x="4921" y="981"/>
                <a:chExt cx="635" cy="635"/>
              </a:xfrm>
            </p:grpSpPr>
            <p:grpSp>
              <p:nvGrpSpPr>
                <p:cNvPr id="129" name="Group 902"/>
                <p:cNvGrpSpPr/>
                <p:nvPr/>
              </p:nvGrpSpPr>
              <p:grpSpPr bwMode="auto">
                <a:xfrm>
                  <a:off x="4921" y="981"/>
                  <a:ext cx="635" cy="91"/>
                  <a:chOff x="4921" y="1026"/>
                  <a:chExt cx="635" cy="91"/>
                </a:xfrm>
              </p:grpSpPr>
              <p:sp>
                <p:nvSpPr>
                  <p:cNvPr id="86" name="Rectangle 903"/>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87" name="Rectangle 904"/>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anose="02020603050405020304" pitchFamily="18" charset="0"/>
                      </a:rPr>
                      <a:t>1</a:t>
                    </a:r>
                    <a:endParaRPr lang="en-US" altLang="zh-CN" sz="1600">
                      <a:latin typeface="Times New Roman" panose="02020603050405020304" pitchFamily="18" charset="0"/>
                    </a:endParaRPr>
                  </a:p>
                </p:txBody>
              </p:sp>
              <p:sp>
                <p:nvSpPr>
                  <p:cNvPr id="88" name="Rectangle 905"/>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89" name="Rectangle 906"/>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grpSp>
            <p:grpSp>
              <p:nvGrpSpPr>
                <p:cNvPr id="130" name="Group 907"/>
                <p:cNvGrpSpPr/>
                <p:nvPr/>
              </p:nvGrpSpPr>
              <p:grpSpPr bwMode="auto">
                <a:xfrm>
                  <a:off x="4921" y="1162"/>
                  <a:ext cx="635" cy="91"/>
                  <a:chOff x="4921" y="1026"/>
                  <a:chExt cx="635" cy="91"/>
                </a:xfrm>
              </p:grpSpPr>
              <p:sp>
                <p:nvSpPr>
                  <p:cNvPr id="82" name="Rectangle 908"/>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83" name="Rectangle 909"/>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84" name="Rectangle 910"/>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anose="02020603050405020304" pitchFamily="18" charset="0"/>
                      </a:rPr>
                      <a:t>4</a:t>
                    </a:r>
                    <a:endParaRPr lang="en-US" altLang="zh-CN" sz="1600">
                      <a:latin typeface="Times New Roman" panose="02020603050405020304" pitchFamily="18" charset="0"/>
                    </a:endParaRPr>
                  </a:p>
                </p:txBody>
              </p:sp>
              <p:sp>
                <p:nvSpPr>
                  <p:cNvPr id="85" name="Rectangle 911"/>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grpSp>
            <p:grpSp>
              <p:nvGrpSpPr>
                <p:cNvPr id="131" name="Group 912"/>
                <p:cNvGrpSpPr/>
                <p:nvPr/>
              </p:nvGrpSpPr>
              <p:grpSpPr bwMode="auto">
                <a:xfrm>
                  <a:off x="4921" y="1343"/>
                  <a:ext cx="635" cy="91"/>
                  <a:chOff x="4921" y="1026"/>
                  <a:chExt cx="635" cy="91"/>
                </a:xfrm>
              </p:grpSpPr>
              <p:sp>
                <p:nvSpPr>
                  <p:cNvPr id="78" name="Rectangle 913"/>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r>
                      <a:rPr lang="en-US" altLang="zh-CN" sz="1600">
                        <a:latin typeface="Times New Roman" panose="02020603050405020304" pitchFamily="18" charset="0"/>
                      </a:rPr>
                      <a:t>2</a:t>
                    </a:r>
                    <a:endParaRPr lang="en-US" altLang="zh-CN" sz="1600">
                      <a:latin typeface="Times New Roman" panose="02020603050405020304" pitchFamily="18" charset="0"/>
                    </a:endParaRPr>
                  </a:p>
                </p:txBody>
              </p:sp>
              <p:sp>
                <p:nvSpPr>
                  <p:cNvPr id="79" name="Rectangle 914"/>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80" name="Rectangle 915"/>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81" name="Rectangle 916"/>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grpSp>
            <p:grpSp>
              <p:nvGrpSpPr>
                <p:cNvPr id="148" name="Group 917"/>
                <p:cNvGrpSpPr/>
                <p:nvPr/>
              </p:nvGrpSpPr>
              <p:grpSpPr bwMode="auto">
                <a:xfrm>
                  <a:off x="4921" y="1525"/>
                  <a:ext cx="635" cy="91"/>
                  <a:chOff x="4921" y="1026"/>
                  <a:chExt cx="635" cy="91"/>
                </a:xfrm>
              </p:grpSpPr>
              <p:sp>
                <p:nvSpPr>
                  <p:cNvPr id="74" name="Rectangle 918"/>
                  <p:cNvSpPr>
                    <a:spLocks noChangeArrowheads="1"/>
                  </p:cNvSpPr>
                  <p:nvPr/>
                </p:nvSpPr>
                <p:spPr bwMode="auto">
                  <a:xfrm>
                    <a:off x="5103"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75" name="Rectangle 919"/>
                  <p:cNvSpPr>
                    <a:spLocks noChangeArrowheads="1"/>
                  </p:cNvSpPr>
                  <p:nvPr/>
                </p:nvSpPr>
                <p:spPr bwMode="auto">
                  <a:xfrm>
                    <a:off x="4921"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76" name="Rectangle 920"/>
                  <p:cNvSpPr>
                    <a:spLocks noChangeArrowheads="1"/>
                  </p:cNvSpPr>
                  <p:nvPr/>
                </p:nvSpPr>
                <p:spPr bwMode="auto">
                  <a:xfrm>
                    <a:off x="5465"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sp>
                <p:nvSpPr>
                  <p:cNvPr id="77" name="Rectangle 921"/>
                  <p:cNvSpPr>
                    <a:spLocks noChangeArrowheads="1"/>
                  </p:cNvSpPr>
                  <p:nvPr/>
                </p:nvSpPr>
                <p:spPr bwMode="auto">
                  <a:xfrm>
                    <a:off x="5284" y="1026"/>
                    <a:ext cx="91" cy="91"/>
                  </a:xfrm>
                  <a:prstGeom prst="rect">
                    <a:avLst/>
                  </a:prstGeom>
                  <a:noFill/>
                  <a:ln w="12700" cap="sq">
                    <a:noFill/>
                    <a:miter lim="800000"/>
                    <a:headEnd type="none" w="sm" len="sm"/>
                    <a:tailEnd type="none" w="sm" len="sm"/>
                  </a:ln>
                </p:spPr>
                <p:txBody>
                  <a:bodyPr wrap="none" lIns="0" tIns="0" rIns="0" bIns="0" anchor="ctr"/>
                  <a:lstStyle/>
                  <a:p>
                    <a:pPr algn="ctr">
                      <a:lnSpc>
                        <a:spcPct val="80000"/>
                      </a:lnSpc>
                    </a:pPr>
                    <a:endParaRPr lang="en-US" altLang="zh-CN" sz="1600">
                      <a:latin typeface="Times New Roman" panose="02020603050405020304" pitchFamily="18" charset="0"/>
                    </a:endParaRPr>
                  </a:p>
                </p:txBody>
              </p:sp>
            </p:grpSp>
          </p:grpSp>
          <p:grpSp>
            <p:nvGrpSpPr>
              <p:cNvPr id="149" name="Group 922"/>
              <p:cNvGrpSpPr/>
              <p:nvPr/>
            </p:nvGrpSpPr>
            <p:grpSpPr bwMode="auto">
              <a:xfrm>
                <a:off x="4876" y="164"/>
                <a:ext cx="680" cy="726"/>
                <a:chOff x="4876" y="164"/>
                <a:chExt cx="680" cy="726"/>
              </a:xfrm>
            </p:grpSpPr>
            <p:sp>
              <p:nvSpPr>
                <p:cNvPr id="63" name="Rectangle 923"/>
                <p:cNvSpPr>
                  <a:spLocks noChangeArrowheads="1"/>
                </p:cNvSpPr>
                <p:nvPr/>
              </p:nvSpPr>
              <p:spPr bwMode="auto">
                <a:xfrm>
                  <a:off x="4876" y="164"/>
                  <a:ext cx="680" cy="726"/>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64" name="Line 924"/>
                <p:cNvSpPr>
                  <a:spLocks noChangeShapeType="1"/>
                </p:cNvSpPr>
                <p:nvPr/>
              </p:nvSpPr>
              <p:spPr bwMode="auto">
                <a:xfrm>
                  <a:off x="4876" y="346"/>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5" name="Line 925"/>
                <p:cNvSpPr>
                  <a:spLocks noChangeShapeType="1"/>
                </p:cNvSpPr>
                <p:nvPr/>
              </p:nvSpPr>
              <p:spPr bwMode="auto">
                <a:xfrm>
                  <a:off x="4876" y="527"/>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6" name="Line 926"/>
                <p:cNvSpPr>
                  <a:spLocks noChangeShapeType="1"/>
                </p:cNvSpPr>
                <p:nvPr/>
              </p:nvSpPr>
              <p:spPr bwMode="auto">
                <a:xfrm>
                  <a:off x="4876" y="709"/>
                  <a:ext cx="680"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7" name="Line 927"/>
                <p:cNvSpPr>
                  <a:spLocks noChangeShapeType="1"/>
                </p:cNvSpPr>
                <p:nvPr/>
              </p:nvSpPr>
              <p:spPr bwMode="auto">
                <a:xfrm>
                  <a:off x="5012"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8" name="Line 928"/>
                <p:cNvSpPr>
                  <a:spLocks noChangeShapeType="1"/>
                </p:cNvSpPr>
                <p:nvPr/>
              </p:nvSpPr>
              <p:spPr bwMode="auto">
                <a:xfrm>
                  <a:off x="5193"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69" name="Line 929"/>
                <p:cNvSpPr>
                  <a:spLocks noChangeShapeType="1"/>
                </p:cNvSpPr>
                <p:nvPr/>
              </p:nvSpPr>
              <p:spPr bwMode="auto">
                <a:xfrm>
                  <a:off x="5375" y="164"/>
                  <a:ext cx="0" cy="726"/>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grpSp>
          <p:nvGrpSpPr>
            <p:cNvPr id="157" name="Group 936"/>
            <p:cNvGrpSpPr/>
            <p:nvPr/>
          </p:nvGrpSpPr>
          <p:grpSpPr bwMode="auto">
            <a:xfrm>
              <a:off x="3364" y="1327"/>
              <a:ext cx="1508" cy="2268"/>
              <a:chOff x="3364" y="1327"/>
              <a:chExt cx="1508" cy="2268"/>
            </a:xfrm>
          </p:grpSpPr>
          <p:sp>
            <p:nvSpPr>
              <p:cNvPr id="53" name="Line 49"/>
              <p:cNvSpPr>
                <a:spLocks noChangeShapeType="1"/>
              </p:cNvSpPr>
              <p:nvPr/>
            </p:nvSpPr>
            <p:spPr bwMode="auto">
              <a:xfrm>
                <a:off x="3364" y="1364"/>
                <a:ext cx="511" cy="343"/>
              </a:xfrm>
              <a:prstGeom prst="line">
                <a:avLst/>
              </a:prstGeom>
              <a:noFill/>
              <a:ln w="9525">
                <a:solidFill>
                  <a:srgbClr val="000000"/>
                </a:solidFill>
                <a:round/>
              </a:ln>
            </p:spPr>
            <p:txBody>
              <a:bodyPr/>
              <a:lstStyle/>
              <a:p>
                <a:endParaRPr lang="zh-CN" altLang="en-US"/>
              </a:p>
            </p:txBody>
          </p:sp>
          <p:sp>
            <p:nvSpPr>
              <p:cNvPr id="54" name="Line 50"/>
              <p:cNvSpPr>
                <a:spLocks noChangeShapeType="1"/>
              </p:cNvSpPr>
              <p:nvPr/>
            </p:nvSpPr>
            <p:spPr bwMode="auto">
              <a:xfrm flipH="1">
                <a:off x="3597" y="1857"/>
                <a:ext cx="278" cy="466"/>
              </a:xfrm>
              <a:prstGeom prst="line">
                <a:avLst/>
              </a:prstGeom>
              <a:noFill/>
              <a:ln w="9525">
                <a:solidFill>
                  <a:srgbClr val="000000"/>
                </a:solidFill>
                <a:round/>
              </a:ln>
            </p:spPr>
            <p:txBody>
              <a:bodyPr/>
              <a:lstStyle/>
              <a:p>
                <a:endParaRPr lang="zh-CN" altLang="en-US"/>
              </a:p>
            </p:txBody>
          </p:sp>
          <p:sp>
            <p:nvSpPr>
              <p:cNvPr id="55" name="Line 51"/>
              <p:cNvSpPr>
                <a:spLocks noChangeShapeType="1"/>
              </p:cNvSpPr>
              <p:nvPr/>
            </p:nvSpPr>
            <p:spPr bwMode="auto">
              <a:xfrm>
                <a:off x="3597" y="2450"/>
                <a:ext cx="129" cy="471"/>
              </a:xfrm>
              <a:prstGeom prst="line">
                <a:avLst/>
              </a:prstGeom>
              <a:noFill/>
              <a:ln w="9525">
                <a:solidFill>
                  <a:srgbClr val="000000"/>
                </a:solidFill>
                <a:round/>
              </a:ln>
            </p:spPr>
            <p:txBody>
              <a:bodyPr/>
              <a:lstStyle/>
              <a:p>
                <a:endParaRPr lang="zh-CN" altLang="en-US"/>
              </a:p>
            </p:txBody>
          </p:sp>
          <p:sp>
            <p:nvSpPr>
              <p:cNvPr id="56" name="Line 52"/>
              <p:cNvSpPr>
                <a:spLocks noChangeShapeType="1"/>
              </p:cNvSpPr>
              <p:nvPr/>
            </p:nvSpPr>
            <p:spPr bwMode="auto">
              <a:xfrm>
                <a:off x="3726" y="3071"/>
                <a:ext cx="0" cy="524"/>
              </a:xfrm>
              <a:prstGeom prst="line">
                <a:avLst/>
              </a:prstGeom>
              <a:noFill/>
              <a:ln w="9525">
                <a:solidFill>
                  <a:srgbClr val="000000"/>
                </a:solidFill>
                <a:round/>
              </a:ln>
            </p:spPr>
            <p:txBody>
              <a:bodyPr/>
              <a:lstStyle/>
              <a:p>
                <a:endParaRPr lang="zh-CN" altLang="en-US"/>
              </a:p>
            </p:txBody>
          </p:sp>
          <p:sp>
            <p:nvSpPr>
              <p:cNvPr id="57" name="Line 69"/>
              <p:cNvSpPr>
                <a:spLocks noChangeShapeType="1"/>
              </p:cNvSpPr>
              <p:nvPr/>
            </p:nvSpPr>
            <p:spPr bwMode="auto">
              <a:xfrm>
                <a:off x="3364" y="1327"/>
                <a:ext cx="1436" cy="529"/>
              </a:xfrm>
              <a:prstGeom prst="line">
                <a:avLst/>
              </a:prstGeom>
              <a:noFill/>
              <a:ln w="9525">
                <a:solidFill>
                  <a:srgbClr val="000000"/>
                </a:solidFill>
                <a:round/>
              </a:ln>
            </p:spPr>
            <p:txBody>
              <a:bodyPr/>
              <a:lstStyle/>
              <a:p>
                <a:endParaRPr lang="zh-CN" altLang="en-US"/>
              </a:p>
            </p:txBody>
          </p:sp>
          <p:sp>
            <p:nvSpPr>
              <p:cNvPr id="58" name="Line 72"/>
              <p:cNvSpPr>
                <a:spLocks noChangeShapeType="1"/>
              </p:cNvSpPr>
              <p:nvPr/>
            </p:nvSpPr>
            <p:spPr bwMode="auto">
              <a:xfrm flipH="1">
                <a:off x="4464" y="1991"/>
                <a:ext cx="336" cy="319"/>
              </a:xfrm>
              <a:prstGeom prst="line">
                <a:avLst/>
              </a:prstGeom>
              <a:noFill/>
              <a:ln w="9525">
                <a:solidFill>
                  <a:srgbClr val="000000"/>
                </a:solidFill>
                <a:round/>
              </a:ln>
            </p:spPr>
            <p:txBody>
              <a:bodyPr/>
              <a:lstStyle/>
              <a:p>
                <a:endParaRPr lang="zh-CN" altLang="en-US"/>
              </a:p>
            </p:txBody>
          </p:sp>
          <p:sp>
            <p:nvSpPr>
              <p:cNvPr id="59" name="Line 75"/>
              <p:cNvSpPr>
                <a:spLocks noChangeShapeType="1"/>
              </p:cNvSpPr>
              <p:nvPr/>
            </p:nvSpPr>
            <p:spPr bwMode="auto">
              <a:xfrm>
                <a:off x="4432" y="2459"/>
                <a:ext cx="239" cy="494"/>
              </a:xfrm>
              <a:prstGeom prst="line">
                <a:avLst/>
              </a:prstGeom>
              <a:noFill/>
              <a:ln w="9525">
                <a:solidFill>
                  <a:srgbClr val="000000"/>
                </a:solidFill>
                <a:round/>
              </a:ln>
            </p:spPr>
            <p:txBody>
              <a:bodyPr/>
              <a:lstStyle/>
              <a:p>
                <a:endParaRPr lang="zh-CN" altLang="en-US"/>
              </a:p>
            </p:txBody>
          </p:sp>
          <p:sp>
            <p:nvSpPr>
              <p:cNvPr id="60" name="Line 78"/>
              <p:cNvSpPr>
                <a:spLocks noChangeShapeType="1"/>
              </p:cNvSpPr>
              <p:nvPr/>
            </p:nvSpPr>
            <p:spPr bwMode="auto">
              <a:xfrm flipH="1">
                <a:off x="4872" y="1992"/>
                <a:ext cx="0" cy="318"/>
              </a:xfrm>
              <a:prstGeom prst="line">
                <a:avLst/>
              </a:prstGeom>
              <a:noFill/>
              <a:ln w="9525">
                <a:solidFill>
                  <a:srgbClr val="000000"/>
                </a:solidFill>
                <a:round/>
              </a:ln>
            </p:spPr>
            <p:txBody>
              <a:bodyPr/>
              <a:lstStyle/>
              <a:p>
                <a:endParaRPr lang="zh-CN" altLang="en-US"/>
              </a:p>
            </p:txBody>
          </p:sp>
        </p:grpSp>
        <p:grpSp>
          <p:nvGrpSpPr>
            <p:cNvPr id="158" name="Group 937"/>
            <p:cNvGrpSpPr/>
            <p:nvPr/>
          </p:nvGrpSpPr>
          <p:grpSpPr bwMode="auto">
            <a:xfrm>
              <a:off x="1364" y="1253"/>
              <a:ext cx="3592" cy="2504"/>
              <a:chOff x="1364" y="1253"/>
              <a:chExt cx="3592" cy="2504"/>
            </a:xfrm>
          </p:grpSpPr>
          <p:sp>
            <p:nvSpPr>
              <p:cNvPr id="36" name="Oval 33"/>
              <p:cNvSpPr>
                <a:spLocks noChangeArrowheads="1"/>
              </p:cNvSpPr>
              <p:nvPr/>
            </p:nvSpPr>
            <p:spPr bwMode="auto">
              <a:xfrm>
                <a:off x="2535" y="1704"/>
                <a:ext cx="155" cy="149"/>
              </a:xfrm>
              <a:prstGeom prst="ellipse">
                <a:avLst/>
              </a:prstGeom>
              <a:noFill/>
              <a:ln w="9525">
                <a:solidFill>
                  <a:srgbClr val="000000"/>
                </a:solidFill>
                <a:round/>
              </a:ln>
            </p:spPr>
            <p:txBody>
              <a:bodyPr lIns="0" tIns="0" rIns="0" bIns="0"/>
              <a:lstStyle/>
              <a:p>
                <a:pPr algn="just">
                  <a:lnSpc>
                    <a:spcPct val="80000"/>
                  </a:lnSpc>
                </a:pPr>
                <a:r>
                  <a:rPr lang="en-US" altLang="zh-CN" sz="1200">
                    <a:latin typeface="Times New Roman" panose="02020603050405020304" pitchFamily="18" charset="0"/>
                  </a:rPr>
                  <a:t>34</a:t>
                </a:r>
                <a:endParaRPr lang="en-US" altLang="zh-CN" sz="1200">
                  <a:latin typeface="Tahoma" panose="020B0604030504040204" pitchFamily="34" charset="0"/>
                </a:endParaRPr>
              </a:p>
            </p:txBody>
          </p:sp>
          <p:sp>
            <p:nvSpPr>
              <p:cNvPr id="37" name="Oval 45"/>
              <p:cNvSpPr>
                <a:spLocks noChangeArrowheads="1"/>
              </p:cNvSpPr>
              <p:nvPr/>
            </p:nvSpPr>
            <p:spPr bwMode="auto">
              <a:xfrm>
                <a:off x="3642" y="3601"/>
                <a:ext cx="155" cy="150"/>
              </a:xfrm>
              <a:prstGeom prst="ellipse">
                <a:avLst/>
              </a:prstGeom>
              <a:noFill/>
              <a:ln w="9525">
                <a:solidFill>
                  <a:srgbClr val="000000"/>
                </a:solidFill>
                <a:round/>
              </a:ln>
            </p:spPr>
            <p:txBody>
              <a:bodyPr lIns="0" tIns="0" rIns="0" bIns="0"/>
              <a:lstStyle/>
              <a:p>
                <a:pPr algn="just">
                  <a:lnSpc>
                    <a:spcPct val="96000"/>
                  </a:lnSpc>
                </a:pPr>
                <a:r>
                  <a:rPr lang="en-US" altLang="zh-CN" sz="1200">
                    <a:latin typeface="Times New Roman" panose="02020603050405020304" pitchFamily="18" charset="0"/>
                  </a:rPr>
                  <a:t>31</a:t>
                </a:r>
                <a:endParaRPr lang="en-US" altLang="zh-CN" sz="1200">
                  <a:latin typeface="Tahoma" panose="020B0604030504040204" pitchFamily="34" charset="0"/>
                </a:endParaRPr>
              </a:p>
            </p:txBody>
          </p:sp>
          <p:sp>
            <p:nvSpPr>
              <p:cNvPr id="38" name="Oval 46"/>
              <p:cNvSpPr>
                <a:spLocks noChangeArrowheads="1"/>
              </p:cNvSpPr>
              <p:nvPr/>
            </p:nvSpPr>
            <p:spPr bwMode="auto">
              <a:xfrm>
                <a:off x="3642" y="2921"/>
                <a:ext cx="155" cy="150"/>
              </a:xfrm>
              <a:prstGeom prst="ellipse">
                <a:avLst/>
              </a:prstGeom>
              <a:noFill/>
              <a:ln w="9525">
                <a:solidFill>
                  <a:srgbClr val="000000"/>
                </a:solidFill>
                <a:round/>
              </a:ln>
            </p:spPr>
            <p:txBody>
              <a:bodyPr lIns="0" tIns="0" rIns="0" bIns="0"/>
              <a:lstStyle/>
              <a:p>
                <a:pPr algn="just">
                  <a:lnSpc>
                    <a:spcPct val="96000"/>
                  </a:lnSpc>
                </a:pPr>
                <a:r>
                  <a:rPr lang="en-US" altLang="zh-CN" sz="1200">
                    <a:latin typeface="Times New Roman" panose="02020603050405020304" pitchFamily="18" charset="0"/>
                  </a:rPr>
                  <a:t>30</a:t>
                </a:r>
                <a:endParaRPr lang="en-US" altLang="zh-CN" sz="1200">
                  <a:latin typeface="Tahoma" panose="020B0604030504040204" pitchFamily="34" charset="0"/>
                </a:endParaRPr>
              </a:p>
            </p:txBody>
          </p:sp>
          <p:sp>
            <p:nvSpPr>
              <p:cNvPr id="39" name="Oval 47"/>
              <p:cNvSpPr>
                <a:spLocks noChangeArrowheads="1"/>
              </p:cNvSpPr>
              <p:nvPr/>
            </p:nvSpPr>
            <p:spPr bwMode="auto">
              <a:xfrm>
                <a:off x="3830" y="1707"/>
                <a:ext cx="155" cy="150"/>
              </a:xfrm>
              <a:prstGeom prst="ellipse">
                <a:avLst/>
              </a:prstGeom>
              <a:noFill/>
              <a:ln w="9525">
                <a:solidFill>
                  <a:srgbClr val="000000"/>
                </a:solidFill>
                <a:round/>
              </a:ln>
            </p:spPr>
            <p:txBody>
              <a:bodyPr lIns="0" tIns="0" rIns="0" bIns="0"/>
              <a:lstStyle/>
              <a:p>
                <a:pPr algn="just">
                  <a:lnSpc>
                    <a:spcPct val="96000"/>
                  </a:lnSpc>
                </a:pPr>
                <a:r>
                  <a:rPr lang="en-US" altLang="zh-CN" sz="1200">
                    <a:latin typeface="Times New Roman" panose="02020603050405020304" pitchFamily="18" charset="0"/>
                  </a:rPr>
                  <a:t>18</a:t>
                </a:r>
                <a:endParaRPr lang="en-US" altLang="zh-CN" sz="1200">
                  <a:latin typeface="Tahoma" panose="020B0604030504040204" pitchFamily="34" charset="0"/>
                </a:endParaRPr>
              </a:p>
            </p:txBody>
          </p:sp>
          <p:sp>
            <p:nvSpPr>
              <p:cNvPr id="40" name="Oval 48"/>
              <p:cNvSpPr>
                <a:spLocks noChangeArrowheads="1"/>
              </p:cNvSpPr>
              <p:nvPr/>
            </p:nvSpPr>
            <p:spPr bwMode="auto">
              <a:xfrm>
                <a:off x="3519" y="2313"/>
                <a:ext cx="155" cy="150"/>
              </a:xfrm>
              <a:prstGeom prst="ellipse">
                <a:avLst/>
              </a:prstGeom>
              <a:noFill/>
              <a:ln w="9525">
                <a:solidFill>
                  <a:srgbClr val="000000"/>
                </a:solidFill>
                <a:round/>
              </a:ln>
            </p:spPr>
            <p:txBody>
              <a:bodyPr lIns="0" tIns="0" rIns="0" bIns="0"/>
              <a:lstStyle/>
              <a:p>
                <a:pPr algn="just">
                  <a:lnSpc>
                    <a:spcPct val="96000"/>
                  </a:lnSpc>
                </a:pPr>
                <a:r>
                  <a:rPr lang="en-US" altLang="zh-CN" sz="1200">
                    <a:latin typeface="Times New Roman" panose="02020603050405020304" pitchFamily="18" charset="0"/>
                  </a:rPr>
                  <a:t>29</a:t>
                </a:r>
                <a:endParaRPr lang="en-US" altLang="zh-CN" sz="1200">
                  <a:latin typeface="Tahoma" panose="020B0604030504040204" pitchFamily="34" charset="0"/>
                </a:endParaRPr>
              </a:p>
            </p:txBody>
          </p:sp>
          <p:sp>
            <p:nvSpPr>
              <p:cNvPr id="41" name="Oval 53"/>
              <p:cNvSpPr>
                <a:spLocks noChangeArrowheads="1"/>
              </p:cNvSpPr>
              <p:nvPr/>
            </p:nvSpPr>
            <p:spPr bwMode="auto">
              <a:xfrm>
                <a:off x="1364" y="2324"/>
                <a:ext cx="155" cy="150"/>
              </a:xfrm>
              <a:prstGeom prst="ellipse">
                <a:avLst/>
              </a:prstGeom>
              <a:noFill/>
              <a:ln w="9525">
                <a:solidFill>
                  <a:srgbClr val="000000"/>
                </a:solidFill>
                <a:round/>
              </a:ln>
            </p:spPr>
            <p:txBody>
              <a:bodyPr lIns="0" tIns="0" rIns="0" bIns="0"/>
              <a:lstStyle/>
              <a:p>
                <a:pPr algn="just">
                  <a:lnSpc>
                    <a:spcPct val="80000"/>
                  </a:lnSpc>
                </a:pPr>
                <a:r>
                  <a:rPr lang="en-US" altLang="zh-CN" sz="1200">
                    <a:latin typeface="Times New Roman" panose="02020603050405020304" pitchFamily="18" charset="0"/>
                  </a:rPr>
                  <a:t>56</a:t>
                </a:r>
                <a:endParaRPr lang="en-US" altLang="zh-CN" sz="1200">
                  <a:latin typeface="Tahoma" panose="020B0604030504040204" pitchFamily="34" charset="0"/>
                </a:endParaRPr>
              </a:p>
            </p:txBody>
          </p:sp>
          <p:sp>
            <p:nvSpPr>
              <p:cNvPr id="42" name="Oval 54"/>
              <p:cNvSpPr>
                <a:spLocks noChangeArrowheads="1"/>
              </p:cNvSpPr>
              <p:nvPr/>
            </p:nvSpPr>
            <p:spPr bwMode="auto">
              <a:xfrm>
                <a:off x="2762" y="2311"/>
                <a:ext cx="155" cy="150"/>
              </a:xfrm>
              <a:prstGeom prst="ellipse">
                <a:avLst/>
              </a:prstGeom>
              <a:noFill/>
              <a:ln w="9525">
                <a:solidFill>
                  <a:srgbClr val="000000"/>
                </a:solidFill>
                <a:round/>
              </a:ln>
            </p:spPr>
            <p:txBody>
              <a:bodyPr lIns="0" tIns="0" rIns="0" bIns="0"/>
              <a:lstStyle/>
              <a:p>
                <a:pPr algn="just">
                  <a:lnSpc>
                    <a:spcPct val="80000"/>
                  </a:lnSpc>
                </a:pPr>
                <a:r>
                  <a:rPr lang="en-US" altLang="zh-CN" sz="1200">
                    <a:latin typeface="Times New Roman" panose="02020603050405020304" pitchFamily="18" charset="0"/>
                  </a:rPr>
                  <a:t>35</a:t>
                </a:r>
                <a:endParaRPr lang="en-US" altLang="zh-CN" sz="1200">
                  <a:latin typeface="Tahoma" panose="020B0604030504040204" pitchFamily="34" charset="0"/>
                </a:endParaRPr>
              </a:p>
            </p:txBody>
          </p:sp>
          <p:sp>
            <p:nvSpPr>
              <p:cNvPr id="43" name="Oval 55"/>
              <p:cNvSpPr>
                <a:spLocks noChangeArrowheads="1"/>
              </p:cNvSpPr>
              <p:nvPr/>
            </p:nvSpPr>
            <p:spPr bwMode="auto">
              <a:xfrm>
                <a:off x="1752" y="2311"/>
                <a:ext cx="155" cy="150"/>
              </a:xfrm>
              <a:prstGeom prst="ellipse">
                <a:avLst/>
              </a:prstGeom>
              <a:noFill/>
              <a:ln w="9525">
                <a:solidFill>
                  <a:srgbClr val="000000"/>
                </a:solidFill>
                <a:round/>
              </a:ln>
            </p:spPr>
            <p:txBody>
              <a:bodyPr lIns="0" tIns="0" rIns="0" bIns="0"/>
              <a:lstStyle/>
              <a:p>
                <a:pPr algn="just">
                  <a:lnSpc>
                    <a:spcPct val="80000"/>
                  </a:lnSpc>
                </a:pPr>
                <a:r>
                  <a:rPr lang="en-US" altLang="zh-CN" sz="1200">
                    <a:latin typeface="Times New Roman" panose="02020603050405020304" pitchFamily="18" charset="0"/>
                  </a:rPr>
                  <a:t>51</a:t>
                </a:r>
                <a:endParaRPr lang="en-US" altLang="zh-CN" sz="1200">
                  <a:latin typeface="Tahoma" panose="020B0604030504040204" pitchFamily="34" charset="0"/>
                </a:endParaRPr>
              </a:p>
            </p:txBody>
          </p:sp>
          <p:sp>
            <p:nvSpPr>
              <p:cNvPr id="44" name="Oval 58"/>
              <p:cNvSpPr>
                <a:spLocks noChangeArrowheads="1"/>
              </p:cNvSpPr>
              <p:nvPr/>
            </p:nvSpPr>
            <p:spPr bwMode="auto">
              <a:xfrm>
                <a:off x="1402" y="1704"/>
                <a:ext cx="156" cy="149"/>
              </a:xfrm>
              <a:prstGeom prst="ellipse">
                <a:avLst/>
              </a:prstGeom>
              <a:noFill/>
              <a:ln w="9525">
                <a:solidFill>
                  <a:srgbClr val="000000"/>
                </a:solidFill>
                <a:round/>
              </a:ln>
            </p:spPr>
            <p:txBody>
              <a:bodyPr lIns="0" tIns="0" rIns="0" bIns="0"/>
              <a:lstStyle/>
              <a:p>
                <a:pPr algn="just">
                  <a:lnSpc>
                    <a:spcPct val="80000"/>
                  </a:lnSpc>
                </a:pPr>
                <a:r>
                  <a:rPr lang="en-US" altLang="zh-CN" sz="1200">
                    <a:latin typeface="Times New Roman" panose="02020603050405020304" pitchFamily="18" charset="0"/>
                  </a:rPr>
                  <a:t>50</a:t>
                </a:r>
                <a:endParaRPr lang="en-US" altLang="zh-CN" sz="1200">
                  <a:latin typeface="Times New Roman" panose="02020603050405020304" pitchFamily="18" charset="0"/>
                </a:endParaRPr>
              </a:p>
            </p:txBody>
          </p:sp>
          <p:sp>
            <p:nvSpPr>
              <p:cNvPr id="45" name="Oval 60"/>
              <p:cNvSpPr>
                <a:spLocks noChangeArrowheads="1"/>
              </p:cNvSpPr>
              <p:nvPr/>
            </p:nvSpPr>
            <p:spPr bwMode="auto">
              <a:xfrm>
                <a:off x="3228" y="1253"/>
                <a:ext cx="155" cy="150"/>
              </a:xfrm>
              <a:prstGeom prst="ellipse">
                <a:avLst/>
              </a:prstGeom>
              <a:noFill/>
              <a:ln w="9525">
                <a:solidFill>
                  <a:srgbClr val="000000"/>
                </a:solidFill>
                <a:round/>
              </a:ln>
            </p:spPr>
            <p:txBody>
              <a:bodyPr lIns="0" tIns="0" rIns="0" bIns="0"/>
              <a:lstStyle/>
              <a:p>
                <a:pPr algn="just">
                  <a:lnSpc>
                    <a:spcPct val="80000"/>
                  </a:lnSpc>
                </a:pPr>
                <a:r>
                  <a:rPr lang="en-US" altLang="zh-CN" sz="1400">
                    <a:latin typeface="Times New Roman" panose="02020603050405020304" pitchFamily="18" charset="0"/>
                  </a:rPr>
                  <a:t>1</a:t>
                </a:r>
                <a:endParaRPr lang="en-US" altLang="zh-CN" sz="1400">
                  <a:latin typeface="Tahoma" panose="020B0604030504040204" pitchFamily="34" charset="0"/>
                </a:endParaRPr>
              </a:p>
            </p:txBody>
          </p:sp>
          <p:sp>
            <p:nvSpPr>
              <p:cNvPr id="46" name="Oval 64"/>
              <p:cNvSpPr>
                <a:spLocks noChangeArrowheads="1"/>
              </p:cNvSpPr>
              <p:nvPr/>
            </p:nvSpPr>
            <p:spPr bwMode="auto">
              <a:xfrm>
                <a:off x="1577" y="2957"/>
                <a:ext cx="155" cy="149"/>
              </a:xfrm>
              <a:prstGeom prst="ellipse">
                <a:avLst/>
              </a:prstGeom>
              <a:noFill/>
              <a:ln w="9525">
                <a:solidFill>
                  <a:srgbClr val="000000"/>
                </a:solidFill>
                <a:round/>
              </a:ln>
            </p:spPr>
            <p:txBody>
              <a:bodyPr lIns="0" tIns="0" rIns="0" bIns="0"/>
              <a:lstStyle/>
              <a:p>
                <a:pPr algn="just">
                  <a:lnSpc>
                    <a:spcPct val="80000"/>
                  </a:lnSpc>
                </a:pPr>
                <a:r>
                  <a:rPr lang="en-US" altLang="zh-CN" sz="1200">
                    <a:latin typeface="Times New Roman" panose="02020603050405020304" pitchFamily="18" charset="0"/>
                  </a:rPr>
                  <a:t>54</a:t>
                </a:r>
                <a:endParaRPr lang="en-US" altLang="zh-CN" sz="1200">
                  <a:latin typeface="Tahoma" panose="020B0604030504040204" pitchFamily="34" charset="0"/>
                </a:endParaRPr>
              </a:p>
            </p:txBody>
          </p:sp>
          <p:sp>
            <p:nvSpPr>
              <p:cNvPr id="47" name="Oval 65"/>
              <p:cNvSpPr>
                <a:spLocks noChangeArrowheads="1"/>
              </p:cNvSpPr>
              <p:nvPr/>
            </p:nvSpPr>
            <p:spPr bwMode="auto">
              <a:xfrm>
                <a:off x="2606" y="2980"/>
                <a:ext cx="156" cy="150"/>
              </a:xfrm>
              <a:prstGeom prst="ellipse">
                <a:avLst/>
              </a:prstGeom>
              <a:noFill/>
              <a:ln w="9525">
                <a:solidFill>
                  <a:srgbClr val="000000"/>
                </a:solidFill>
                <a:round/>
              </a:ln>
            </p:spPr>
            <p:txBody>
              <a:bodyPr lIns="0" tIns="0" rIns="0" bIns="0"/>
              <a:lstStyle/>
              <a:p>
                <a:pPr algn="just">
                  <a:lnSpc>
                    <a:spcPct val="80000"/>
                  </a:lnSpc>
                </a:pPr>
                <a:r>
                  <a:rPr lang="en-US" altLang="zh-CN" sz="1200">
                    <a:latin typeface="Times New Roman" panose="02020603050405020304" pitchFamily="18" charset="0"/>
                  </a:rPr>
                  <a:t>38</a:t>
                </a:r>
                <a:endParaRPr lang="en-US" altLang="zh-CN" sz="1200">
                  <a:latin typeface="Tahoma" panose="020B0604030504040204" pitchFamily="34" charset="0"/>
                </a:endParaRPr>
              </a:p>
            </p:txBody>
          </p:sp>
          <p:sp>
            <p:nvSpPr>
              <p:cNvPr id="48" name="Oval 66"/>
              <p:cNvSpPr>
                <a:spLocks noChangeArrowheads="1"/>
              </p:cNvSpPr>
              <p:nvPr/>
            </p:nvSpPr>
            <p:spPr bwMode="auto">
              <a:xfrm>
                <a:off x="2606" y="3607"/>
                <a:ext cx="156" cy="150"/>
              </a:xfrm>
              <a:prstGeom prst="ellipse">
                <a:avLst/>
              </a:prstGeom>
              <a:noFill/>
              <a:ln w="9525">
                <a:solidFill>
                  <a:srgbClr val="000000"/>
                </a:solidFill>
                <a:round/>
              </a:ln>
            </p:spPr>
            <p:txBody>
              <a:bodyPr lIns="0" tIns="0" rIns="0" bIns="0"/>
              <a:lstStyle/>
              <a:p>
                <a:pPr algn="just">
                  <a:lnSpc>
                    <a:spcPct val="80000"/>
                  </a:lnSpc>
                </a:pPr>
                <a:r>
                  <a:rPr lang="en-US" altLang="zh-CN" sz="1200">
                    <a:latin typeface="Times New Roman" panose="02020603050405020304" pitchFamily="18" charset="0"/>
                  </a:rPr>
                  <a:t>39</a:t>
                </a:r>
                <a:endParaRPr lang="en-US" altLang="zh-CN" sz="1200">
                  <a:latin typeface="Tahoma" panose="020B0604030504040204" pitchFamily="34" charset="0"/>
                </a:endParaRPr>
              </a:p>
            </p:txBody>
          </p:sp>
          <p:sp>
            <p:nvSpPr>
              <p:cNvPr id="49" name="Oval 70"/>
              <p:cNvSpPr>
                <a:spLocks noChangeArrowheads="1"/>
              </p:cNvSpPr>
              <p:nvPr/>
            </p:nvSpPr>
            <p:spPr bwMode="auto">
              <a:xfrm>
                <a:off x="4768" y="1841"/>
                <a:ext cx="155" cy="150"/>
              </a:xfrm>
              <a:prstGeom prst="ellipse">
                <a:avLst/>
              </a:prstGeom>
              <a:noFill/>
              <a:ln w="9525">
                <a:solidFill>
                  <a:srgbClr val="000000"/>
                </a:solidFill>
                <a:round/>
              </a:ln>
            </p:spPr>
            <p:txBody>
              <a:bodyPr lIns="0" tIns="0" rIns="0" bIns="0"/>
              <a:lstStyle/>
              <a:p>
                <a:pPr algn="just">
                  <a:lnSpc>
                    <a:spcPct val="96000"/>
                  </a:lnSpc>
                </a:pPr>
                <a:r>
                  <a:rPr lang="en-US" altLang="zh-CN" sz="1600">
                    <a:latin typeface="Times New Roman" panose="02020603050405020304" pitchFamily="18" charset="0"/>
                  </a:rPr>
                  <a:t>2</a:t>
                </a:r>
                <a:endParaRPr lang="en-US" altLang="zh-CN" sz="1600">
                  <a:latin typeface="Tahoma" panose="020B0604030504040204" pitchFamily="34" charset="0"/>
                </a:endParaRPr>
              </a:p>
            </p:txBody>
          </p:sp>
          <p:sp>
            <p:nvSpPr>
              <p:cNvPr id="50" name="Oval 73"/>
              <p:cNvSpPr>
                <a:spLocks noChangeArrowheads="1"/>
              </p:cNvSpPr>
              <p:nvPr/>
            </p:nvSpPr>
            <p:spPr bwMode="auto">
              <a:xfrm>
                <a:off x="4360" y="2300"/>
                <a:ext cx="156" cy="150"/>
              </a:xfrm>
              <a:prstGeom prst="ellipse">
                <a:avLst/>
              </a:prstGeom>
              <a:noFill/>
              <a:ln w="9525">
                <a:solidFill>
                  <a:srgbClr val="000000"/>
                </a:solidFill>
                <a:round/>
              </a:ln>
            </p:spPr>
            <p:txBody>
              <a:bodyPr lIns="0" tIns="0" rIns="0" bIns="0"/>
              <a:lstStyle/>
              <a:p>
                <a:pPr algn="just">
                  <a:lnSpc>
                    <a:spcPct val="96000"/>
                  </a:lnSpc>
                </a:pPr>
                <a:r>
                  <a:rPr lang="en-US" altLang="zh-CN" sz="1200">
                    <a:latin typeface="Times New Roman" panose="02020603050405020304" pitchFamily="18" charset="0"/>
                  </a:rPr>
                  <a:t>13</a:t>
                </a:r>
                <a:endParaRPr lang="en-US" altLang="zh-CN" sz="1200">
                  <a:latin typeface="Tahoma" panose="020B0604030504040204" pitchFamily="34" charset="0"/>
                </a:endParaRPr>
              </a:p>
            </p:txBody>
          </p:sp>
          <p:sp>
            <p:nvSpPr>
              <p:cNvPr id="51" name="Oval 76"/>
              <p:cNvSpPr>
                <a:spLocks noChangeArrowheads="1"/>
              </p:cNvSpPr>
              <p:nvPr/>
            </p:nvSpPr>
            <p:spPr bwMode="auto">
              <a:xfrm>
                <a:off x="4613" y="2973"/>
                <a:ext cx="155" cy="150"/>
              </a:xfrm>
              <a:prstGeom prst="ellipse">
                <a:avLst/>
              </a:prstGeom>
              <a:noFill/>
              <a:ln w="9525">
                <a:solidFill>
                  <a:srgbClr val="000000"/>
                </a:solidFill>
                <a:round/>
              </a:ln>
            </p:spPr>
            <p:txBody>
              <a:bodyPr lIns="0" tIns="0" rIns="0" bIns="0"/>
              <a:lstStyle/>
              <a:p>
                <a:pPr algn="just">
                  <a:lnSpc>
                    <a:spcPct val="96000"/>
                  </a:lnSpc>
                </a:pPr>
                <a:r>
                  <a:rPr lang="en-US" altLang="zh-CN" sz="1200">
                    <a:latin typeface="Times New Roman" panose="02020603050405020304" pitchFamily="18" charset="0"/>
                  </a:rPr>
                  <a:t>14</a:t>
                </a:r>
                <a:endParaRPr lang="en-US" altLang="zh-CN" sz="1200">
                  <a:latin typeface="Tahoma" panose="020B0604030504040204" pitchFamily="34" charset="0"/>
                </a:endParaRPr>
              </a:p>
            </p:txBody>
          </p:sp>
          <p:sp>
            <p:nvSpPr>
              <p:cNvPr id="52" name="Oval 79"/>
              <p:cNvSpPr>
                <a:spLocks noChangeArrowheads="1"/>
              </p:cNvSpPr>
              <p:nvPr/>
            </p:nvSpPr>
            <p:spPr bwMode="auto">
              <a:xfrm>
                <a:off x="4800" y="2311"/>
                <a:ext cx="156" cy="149"/>
              </a:xfrm>
              <a:prstGeom prst="ellipse">
                <a:avLst/>
              </a:prstGeom>
              <a:noFill/>
              <a:ln w="9525">
                <a:solidFill>
                  <a:srgbClr val="000000"/>
                </a:solidFill>
                <a:round/>
              </a:ln>
            </p:spPr>
            <p:txBody>
              <a:bodyPr lIns="0" tIns="0" rIns="0" bIns="0"/>
              <a:lstStyle/>
              <a:p>
                <a:pPr algn="just">
                  <a:lnSpc>
                    <a:spcPct val="96000"/>
                  </a:lnSpc>
                </a:pPr>
                <a:r>
                  <a:rPr lang="en-US" altLang="zh-CN" sz="1600">
                    <a:latin typeface="Times New Roman" panose="02020603050405020304" pitchFamily="18" charset="0"/>
                  </a:rPr>
                  <a:t>8</a:t>
                </a:r>
                <a:endParaRPr lang="en-US" altLang="zh-CN" sz="1600">
                  <a:latin typeface="Tahoma" panose="020B0604030504040204" pitchFamily="34" charset="0"/>
                </a:endParaRPr>
              </a:p>
            </p:txBody>
          </p:sp>
        </p:grpSp>
        <p:grpSp>
          <p:nvGrpSpPr>
            <p:cNvPr id="159" name="Group 934"/>
            <p:cNvGrpSpPr/>
            <p:nvPr/>
          </p:nvGrpSpPr>
          <p:grpSpPr bwMode="auto">
            <a:xfrm>
              <a:off x="1262" y="1312"/>
              <a:ext cx="3780" cy="2095"/>
              <a:chOff x="1247" y="1328"/>
              <a:chExt cx="3780" cy="2095"/>
            </a:xfrm>
          </p:grpSpPr>
          <p:sp>
            <p:nvSpPr>
              <p:cNvPr id="21" name="Rectangle 35"/>
              <p:cNvSpPr>
                <a:spLocks noChangeArrowheads="1"/>
              </p:cNvSpPr>
              <p:nvPr/>
            </p:nvSpPr>
            <p:spPr bwMode="auto">
              <a:xfrm>
                <a:off x="2574" y="2001"/>
                <a:ext cx="78" cy="149"/>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4</a:t>
                </a:r>
                <a:endParaRPr lang="en-US" altLang="zh-CN" sz="1600">
                  <a:latin typeface="Tahoma" panose="020B0604030504040204" pitchFamily="34" charset="0"/>
                </a:endParaRPr>
              </a:p>
            </p:txBody>
          </p:sp>
          <p:sp>
            <p:nvSpPr>
              <p:cNvPr id="22" name="Rectangle 36"/>
              <p:cNvSpPr>
                <a:spLocks noChangeArrowheads="1"/>
              </p:cNvSpPr>
              <p:nvPr/>
            </p:nvSpPr>
            <p:spPr bwMode="auto">
              <a:xfrm>
                <a:off x="1655" y="1991"/>
                <a:ext cx="77" cy="150"/>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4</a:t>
                </a:r>
                <a:endParaRPr lang="en-US" altLang="zh-CN" sz="1600">
                  <a:latin typeface="Tahoma" panose="020B0604030504040204" pitchFamily="34" charset="0"/>
                </a:endParaRPr>
              </a:p>
            </p:txBody>
          </p:sp>
          <p:sp>
            <p:nvSpPr>
              <p:cNvPr id="23" name="Rectangle 37"/>
              <p:cNvSpPr>
                <a:spLocks noChangeArrowheads="1"/>
              </p:cNvSpPr>
              <p:nvPr/>
            </p:nvSpPr>
            <p:spPr bwMode="auto">
              <a:xfrm>
                <a:off x="2742" y="3274"/>
                <a:ext cx="78" cy="149"/>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3</a:t>
                </a:r>
                <a:endParaRPr lang="en-US" altLang="zh-CN" sz="1600">
                  <a:latin typeface="Tahoma" panose="020B0604030504040204" pitchFamily="34" charset="0"/>
                </a:endParaRPr>
              </a:p>
            </p:txBody>
          </p:sp>
          <p:sp>
            <p:nvSpPr>
              <p:cNvPr id="24" name="Rectangle 38"/>
              <p:cNvSpPr>
                <a:spLocks noChangeArrowheads="1"/>
              </p:cNvSpPr>
              <p:nvPr/>
            </p:nvSpPr>
            <p:spPr bwMode="auto">
              <a:xfrm>
                <a:off x="3726" y="2599"/>
                <a:ext cx="78" cy="150"/>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4</a:t>
                </a:r>
                <a:endParaRPr lang="en-US" altLang="zh-CN" sz="1600">
                  <a:latin typeface="Tahoma" panose="020B0604030504040204" pitchFamily="34" charset="0"/>
                </a:endParaRPr>
              </a:p>
            </p:txBody>
          </p:sp>
          <p:sp>
            <p:nvSpPr>
              <p:cNvPr id="25" name="Rectangle 39"/>
              <p:cNvSpPr>
                <a:spLocks noChangeArrowheads="1"/>
              </p:cNvSpPr>
              <p:nvPr/>
            </p:nvSpPr>
            <p:spPr bwMode="auto">
              <a:xfrm>
                <a:off x="3797" y="2038"/>
                <a:ext cx="78" cy="150"/>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1</a:t>
                </a:r>
                <a:endParaRPr lang="en-US" altLang="zh-CN" sz="1600">
                  <a:latin typeface="Tahoma" panose="020B0604030504040204" pitchFamily="34" charset="0"/>
                </a:endParaRPr>
              </a:p>
            </p:txBody>
          </p:sp>
          <p:sp>
            <p:nvSpPr>
              <p:cNvPr id="26" name="Rectangle 40"/>
              <p:cNvSpPr>
                <a:spLocks noChangeArrowheads="1"/>
              </p:cNvSpPr>
              <p:nvPr/>
            </p:nvSpPr>
            <p:spPr bwMode="auto">
              <a:xfrm>
                <a:off x="3597" y="1552"/>
                <a:ext cx="77" cy="149"/>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3</a:t>
                </a:r>
                <a:endParaRPr lang="en-US" altLang="zh-CN" sz="1600">
                  <a:latin typeface="Tahoma" panose="020B0604030504040204" pitchFamily="34" charset="0"/>
                </a:endParaRPr>
              </a:p>
            </p:txBody>
          </p:sp>
          <p:sp>
            <p:nvSpPr>
              <p:cNvPr id="27" name="Rectangle 41"/>
              <p:cNvSpPr>
                <a:spLocks noChangeArrowheads="1"/>
              </p:cNvSpPr>
              <p:nvPr/>
            </p:nvSpPr>
            <p:spPr bwMode="auto">
              <a:xfrm>
                <a:off x="3574" y="3249"/>
                <a:ext cx="77" cy="150"/>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2</a:t>
                </a:r>
                <a:endParaRPr lang="en-US" altLang="zh-CN" sz="1600">
                  <a:latin typeface="Tahoma" panose="020B0604030504040204" pitchFamily="34" charset="0"/>
                </a:endParaRPr>
              </a:p>
            </p:txBody>
          </p:sp>
          <p:sp>
            <p:nvSpPr>
              <p:cNvPr id="28" name="Rectangle 42"/>
              <p:cNvSpPr>
                <a:spLocks noChangeArrowheads="1"/>
              </p:cNvSpPr>
              <p:nvPr/>
            </p:nvSpPr>
            <p:spPr bwMode="auto">
              <a:xfrm>
                <a:off x="2975" y="1552"/>
                <a:ext cx="78" cy="149"/>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2</a:t>
                </a:r>
                <a:endParaRPr lang="en-US" altLang="zh-CN" sz="1600">
                  <a:latin typeface="Tahoma" panose="020B0604030504040204" pitchFamily="34" charset="0"/>
                </a:endParaRPr>
              </a:p>
            </p:txBody>
          </p:sp>
          <p:sp>
            <p:nvSpPr>
              <p:cNvPr id="29" name="Rectangle 43"/>
              <p:cNvSpPr>
                <a:spLocks noChangeArrowheads="1"/>
              </p:cNvSpPr>
              <p:nvPr/>
            </p:nvSpPr>
            <p:spPr bwMode="auto">
              <a:xfrm>
                <a:off x="2198" y="1328"/>
                <a:ext cx="78" cy="149"/>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1</a:t>
                </a:r>
                <a:endParaRPr lang="en-US" altLang="zh-CN" sz="1600">
                  <a:latin typeface="Tahoma" panose="020B0604030504040204" pitchFamily="34" charset="0"/>
                </a:endParaRPr>
              </a:p>
            </p:txBody>
          </p:sp>
          <p:sp>
            <p:nvSpPr>
              <p:cNvPr id="30" name="Rectangle 44"/>
              <p:cNvSpPr>
                <a:spLocks noChangeArrowheads="1"/>
              </p:cNvSpPr>
              <p:nvPr/>
            </p:nvSpPr>
            <p:spPr bwMode="auto">
              <a:xfrm>
                <a:off x="1635" y="2600"/>
                <a:ext cx="78" cy="149"/>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2</a:t>
                </a:r>
                <a:endParaRPr lang="en-US" altLang="zh-CN" sz="1600">
                  <a:latin typeface="Tahoma" panose="020B0604030504040204" pitchFamily="34" charset="0"/>
                </a:endParaRPr>
              </a:p>
            </p:txBody>
          </p:sp>
          <p:sp>
            <p:nvSpPr>
              <p:cNvPr id="31" name="Oval 68"/>
              <p:cNvSpPr>
                <a:spLocks noChangeArrowheads="1"/>
              </p:cNvSpPr>
              <p:nvPr/>
            </p:nvSpPr>
            <p:spPr bwMode="auto">
              <a:xfrm>
                <a:off x="1247" y="2002"/>
                <a:ext cx="155" cy="149"/>
              </a:xfrm>
              <a:prstGeom prst="ellipse">
                <a:avLst/>
              </a:prstGeom>
              <a:noFill/>
              <a:ln w="9525">
                <a:noFill/>
                <a:round/>
              </a:ln>
            </p:spPr>
            <p:txBody>
              <a:bodyPr lIns="0" tIns="0" rIns="0" bIns="0"/>
              <a:lstStyle/>
              <a:p>
                <a:pPr algn="just">
                  <a:lnSpc>
                    <a:spcPct val="80000"/>
                  </a:lnSpc>
                </a:pPr>
                <a:r>
                  <a:rPr lang="en-US" altLang="zh-CN" sz="1600">
                    <a:latin typeface="Times New Roman" panose="02020603050405020304" pitchFamily="18" charset="0"/>
                  </a:rPr>
                  <a:t>3</a:t>
                </a:r>
                <a:endParaRPr lang="en-US" altLang="zh-CN" sz="1600">
                  <a:latin typeface="Tahoma" panose="020B0604030504040204" pitchFamily="34" charset="0"/>
                </a:endParaRPr>
              </a:p>
            </p:txBody>
          </p:sp>
          <p:sp>
            <p:nvSpPr>
              <p:cNvPr id="32" name="Oval 71"/>
              <p:cNvSpPr>
                <a:spLocks noChangeArrowheads="1"/>
              </p:cNvSpPr>
              <p:nvPr/>
            </p:nvSpPr>
            <p:spPr bwMode="auto">
              <a:xfrm>
                <a:off x="4244" y="1478"/>
                <a:ext cx="155" cy="149"/>
              </a:xfrm>
              <a:prstGeom prst="ellipse">
                <a:avLst/>
              </a:prstGeom>
              <a:noFill/>
              <a:ln w="9525">
                <a:noFill/>
                <a:round/>
              </a:ln>
            </p:spPr>
            <p:txBody>
              <a:bodyPr lIns="0" tIns="0" rIns="0" bIns="0"/>
              <a:lstStyle/>
              <a:p>
                <a:pPr algn="just">
                  <a:lnSpc>
                    <a:spcPct val="96000"/>
                  </a:lnSpc>
                </a:pPr>
                <a:r>
                  <a:rPr lang="en-US" altLang="zh-CN" sz="1600">
                    <a:latin typeface="Times New Roman" panose="02020603050405020304" pitchFamily="18" charset="0"/>
                  </a:rPr>
                  <a:t>4</a:t>
                </a:r>
                <a:endParaRPr lang="en-US" altLang="zh-CN" sz="1600">
                  <a:latin typeface="Tahoma" panose="020B0604030504040204" pitchFamily="34" charset="0"/>
                </a:endParaRPr>
              </a:p>
            </p:txBody>
          </p:sp>
          <p:sp>
            <p:nvSpPr>
              <p:cNvPr id="33" name="Oval 74"/>
              <p:cNvSpPr>
                <a:spLocks noChangeArrowheads="1"/>
              </p:cNvSpPr>
              <p:nvPr/>
            </p:nvSpPr>
            <p:spPr bwMode="auto">
              <a:xfrm>
                <a:off x="4464" y="2041"/>
                <a:ext cx="155" cy="150"/>
              </a:xfrm>
              <a:prstGeom prst="ellipse">
                <a:avLst/>
              </a:prstGeom>
              <a:noFill/>
              <a:ln w="9525">
                <a:noFill/>
                <a:round/>
              </a:ln>
            </p:spPr>
            <p:txBody>
              <a:bodyPr lIns="0" tIns="0" rIns="0" bIns="0"/>
              <a:lstStyle/>
              <a:p>
                <a:pPr algn="just">
                  <a:lnSpc>
                    <a:spcPct val="96000"/>
                  </a:lnSpc>
                </a:pPr>
                <a:r>
                  <a:rPr lang="en-US" altLang="zh-CN" sz="1600">
                    <a:latin typeface="Times New Roman" panose="02020603050405020304" pitchFamily="18" charset="0"/>
                  </a:rPr>
                  <a:t>1</a:t>
                </a:r>
                <a:endParaRPr lang="en-US" altLang="zh-CN" sz="1600">
                  <a:latin typeface="Tahoma" panose="020B0604030504040204" pitchFamily="34" charset="0"/>
                </a:endParaRPr>
              </a:p>
            </p:txBody>
          </p:sp>
          <p:sp>
            <p:nvSpPr>
              <p:cNvPr id="34" name="Oval 77"/>
              <p:cNvSpPr>
                <a:spLocks noChangeArrowheads="1"/>
              </p:cNvSpPr>
              <p:nvPr/>
            </p:nvSpPr>
            <p:spPr bwMode="auto">
              <a:xfrm>
                <a:off x="4580" y="2598"/>
                <a:ext cx="91" cy="150"/>
              </a:xfrm>
              <a:prstGeom prst="ellipse">
                <a:avLst/>
              </a:prstGeom>
              <a:noFill/>
              <a:ln w="9525">
                <a:noFill/>
                <a:round/>
              </a:ln>
            </p:spPr>
            <p:txBody>
              <a:bodyPr lIns="0" tIns="0" rIns="0" bIns="0"/>
              <a:lstStyle/>
              <a:p>
                <a:pPr algn="just">
                  <a:lnSpc>
                    <a:spcPct val="96000"/>
                  </a:lnSpc>
                </a:pPr>
                <a:r>
                  <a:rPr lang="en-US" altLang="zh-CN" sz="1600">
                    <a:latin typeface="Times New Roman" panose="02020603050405020304" pitchFamily="18" charset="0"/>
                  </a:rPr>
                  <a:t>3</a:t>
                </a:r>
                <a:endParaRPr lang="en-US" altLang="zh-CN" sz="1600">
                  <a:latin typeface="Tahoma" panose="020B0604030504040204" pitchFamily="34" charset="0"/>
                </a:endParaRPr>
              </a:p>
            </p:txBody>
          </p:sp>
          <p:sp>
            <p:nvSpPr>
              <p:cNvPr id="35" name="Oval 80"/>
              <p:cNvSpPr>
                <a:spLocks noChangeArrowheads="1"/>
              </p:cNvSpPr>
              <p:nvPr/>
            </p:nvSpPr>
            <p:spPr bwMode="auto">
              <a:xfrm>
                <a:off x="4910" y="2042"/>
                <a:ext cx="117" cy="149"/>
              </a:xfrm>
              <a:prstGeom prst="ellipse">
                <a:avLst/>
              </a:prstGeom>
              <a:noFill/>
              <a:ln w="9525">
                <a:noFill/>
                <a:round/>
              </a:ln>
            </p:spPr>
            <p:txBody>
              <a:bodyPr lIns="0" tIns="0" rIns="0" bIns="0"/>
              <a:lstStyle/>
              <a:p>
                <a:pPr algn="just">
                  <a:lnSpc>
                    <a:spcPct val="96000"/>
                  </a:lnSpc>
                </a:pPr>
                <a:r>
                  <a:rPr lang="en-US" altLang="zh-CN" sz="1600">
                    <a:latin typeface="Times New Roman" panose="02020603050405020304" pitchFamily="18" charset="0"/>
                  </a:rPr>
                  <a:t>2</a:t>
                </a:r>
                <a:endParaRPr lang="en-US" altLang="zh-CN" sz="1600">
                  <a:latin typeface="Tahoma" panose="020B0604030504040204" pitchFamily="34" charset="0"/>
                </a:endParaRPr>
              </a:p>
            </p:txBody>
          </p:sp>
        </p:grpSp>
        <p:grpSp>
          <p:nvGrpSpPr>
            <p:cNvPr id="160" name="Group 935"/>
            <p:cNvGrpSpPr/>
            <p:nvPr/>
          </p:nvGrpSpPr>
          <p:grpSpPr bwMode="auto">
            <a:xfrm>
              <a:off x="1474" y="1242"/>
              <a:ext cx="1846" cy="2349"/>
              <a:chOff x="1474" y="1242"/>
              <a:chExt cx="1846" cy="2349"/>
            </a:xfrm>
          </p:grpSpPr>
          <p:sp>
            <p:nvSpPr>
              <p:cNvPr id="13" name="Line 56"/>
              <p:cNvSpPr>
                <a:spLocks noChangeShapeType="1"/>
              </p:cNvSpPr>
              <p:nvPr/>
            </p:nvSpPr>
            <p:spPr bwMode="auto">
              <a:xfrm>
                <a:off x="1519" y="1842"/>
                <a:ext cx="292" cy="466"/>
              </a:xfrm>
              <a:prstGeom prst="line">
                <a:avLst/>
              </a:prstGeom>
              <a:noFill/>
              <a:ln w="9525">
                <a:solidFill>
                  <a:srgbClr val="FF0000"/>
                </a:solidFill>
                <a:round/>
              </a:ln>
            </p:spPr>
            <p:txBody>
              <a:bodyPr/>
              <a:lstStyle/>
              <a:p>
                <a:endParaRPr lang="zh-CN" altLang="en-US"/>
              </a:p>
            </p:txBody>
          </p:sp>
          <p:sp>
            <p:nvSpPr>
              <p:cNvPr id="14" name="Line 57"/>
              <p:cNvSpPr>
                <a:spLocks noChangeShapeType="1"/>
              </p:cNvSpPr>
              <p:nvPr/>
            </p:nvSpPr>
            <p:spPr bwMode="auto">
              <a:xfrm>
                <a:off x="2621" y="1840"/>
                <a:ext cx="233" cy="455"/>
              </a:xfrm>
              <a:prstGeom prst="line">
                <a:avLst/>
              </a:prstGeom>
              <a:noFill/>
              <a:ln w="9525">
                <a:solidFill>
                  <a:srgbClr val="FF0000"/>
                </a:solidFill>
                <a:round/>
              </a:ln>
            </p:spPr>
            <p:txBody>
              <a:bodyPr/>
              <a:lstStyle/>
              <a:p>
                <a:endParaRPr lang="zh-CN" altLang="en-US"/>
              </a:p>
            </p:txBody>
          </p:sp>
          <p:sp>
            <p:nvSpPr>
              <p:cNvPr id="15" name="Line 59"/>
              <p:cNvSpPr>
                <a:spLocks noChangeShapeType="1"/>
              </p:cNvSpPr>
              <p:nvPr/>
            </p:nvSpPr>
            <p:spPr bwMode="auto">
              <a:xfrm flipH="1">
                <a:off x="2699" y="1242"/>
                <a:ext cx="621" cy="448"/>
              </a:xfrm>
              <a:prstGeom prst="line">
                <a:avLst/>
              </a:prstGeom>
              <a:noFill/>
              <a:ln w="9525">
                <a:solidFill>
                  <a:srgbClr val="FF0000"/>
                </a:solidFill>
                <a:round/>
              </a:ln>
            </p:spPr>
            <p:txBody>
              <a:bodyPr/>
              <a:lstStyle/>
              <a:p>
                <a:endParaRPr lang="zh-CN" altLang="en-US"/>
              </a:p>
            </p:txBody>
          </p:sp>
          <p:sp>
            <p:nvSpPr>
              <p:cNvPr id="16" name="Line 61"/>
              <p:cNvSpPr>
                <a:spLocks noChangeShapeType="1"/>
              </p:cNvSpPr>
              <p:nvPr/>
            </p:nvSpPr>
            <p:spPr bwMode="auto">
              <a:xfrm flipH="1">
                <a:off x="1519" y="1259"/>
                <a:ext cx="1786" cy="449"/>
              </a:xfrm>
              <a:prstGeom prst="line">
                <a:avLst/>
              </a:prstGeom>
              <a:noFill/>
              <a:ln w="9525">
                <a:solidFill>
                  <a:srgbClr val="FF0000"/>
                </a:solidFill>
                <a:round/>
              </a:ln>
            </p:spPr>
            <p:txBody>
              <a:bodyPr/>
              <a:lstStyle/>
              <a:p>
                <a:endParaRPr lang="zh-CN" altLang="en-US"/>
              </a:p>
            </p:txBody>
          </p:sp>
          <p:sp>
            <p:nvSpPr>
              <p:cNvPr id="17" name="Line 62"/>
              <p:cNvSpPr>
                <a:spLocks noChangeShapeType="1"/>
              </p:cNvSpPr>
              <p:nvPr/>
            </p:nvSpPr>
            <p:spPr bwMode="auto">
              <a:xfrm flipH="1">
                <a:off x="1689" y="2448"/>
                <a:ext cx="156" cy="489"/>
              </a:xfrm>
              <a:prstGeom prst="line">
                <a:avLst/>
              </a:prstGeom>
              <a:noFill/>
              <a:ln w="9525">
                <a:solidFill>
                  <a:srgbClr val="FF0000"/>
                </a:solidFill>
                <a:round/>
              </a:ln>
            </p:spPr>
            <p:txBody>
              <a:bodyPr/>
              <a:lstStyle/>
              <a:p>
                <a:endParaRPr lang="zh-CN" altLang="en-US"/>
              </a:p>
            </p:txBody>
          </p:sp>
          <p:sp>
            <p:nvSpPr>
              <p:cNvPr id="18" name="Line 63"/>
              <p:cNvSpPr>
                <a:spLocks noChangeShapeType="1"/>
              </p:cNvSpPr>
              <p:nvPr/>
            </p:nvSpPr>
            <p:spPr bwMode="auto">
              <a:xfrm flipH="1">
                <a:off x="2705" y="2446"/>
                <a:ext cx="156" cy="518"/>
              </a:xfrm>
              <a:prstGeom prst="line">
                <a:avLst/>
              </a:prstGeom>
              <a:noFill/>
              <a:ln w="9525">
                <a:solidFill>
                  <a:srgbClr val="FF0000"/>
                </a:solidFill>
                <a:round/>
              </a:ln>
            </p:spPr>
            <p:txBody>
              <a:bodyPr/>
              <a:lstStyle/>
              <a:p>
                <a:endParaRPr lang="zh-CN" altLang="en-US"/>
              </a:p>
            </p:txBody>
          </p:sp>
          <p:sp>
            <p:nvSpPr>
              <p:cNvPr id="19" name="Line 67"/>
              <p:cNvSpPr>
                <a:spLocks noChangeShapeType="1"/>
              </p:cNvSpPr>
              <p:nvPr/>
            </p:nvSpPr>
            <p:spPr bwMode="auto">
              <a:xfrm>
                <a:off x="2699" y="3114"/>
                <a:ext cx="0" cy="477"/>
              </a:xfrm>
              <a:prstGeom prst="line">
                <a:avLst/>
              </a:prstGeom>
              <a:noFill/>
              <a:ln w="9525">
                <a:solidFill>
                  <a:srgbClr val="FF0000"/>
                </a:solidFill>
                <a:round/>
              </a:ln>
            </p:spPr>
            <p:txBody>
              <a:bodyPr/>
              <a:lstStyle/>
              <a:p>
                <a:endParaRPr lang="zh-CN" altLang="en-US"/>
              </a:p>
            </p:txBody>
          </p:sp>
          <p:sp>
            <p:nvSpPr>
              <p:cNvPr id="20" name="Line 930"/>
              <p:cNvSpPr>
                <a:spLocks noChangeShapeType="1"/>
              </p:cNvSpPr>
              <p:nvPr/>
            </p:nvSpPr>
            <p:spPr bwMode="auto">
              <a:xfrm>
                <a:off x="1474" y="1826"/>
                <a:ext cx="0" cy="499"/>
              </a:xfrm>
              <a:prstGeom prst="line">
                <a:avLst/>
              </a:prstGeom>
              <a:noFill/>
              <a:ln w="12700" cap="sq">
                <a:solidFill>
                  <a:srgbClr val="CC3300"/>
                </a:solidFill>
                <a:round/>
                <a:headEnd type="none" w="sm" len="sm"/>
                <a:tailEnd type="none" w="sm" len="sm"/>
              </a:ln>
            </p:spPr>
            <p:txBody>
              <a:bodyPr wrap="none"/>
              <a:lstStyle/>
              <a:p>
                <a:endParaRPr lang="zh-CN" altLang="en-US"/>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回溯算法</a:t>
            </a:r>
            <a:endParaRPr lang="zh-CN" altLang="en-US" dirty="0"/>
          </a:p>
        </p:txBody>
      </p:sp>
      <p:sp>
        <p:nvSpPr>
          <p:cNvPr id="3" name="内容占位符 2"/>
          <p:cNvSpPr>
            <a:spLocks noGrp="1"/>
          </p:cNvSpPr>
          <p:nvPr>
            <p:ph idx="1"/>
          </p:nvPr>
        </p:nvSpPr>
        <p:spPr/>
        <p:txBody>
          <a:bodyPr/>
          <a:lstStyle/>
          <a:p>
            <a:r>
              <a:rPr lang="en-US" altLang="zh-CN" dirty="0" smtClean="0"/>
              <a:t>6.5 </a:t>
            </a:r>
            <a:r>
              <a:rPr lang="zh-CN" altLang="en-US" dirty="0" smtClean="0"/>
              <a:t>旅行商问题</a:t>
            </a:r>
            <a:endParaRPr lang="en-US" altLang="zh-CN" dirty="0" smtClean="0"/>
          </a:p>
          <a:p>
            <a:pPr lvl="1"/>
            <a:r>
              <a:rPr lang="zh-CN" altLang="en-US" sz="2000" dirty="0" smtClean="0">
                <a:latin typeface="Times New Roman" panose="02020603050405020304" pitchFamily="18" charset="0"/>
              </a:rPr>
              <a:t>用</a:t>
            </a:r>
            <a:r>
              <a:rPr lang="en-US" altLang="zh-CN" sz="2000" dirty="0" smtClean="0">
                <a:latin typeface="Times New Roman" panose="02020603050405020304" pitchFamily="18" charset="0"/>
              </a:rPr>
              <a:t>1,2,…,n-1,n</a:t>
            </a:r>
            <a:r>
              <a:rPr lang="zh-CN" altLang="en-US" sz="2000" dirty="0" smtClean="0">
                <a:latin typeface="Times New Roman" panose="02020603050405020304" pitchFamily="18" charset="0"/>
              </a:rPr>
              <a:t>代表</a:t>
            </a:r>
            <a:r>
              <a:rPr lang="en-US" altLang="zh-CN" sz="2000" dirty="0" smtClean="0">
                <a:latin typeface="Times New Roman" panose="02020603050405020304" pitchFamily="18" charset="0"/>
              </a:rPr>
              <a:t>n</a:t>
            </a:r>
            <a:r>
              <a:rPr lang="zh-CN" altLang="en-US" sz="2000" dirty="0" smtClean="0">
                <a:latin typeface="Times New Roman" panose="02020603050405020304" pitchFamily="18" charset="0"/>
              </a:rPr>
              <a:t>个城市的顶点</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城市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j </a:t>
            </a:r>
            <a:r>
              <a:rPr lang="zh-CN" altLang="en-US" sz="2000" dirty="0" smtClean="0">
                <a:latin typeface="Times New Roman" panose="02020603050405020304" pitchFamily="18" charset="0"/>
              </a:rPr>
              <a:t>之间的路程 </a:t>
            </a:r>
            <a:r>
              <a:rPr lang="en-US" altLang="zh-CN" sz="2000" dirty="0" smtClean="0">
                <a:latin typeface="Times New Roman" panose="02020603050405020304" pitchFamily="18" charset="0"/>
              </a:rPr>
              <a:t>w(</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j)</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    数组 </a:t>
            </a:r>
            <a:r>
              <a:rPr lang="en-US" altLang="zh-CN" sz="2000" dirty="0" smtClean="0">
                <a:latin typeface="Times New Roman" panose="02020603050405020304" pitchFamily="18" charset="0"/>
              </a:rPr>
              <a:t>(i</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,i</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,…,i</a:t>
            </a:r>
            <a:r>
              <a:rPr lang="en-US" altLang="zh-CN" sz="2000" baseline="-25000" dirty="0" smtClean="0">
                <a:latin typeface="Times New Roman" panose="02020603050405020304" pitchFamily="18" charset="0"/>
              </a:rPr>
              <a:t>n</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代表一个周游  </a:t>
            </a:r>
            <a:r>
              <a:rPr lang="en-US" altLang="zh-CN" sz="2000" dirty="0" smtClean="0">
                <a:latin typeface="Times New Roman" panose="02020603050405020304" pitchFamily="18" charset="0"/>
              </a:rPr>
              <a:t>i</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 i</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 … i</a:t>
            </a:r>
            <a:r>
              <a:rPr lang="en-US" altLang="zh-CN" sz="2000" baseline="-25000" dirty="0" smtClean="0">
                <a:latin typeface="Times New Roman" panose="02020603050405020304" pitchFamily="18" charset="0"/>
              </a:rPr>
              <a:t>n</a:t>
            </a: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i</a:t>
            </a:r>
            <a:r>
              <a:rPr lang="en-US" altLang="zh-CN" sz="2000" baseline="-25000" dirty="0" smtClean="0">
                <a:latin typeface="Times New Roman" panose="02020603050405020304" pitchFamily="18" charset="0"/>
              </a:rPr>
              <a:t>1</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lvl="1"/>
            <a:r>
              <a:rPr lang="zh-CN" altLang="en-US" sz="2000" dirty="0" smtClean="0">
                <a:latin typeface="Times New Roman" panose="02020603050405020304" pitchFamily="18" charset="0"/>
              </a:rPr>
              <a:t>可行解的前 </a:t>
            </a:r>
            <a:r>
              <a:rPr lang="en-US" altLang="zh-CN" sz="2000" dirty="0" smtClean="0">
                <a:latin typeface="Times New Roman" panose="02020603050405020304" pitchFamily="18" charset="0"/>
              </a:rPr>
              <a:t>k-1</a:t>
            </a:r>
            <a:r>
              <a:rPr lang="zh-CN" altLang="en-US" sz="2000" dirty="0" smtClean="0">
                <a:latin typeface="Times New Roman" panose="02020603050405020304" pitchFamily="18" charset="0"/>
              </a:rPr>
              <a:t>个分量</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k-1</a:t>
            </a:r>
            <a:r>
              <a:rPr lang="zh-CN" altLang="en-US" sz="2000" dirty="0" smtClean="0">
                <a:latin typeface="Times New Roman" panose="02020603050405020304" pitchFamily="18" charset="0"/>
              </a:rPr>
              <a:t>确定后，判定</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k-1</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k</a:t>
            </a:r>
            <a:r>
              <a:rPr lang="zh-CN" altLang="en-US" sz="2000" dirty="0" smtClean="0">
                <a:latin typeface="Times New Roman" panose="02020603050405020304" pitchFamily="18" charset="0"/>
              </a:rPr>
              <a:t>能否构成一条路径，需要检查 </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x</a:t>
            </a:r>
            <a:r>
              <a:rPr lang="en-US" altLang="zh-CN" sz="2000" baseline="-25000" dirty="0" err="1" smtClean="0">
                <a:latin typeface="Times New Roman" panose="02020603050405020304" pitchFamily="18" charset="0"/>
              </a:rPr>
              <a:t>k</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 …, </a:t>
            </a:r>
            <a:r>
              <a:rPr lang="en-US" altLang="zh-CN" sz="2000" dirty="0" err="1" smtClean="0">
                <a:latin typeface="Times New Roman" panose="02020603050405020304" pitchFamily="18" charset="0"/>
              </a:rPr>
              <a:t>x</a:t>
            </a:r>
            <a:r>
              <a:rPr lang="en-US" altLang="zh-CN" sz="2000" baseline="-25000" dirty="0" err="1" smtClean="0">
                <a:latin typeface="Times New Roman" panose="02020603050405020304" pitchFamily="18" charset="0"/>
              </a:rPr>
              <a:t>k</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x</a:t>
            </a:r>
            <a:r>
              <a:rPr lang="en-US" altLang="zh-CN" sz="2000" baseline="-25000" dirty="0" smtClean="0">
                <a:latin typeface="Times New Roman" panose="02020603050405020304" pitchFamily="18" charset="0"/>
              </a:rPr>
              <a:t>k-1  </a:t>
            </a:r>
            <a:r>
              <a:rPr lang="zh-CN" altLang="en-US" sz="2000" dirty="0" smtClean="0">
                <a:latin typeface="Times New Roman" panose="02020603050405020304" pitchFamily="18" charset="0"/>
              </a:rPr>
              <a:t>－－约束条件</a:t>
            </a:r>
            <a:endParaRPr lang="zh-CN" altLang="en-US" sz="2000" baseline="-25000" dirty="0" smtClean="0">
              <a:latin typeface="Times New Roman" panose="02020603050405020304" pitchFamily="18" charset="0"/>
            </a:endParaRPr>
          </a:p>
          <a:p>
            <a:pPr lvl="1"/>
            <a:r>
              <a:rPr lang="zh-CN" altLang="en-US" sz="2000" dirty="0" smtClean="0">
                <a:latin typeface="Times New Roman" panose="02020603050405020304" pitchFamily="18" charset="0"/>
              </a:rPr>
              <a:t>当前路长：</a:t>
            </a:r>
            <a:r>
              <a:rPr lang="en-US" altLang="zh-CN" sz="2000" i="1" dirty="0" err="1" smtClean="0">
                <a:latin typeface="Times New Roman" panose="02020603050405020304" pitchFamily="18" charset="0"/>
              </a:rPr>
              <a:t>cl</a:t>
            </a:r>
            <a:r>
              <a:rPr lang="en-US" altLang="zh-CN" sz="2000" i="1" dirty="0" smtClean="0">
                <a:latin typeface="Times New Roman" panose="02020603050405020304" pitchFamily="18" charset="0"/>
              </a:rPr>
              <a:t> </a:t>
            </a:r>
            <a:r>
              <a:rPr lang="en-US" altLang="zh-CN" sz="2000" dirty="0" smtClean="0">
                <a:latin typeface="Times New Roman" panose="02020603050405020304" pitchFamily="18" charset="0"/>
              </a:rPr>
              <a:t>= w(x</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 x</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)+w(x</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 x</a:t>
            </a:r>
            <a:r>
              <a:rPr lang="en-US" altLang="zh-CN" sz="2000" baseline="-25000" dirty="0" smtClean="0">
                <a:latin typeface="Times New Roman" panose="02020603050405020304" pitchFamily="18" charset="0"/>
              </a:rPr>
              <a:t>3</a:t>
            </a:r>
            <a:r>
              <a:rPr lang="en-US" altLang="zh-CN" sz="2000" dirty="0" smtClean="0">
                <a:latin typeface="Times New Roman" panose="02020603050405020304" pitchFamily="18" charset="0"/>
              </a:rPr>
              <a:t>)+ … +w(x</a:t>
            </a:r>
            <a:r>
              <a:rPr lang="en-US" altLang="zh-CN" sz="2000" baseline="-25000" dirty="0" smtClean="0">
                <a:latin typeface="Times New Roman" panose="02020603050405020304" pitchFamily="18" charset="0"/>
              </a:rPr>
              <a:t>k-2</a:t>
            </a:r>
            <a:r>
              <a:rPr lang="en-US" altLang="zh-CN" sz="2000" dirty="0" smtClean="0">
                <a:latin typeface="Times New Roman" panose="02020603050405020304" pitchFamily="18" charset="0"/>
              </a:rPr>
              <a:t>, x</a:t>
            </a:r>
            <a:r>
              <a:rPr lang="en-US" altLang="zh-CN" sz="2000" baseline="-25000" dirty="0" smtClean="0">
                <a:latin typeface="Times New Roman" panose="02020603050405020304" pitchFamily="18" charset="0"/>
              </a:rPr>
              <a:t>k-1</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lvl="1"/>
            <a:r>
              <a:rPr lang="zh-CN" altLang="en-US" sz="2000" dirty="0" smtClean="0">
                <a:latin typeface="Times New Roman" panose="02020603050405020304" pitchFamily="18" charset="0"/>
              </a:rPr>
              <a:t>已知最佳游路长： </a:t>
            </a:r>
            <a:r>
              <a:rPr lang="en-US" altLang="zh-CN" sz="2000" i="1" dirty="0" smtClean="0">
                <a:latin typeface="Times New Roman" panose="02020603050405020304" pitchFamily="18" charset="0"/>
              </a:rPr>
              <a:t>fl</a:t>
            </a:r>
            <a:r>
              <a:rPr lang="zh-CN" altLang="en-US" sz="2000" i="1" dirty="0" smtClean="0">
                <a:latin typeface="Times New Roman" panose="02020603050405020304" pitchFamily="18" charset="0"/>
              </a:rPr>
              <a:t>。</a:t>
            </a:r>
            <a:r>
              <a:rPr lang="zh-CN" altLang="en-US" sz="2000" dirty="0" smtClean="0">
                <a:latin typeface="Times New Roman" panose="02020603050405020304" pitchFamily="18" charset="0"/>
              </a:rPr>
              <a:t>如果</a:t>
            </a:r>
            <a:r>
              <a:rPr lang="en-US" altLang="zh-CN" sz="2000" dirty="0" smtClean="0">
                <a:latin typeface="Times New Roman" panose="02020603050405020304" pitchFamily="18" charset="0"/>
              </a:rPr>
              <a:t>   </a:t>
            </a:r>
            <a:r>
              <a:rPr lang="en-US" altLang="zh-CN" sz="2000" i="1" dirty="0" err="1" smtClean="0">
                <a:latin typeface="Times New Roman" panose="02020603050405020304" pitchFamily="18" charset="0"/>
              </a:rPr>
              <a:t>cl</a:t>
            </a:r>
            <a:r>
              <a:rPr lang="en-US" altLang="zh-CN" sz="2000" dirty="0" smtClean="0">
                <a:latin typeface="Times New Roman" panose="02020603050405020304" pitchFamily="18" charset="0"/>
              </a:rPr>
              <a:t> + w(x</a:t>
            </a:r>
            <a:r>
              <a:rPr lang="en-US" altLang="zh-CN" sz="2000" baseline="-25000" dirty="0" smtClean="0">
                <a:latin typeface="Times New Roman" panose="02020603050405020304" pitchFamily="18" charset="0"/>
              </a:rPr>
              <a:t>k-1</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x</a:t>
            </a:r>
            <a:r>
              <a:rPr lang="en-US" altLang="zh-CN" sz="2000" baseline="-25000" dirty="0" err="1" smtClean="0">
                <a:latin typeface="Times New Roman" panose="02020603050405020304" pitchFamily="18" charset="0"/>
              </a:rPr>
              <a:t>k</a:t>
            </a:r>
            <a:r>
              <a:rPr lang="en-US" altLang="zh-CN" sz="2000" dirty="0" smtClean="0">
                <a:latin typeface="Times New Roman" panose="02020603050405020304" pitchFamily="18" charset="0"/>
              </a:rPr>
              <a:t>) &gt; </a:t>
            </a:r>
            <a:r>
              <a:rPr lang="en-US" altLang="zh-CN" sz="2000" i="1" dirty="0" smtClean="0">
                <a:latin typeface="Times New Roman" panose="02020603050405020304" pitchFamily="18" charset="0"/>
                <a:sym typeface="Symbol" panose="05050102010706020507" pitchFamily="18" charset="2"/>
              </a:rPr>
              <a:t>fl</a:t>
            </a:r>
            <a:r>
              <a:rPr lang="en-US" altLang="zh-CN"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限界函数</a:t>
            </a:r>
            <a:r>
              <a:rPr lang="en-US" altLang="zh-CN"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     则 </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k-1</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k</a:t>
            </a:r>
            <a:r>
              <a:rPr lang="zh-CN" altLang="en-US" sz="2000" dirty="0" smtClean="0">
                <a:latin typeface="Times New Roman" panose="02020603050405020304" pitchFamily="18" charset="0"/>
              </a:rPr>
              <a:t>不是最短周游路径的一部分，因而不必继续向前搜索，即状态空间树中此状态后面的子树被剪掉（剪枝）。</a:t>
            </a:r>
            <a:endParaRPr lang="zh-CN" altLang="en-US" sz="2000" dirty="0" smtClean="0">
              <a:latin typeface="Times New Roman" panose="02020603050405020304" pitchFamily="18" charset="0"/>
            </a:endParaRPr>
          </a:p>
          <a:p>
            <a:pPr lvl="1"/>
            <a:r>
              <a:rPr lang="zh-CN" altLang="en-US" sz="2000" dirty="0" smtClean="0">
                <a:latin typeface="Times New Roman" panose="02020603050405020304" pitchFamily="18" charset="0"/>
              </a:rPr>
              <a:t>更新最佳目标值：当 </a:t>
            </a:r>
            <a:r>
              <a:rPr lang="en-US" altLang="zh-CN" sz="2000" dirty="0" smtClean="0">
                <a:latin typeface="Times New Roman" panose="02020603050405020304" pitchFamily="18" charset="0"/>
              </a:rPr>
              <a:t>k = n</a:t>
            </a:r>
            <a:r>
              <a:rPr lang="zh-CN" altLang="en-US" sz="2000" dirty="0" smtClean="0">
                <a:latin typeface="Times New Roman" panose="02020603050405020304" pitchFamily="18" charset="0"/>
              </a:rPr>
              <a:t>时，如果</a:t>
            </a:r>
            <a:endParaRPr lang="zh-CN" altLang="en-US"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                          </a:t>
            </a:r>
            <a:r>
              <a:rPr lang="en-US" altLang="zh-CN" sz="2000" i="1" dirty="0" err="1" smtClean="0">
                <a:latin typeface="Times New Roman" panose="02020603050405020304" pitchFamily="18" charset="0"/>
              </a:rPr>
              <a:t>cl</a:t>
            </a:r>
            <a:r>
              <a:rPr lang="en-US" altLang="zh-CN" sz="2000" dirty="0" smtClean="0">
                <a:latin typeface="Times New Roman" panose="02020603050405020304" pitchFamily="18" charset="0"/>
              </a:rPr>
              <a:t> + w(x</a:t>
            </a:r>
            <a:r>
              <a:rPr lang="en-US" altLang="zh-CN" sz="2000" baseline="-25000" dirty="0" smtClean="0">
                <a:latin typeface="Times New Roman" panose="02020603050405020304" pitchFamily="18" charset="0"/>
              </a:rPr>
              <a:t>k-1</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x</a:t>
            </a:r>
            <a:r>
              <a:rPr lang="en-US" altLang="zh-CN" sz="2000" baseline="-25000" dirty="0" err="1" smtClean="0">
                <a:latin typeface="Times New Roman" panose="02020603050405020304" pitchFamily="18" charset="0"/>
              </a:rPr>
              <a:t>k</a:t>
            </a:r>
            <a:r>
              <a:rPr lang="en-US" altLang="zh-CN" sz="2000" dirty="0" smtClean="0">
                <a:latin typeface="Times New Roman" panose="02020603050405020304" pitchFamily="18" charset="0"/>
              </a:rPr>
              <a:t>) +w(</a:t>
            </a:r>
            <a:r>
              <a:rPr lang="en-US" altLang="zh-CN" sz="2000" dirty="0" err="1" smtClean="0">
                <a:latin typeface="Times New Roman" panose="02020603050405020304" pitchFamily="18" charset="0"/>
              </a:rPr>
              <a:t>x</a:t>
            </a:r>
            <a:r>
              <a:rPr lang="en-US" altLang="zh-CN" sz="2000" baseline="-25000" dirty="0" err="1" smtClean="0">
                <a:latin typeface="Times New Roman" panose="02020603050405020304" pitchFamily="18" charset="0"/>
              </a:rPr>
              <a:t>k</a:t>
            </a:r>
            <a:r>
              <a:rPr lang="en-US" altLang="zh-CN" sz="2000" dirty="0" smtClean="0">
                <a:latin typeface="Times New Roman" panose="02020603050405020304" pitchFamily="18" charset="0"/>
              </a:rPr>
              <a:t>, x</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 &lt; </a:t>
            </a:r>
            <a:r>
              <a:rPr lang="en-US" altLang="zh-CN" sz="2000" i="1" dirty="0" smtClean="0">
                <a:latin typeface="Times New Roman" panose="02020603050405020304" pitchFamily="18" charset="0"/>
                <a:sym typeface="Symbol" panose="05050102010706020507" pitchFamily="18" charset="2"/>
              </a:rPr>
              <a:t>fl</a:t>
            </a:r>
            <a:endParaRPr lang="en-US" altLang="zh-CN" sz="2000" i="1" dirty="0" smtClean="0">
              <a:latin typeface="Times New Roman" panose="02020603050405020304" pitchFamily="18" charset="0"/>
              <a:sym typeface="Symbol" panose="05050102010706020507" pitchFamily="18" charset="2"/>
            </a:endParaRPr>
          </a:p>
          <a:p>
            <a:pPr lvl="1">
              <a:buNone/>
            </a:pPr>
            <a:r>
              <a:rPr lang="zh-CN" altLang="en-US" sz="2000" dirty="0" smtClean="0">
                <a:latin typeface="Times New Roman" panose="02020603050405020304" pitchFamily="18" charset="0"/>
                <a:sym typeface="Symbol" panose="05050102010706020507" pitchFamily="18" charset="2"/>
              </a:rPr>
              <a:t>     则令             </a:t>
            </a:r>
            <a:r>
              <a:rPr lang="en-US" altLang="zh-CN" sz="2000" i="1" dirty="0" smtClean="0">
                <a:latin typeface="Times New Roman" panose="02020603050405020304" pitchFamily="18" charset="0"/>
                <a:sym typeface="Symbol" panose="05050102010706020507" pitchFamily="18" charset="2"/>
              </a:rPr>
              <a:t>fl</a:t>
            </a:r>
            <a:r>
              <a:rPr lang="zh-CN" altLang="en-US" sz="2000" dirty="0" smtClean="0">
                <a:latin typeface="Times New Roman" panose="02020603050405020304" pitchFamily="18" charset="0"/>
                <a:sym typeface="Symbol" panose="05050102010706020507" pitchFamily="18" charset="2"/>
              </a:rPr>
              <a:t> </a:t>
            </a:r>
            <a:r>
              <a:rPr lang="en-US" altLang="zh-CN" sz="2000" dirty="0" smtClean="0">
                <a:latin typeface="Times New Roman" panose="02020603050405020304" pitchFamily="18" charset="0"/>
                <a:sym typeface="Symbol" panose="05050102010706020507" pitchFamily="18" charset="2"/>
              </a:rPr>
              <a:t>= </a:t>
            </a:r>
            <a:r>
              <a:rPr lang="en-US" altLang="zh-CN" sz="2000" i="1" dirty="0" err="1" smtClean="0">
                <a:latin typeface="Times New Roman" panose="02020603050405020304" pitchFamily="18" charset="0"/>
              </a:rPr>
              <a:t>cl</a:t>
            </a:r>
            <a:r>
              <a:rPr lang="en-US" altLang="zh-CN" sz="2000" dirty="0" smtClean="0">
                <a:latin typeface="Times New Roman" panose="02020603050405020304" pitchFamily="18" charset="0"/>
              </a:rPr>
              <a:t> + w(x</a:t>
            </a:r>
            <a:r>
              <a:rPr lang="en-US" altLang="zh-CN" sz="2000" baseline="-25000" dirty="0" smtClean="0">
                <a:latin typeface="Times New Roman" panose="02020603050405020304" pitchFamily="18" charset="0"/>
              </a:rPr>
              <a:t>k-1</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x</a:t>
            </a:r>
            <a:r>
              <a:rPr lang="en-US" altLang="zh-CN" sz="2000" baseline="-25000" dirty="0" err="1" smtClean="0">
                <a:latin typeface="Times New Roman" panose="02020603050405020304" pitchFamily="18" charset="0"/>
              </a:rPr>
              <a:t>k</a:t>
            </a:r>
            <a:r>
              <a:rPr lang="en-US" altLang="zh-CN" sz="2000" dirty="0" smtClean="0">
                <a:latin typeface="Times New Roman" panose="02020603050405020304" pitchFamily="18" charset="0"/>
              </a:rPr>
              <a:t>) +w(</a:t>
            </a:r>
            <a:r>
              <a:rPr lang="en-US" altLang="zh-CN" sz="2000" dirty="0" err="1" smtClean="0">
                <a:latin typeface="Times New Roman" panose="02020603050405020304" pitchFamily="18" charset="0"/>
              </a:rPr>
              <a:t>x</a:t>
            </a:r>
            <a:r>
              <a:rPr lang="en-US" altLang="zh-CN" sz="2000" baseline="-25000" dirty="0" err="1" smtClean="0">
                <a:latin typeface="Times New Roman" panose="02020603050405020304" pitchFamily="18" charset="0"/>
              </a:rPr>
              <a:t>k</a:t>
            </a:r>
            <a:r>
              <a:rPr lang="en-US" altLang="zh-CN" sz="2000" dirty="0" smtClean="0">
                <a:latin typeface="Times New Roman" panose="02020603050405020304" pitchFamily="18" charset="0"/>
              </a:rPr>
              <a:t>, x</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a:t>
            </a:r>
            <a:endParaRPr lang="en-US" altLang="zh-CN" dirty="0" smtClean="0"/>
          </a:p>
          <a:p>
            <a:pPr lvl="2"/>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旅行商问题</a:t>
            </a:r>
            <a:endParaRPr lang="zh-CN" altLang="en-US" dirty="0"/>
          </a:p>
        </p:txBody>
      </p:sp>
      <p:sp>
        <p:nvSpPr>
          <p:cNvPr id="3" name="内容占位符 2"/>
          <p:cNvSpPr>
            <a:spLocks noGrp="1"/>
          </p:cNvSpPr>
          <p:nvPr>
            <p:ph idx="1"/>
          </p:nvPr>
        </p:nvSpPr>
        <p:spPr>
          <a:xfrm>
            <a:off x="457200" y="1285860"/>
            <a:ext cx="8229600" cy="4845065"/>
          </a:xfrm>
        </p:spPr>
        <p:txBody>
          <a:bodyPr/>
          <a:lstStyle/>
          <a:p>
            <a:pPr>
              <a:lnSpc>
                <a:spcPct val="80000"/>
              </a:lnSpc>
              <a:buNone/>
            </a:pPr>
            <a:r>
              <a:rPr lang="en-US" altLang="zh-CN" sz="2000" b="1" dirty="0" smtClean="0">
                <a:latin typeface="Times New Roman" panose="02020603050405020304" pitchFamily="18" charset="0"/>
              </a:rPr>
              <a:t>proc </a:t>
            </a:r>
            <a:r>
              <a:rPr lang="en-US" altLang="zh-CN" sz="2000" b="1" dirty="0" err="1" smtClean="0">
                <a:latin typeface="Times New Roman" panose="02020603050405020304" pitchFamily="18" charset="0"/>
              </a:rPr>
              <a:t>BackTSP</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n,W</a:t>
            </a:r>
            <a:r>
              <a:rPr lang="en-US" altLang="zh-CN" sz="2000" dirty="0" smtClean="0">
                <a:latin typeface="Times New Roman" panose="02020603050405020304" pitchFamily="18" charset="0"/>
              </a:rPr>
              <a:t>) //W</a:t>
            </a:r>
            <a:r>
              <a:rPr lang="zh-CN" altLang="en-US" sz="2000" dirty="0" smtClean="0">
                <a:latin typeface="Times New Roman" panose="02020603050405020304" pitchFamily="18" charset="0"/>
              </a:rPr>
              <a:t>是</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的邻接矩阵</a:t>
            </a:r>
            <a:r>
              <a:rPr lang="en-US" altLang="zh-CN" sz="2000" dirty="0" smtClean="0">
                <a:latin typeface="Times New Roman" panose="02020603050405020304" pitchFamily="18" charset="0"/>
              </a:rPr>
              <a:t>, </a:t>
            </a:r>
            <a:r>
              <a:rPr lang="en-US" altLang="zh-CN" sz="2000" i="1" dirty="0" err="1" smtClean="0">
                <a:latin typeface="Times New Roman" panose="02020603050405020304" pitchFamily="18" charset="0"/>
              </a:rPr>
              <a:t>cl</a:t>
            </a:r>
            <a:r>
              <a:rPr lang="zh-CN" altLang="en-US" sz="2000" dirty="0" smtClean="0">
                <a:latin typeface="Times New Roman" panose="02020603050405020304" pitchFamily="18" charset="0"/>
              </a:rPr>
              <a:t>是当前路径的长度，</a:t>
            </a:r>
            <a:endParaRPr lang="zh-CN" altLang="en-US" sz="2000" dirty="0" smtClean="0">
              <a:latin typeface="Times New Roman" panose="02020603050405020304" pitchFamily="18" charset="0"/>
            </a:endParaRPr>
          </a:p>
          <a:p>
            <a:pPr>
              <a:lnSpc>
                <a:spcPct val="8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en-US" altLang="zh-CN" sz="2000" i="1" dirty="0" smtClean="0">
                <a:latin typeface="Times New Roman" panose="02020603050405020304" pitchFamily="18" charset="0"/>
              </a:rPr>
              <a:t>fl</a:t>
            </a:r>
            <a:r>
              <a:rPr lang="zh-CN" altLang="en-US" sz="2000" dirty="0" smtClean="0">
                <a:latin typeface="Times New Roman" panose="02020603050405020304" pitchFamily="18" charset="0"/>
              </a:rPr>
              <a:t>是当前所知道的最短周游长度</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in</a:t>
            </a:r>
            <a:r>
              <a:rPr lang="en-US" altLang="zh-CN" sz="2000" b="1" dirty="0" err="1" smtClean="0">
                <a:latin typeface="Times New Roman" panose="02020603050405020304" pitchFamily="18" charset="0"/>
              </a:rPr>
              <a:t>teger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k,n,X</a:t>
            </a:r>
            <a:r>
              <a:rPr lang="en-US" altLang="zh-CN" sz="2000" dirty="0" smtClean="0">
                <a:latin typeface="Times New Roman" panose="02020603050405020304" pitchFamily="18" charset="0"/>
              </a:rPr>
              <a:t>[1..n];</a:t>
            </a:r>
            <a:endParaRPr lang="en-US" altLang="zh-CN" sz="2000"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real</a:t>
            </a:r>
            <a:r>
              <a:rPr lang="en-US" altLang="zh-CN" sz="2000" dirty="0" smtClean="0">
                <a:latin typeface="Times New Roman" panose="02020603050405020304" pitchFamily="18" charset="0"/>
              </a:rPr>
              <a:t> W[1..n,1..n],</a:t>
            </a:r>
            <a:r>
              <a:rPr lang="en-US" altLang="zh-CN" sz="2000" dirty="0" err="1" smtClean="0">
                <a:latin typeface="Times New Roman" panose="02020603050405020304" pitchFamily="18" charset="0"/>
              </a:rPr>
              <a:t>cl,fl</a:t>
            </a:r>
            <a:r>
              <a:rPr lang="en-US" altLang="zh-CN" sz="2000" dirty="0" smtClean="0">
                <a:latin typeface="Times New Roman" panose="02020603050405020304" pitchFamily="18" charset="0"/>
              </a:rPr>
              <a:t>;</a:t>
            </a:r>
            <a:endParaRPr lang="en-US" altLang="zh-CN" sz="2000" b="1"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for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=1 </a:t>
            </a:r>
            <a:r>
              <a:rPr lang="en-US" altLang="zh-CN" sz="2000" b="1" dirty="0" smtClean="0">
                <a:latin typeface="Times New Roman" panose="02020603050405020304" pitchFamily="18" charset="0"/>
              </a:rPr>
              <a:t>to</a:t>
            </a:r>
            <a:r>
              <a:rPr lang="en-US" altLang="zh-CN" sz="2000" dirty="0" smtClean="0">
                <a:latin typeface="Times New Roman" panose="02020603050405020304" pitchFamily="18" charset="0"/>
              </a:rPr>
              <a:t> n </a:t>
            </a:r>
            <a:r>
              <a:rPr lang="en-US" altLang="zh-CN" sz="2000" b="1" dirty="0" smtClean="0">
                <a:latin typeface="Times New Roman" panose="02020603050405020304" pitchFamily="18" charset="0"/>
              </a:rPr>
              <a:t>do</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X[</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]:=0; </a:t>
            </a:r>
            <a:r>
              <a:rPr lang="en-US" altLang="zh-CN" sz="2000" b="1" dirty="0" smtClean="0">
                <a:latin typeface="Times New Roman" panose="02020603050405020304" pitchFamily="18" charset="0"/>
              </a:rPr>
              <a:t> </a:t>
            </a:r>
            <a:endParaRPr lang="en-US" altLang="zh-CN" sz="2000" b="1"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end{for}</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X(1)=1;k:=2; </a:t>
            </a:r>
            <a:r>
              <a:rPr lang="en-US" altLang="zh-CN" sz="2000" i="1" dirty="0" err="1" smtClean="0">
                <a:latin typeface="Times New Roman" panose="02020603050405020304" pitchFamily="18" charset="0"/>
              </a:rPr>
              <a:t>cl</a:t>
            </a:r>
            <a:r>
              <a:rPr lang="en-US" altLang="zh-CN" sz="2000" dirty="0" smtClean="0">
                <a:latin typeface="Times New Roman" panose="02020603050405020304" pitchFamily="18" charset="0"/>
              </a:rPr>
              <a:t>:=0; </a:t>
            </a:r>
            <a:r>
              <a:rPr lang="en-US" altLang="zh-CN" sz="2000" i="1" dirty="0" smtClean="0">
                <a:latin typeface="Times New Roman" panose="02020603050405020304" pitchFamily="18" charset="0"/>
              </a:rPr>
              <a:t>fl</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endParaRPr lang="en-US" altLang="zh-CN" sz="2000" b="1"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while</a:t>
            </a:r>
            <a:r>
              <a:rPr lang="en-US" altLang="zh-CN" sz="2000" dirty="0" smtClean="0">
                <a:latin typeface="Times New Roman" panose="02020603050405020304" pitchFamily="18" charset="0"/>
              </a:rPr>
              <a:t> k&gt;1 </a:t>
            </a:r>
            <a:r>
              <a:rPr lang="en-US" altLang="zh-CN" sz="2000" b="1" dirty="0" smtClean="0">
                <a:latin typeface="Times New Roman" panose="02020603050405020304" pitchFamily="18" charset="0"/>
              </a:rPr>
              <a:t>do</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X[k]:=X[k]+1 ;           //</a:t>
            </a:r>
            <a:r>
              <a:rPr lang="zh-CN" altLang="en-US" sz="2000" dirty="0" smtClean="0">
                <a:latin typeface="Times New Roman" panose="02020603050405020304" pitchFamily="18" charset="0"/>
              </a:rPr>
              <a:t>给</a:t>
            </a:r>
            <a:r>
              <a:rPr lang="en-US" altLang="zh-CN" sz="2000" dirty="0" smtClean="0">
                <a:latin typeface="Times New Roman" panose="02020603050405020304" pitchFamily="18" charset="0"/>
              </a:rPr>
              <a:t>X[k]</a:t>
            </a:r>
            <a:r>
              <a:rPr lang="zh-CN" altLang="en-US" sz="2000" dirty="0" smtClean="0">
                <a:latin typeface="Times New Roman" panose="02020603050405020304" pitchFamily="18" charset="0"/>
              </a:rPr>
              <a:t>预</a:t>
            </a:r>
            <a:endParaRPr lang="zh-CN" altLang="en-US" sz="2000" dirty="0" smtClean="0">
              <a:latin typeface="Times New Roman" panose="02020603050405020304" pitchFamily="18" charset="0"/>
            </a:endParaRPr>
          </a:p>
          <a:p>
            <a:pPr>
              <a:lnSpc>
                <a:spcPct val="80000"/>
              </a:lnSpc>
              <a:buNone/>
            </a:pPr>
            <a:r>
              <a:rPr lang="zh-CN" altLang="en-US" sz="2000" dirty="0" smtClean="0">
                <a:latin typeface="Times New Roman" panose="02020603050405020304" pitchFamily="18" charset="0"/>
              </a:rPr>
              <a:t>    </a:t>
            </a:r>
            <a:r>
              <a:rPr lang="en-US" altLang="zh-CN" sz="2000" b="1" dirty="0" smtClean="0">
                <a:latin typeface="Times New Roman" panose="02020603050405020304" pitchFamily="18" charset="0"/>
              </a:rPr>
              <a:t>while X[k]&lt; =</a:t>
            </a:r>
            <a:r>
              <a:rPr lang="en-US" altLang="zh-CN" sz="2000" dirty="0" smtClean="0">
                <a:latin typeface="Times New Roman" panose="02020603050405020304" pitchFamily="18" charset="0"/>
              </a:rPr>
              <a:t>n</a:t>
            </a:r>
            <a:r>
              <a:rPr lang="en-US" altLang="zh-CN" sz="2000" b="1" dirty="0" smtClean="0">
                <a:latin typeface="Times New Roman" panose="02020603050405020304" pitchFamily="18" charset="0"/>
              </a:rPr>
              <a:t> do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分配一个值 </a:t>
            </a:r>
            <a:endParaRPr lang="en-US" altLang="zh-CN" sz="2000" b="1"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if</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NextValue</a:t>
            </a:r>
            <a:r>
              <a:rPr lang="en-US" altLang="zh-CN" sz="2000" dirty="0" smtClean="0">
                <a:latin typeface="Times New Roman" panose="02020603050405020304" pitchFamily="18" charset="0"/>
              </a:rPr>
              <a:t>(k)=true </a:t>
            </a:r>
            <a:r>
              <a:rPr lang="en-US" altLang="zh-CN" sz="2000" b="1" dirty="0" smtClean="0">
                <a:latin typeface="Times New Roman" panose="02020603050405020304" pitchFamily="18" charset="0"/>
              </a:rPr>
              <a:t>then</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cl</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cl+W</a:t>
            </a:r>
            <a:r>
              <a:rPr lang="en-US" altLang="zh-CN" sz="2000" dirty="0" smtClean="0">
                <a:latin typeface="Times New Roman" panose="02020603050405020304" pitchFamily="18" charset="0"/>
              </a:rPr>
              <a:t>(X[k-1],X[k]); break; </a:t>
            </a:r>
            <a:endParaRPr lang="en-US" altLang="zh-CN" sz="2000" b="1"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end{if}</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X[k]:= X[k]+1  ;  //</a:t>
            </a:r>
            <a:r>
              <a:rPr lang="zh-CN" altLang="en-US" sz="2000" dirty="0" smtClean="0">
                <a:latin typeface="Times New Roman" panose="02020603050405020304" pitchFamily="18" charset="0"/>
              </a:rPr>
              <a:t>重新给</a:t>
            </a:r>
            <a:endParaRPr lang="zh-CN" altLang="en-US" sz="2000" dirty="0" smtClean="0">
              <a:latin typeface="Times New Roman" panose="02020603050405020304" pitchFamily="18" charset="0"/>
            </a:endParaRPr>
          </a:p>
          <a:p>
            <a:pPr>
              <a:lnSpc>
                <a:spcPct val="80000"/>
              </a:lnSpc>
              <a:buNone/>
            </a:pPr>
            <a:r>
              <a:rPr lang="zh-CN" altLang="en-US" sz="2000" dirty="0" smtClean="0">
                <a:latin typeface="Times New Roman" panose="02020603050405020304" pitchFamily="18" charset="0"/>
              </a:rPr>
              <a:t>    </a:t>
            </a:r>
            <a:r>
              <a:rPr lang="en-US" altLang="zh-CN" sz="2000" b="1" dirty="0" smtClean="0">
                <a:latin typeface="Times New Roman" panose="02020603050405020304" pitchFamily="18" charset="0"/>
              </a:rPr>
              <a:t>end{while}            </a:t>
            </a:r>
            <a:r>
              <a:rPr lang="en-US" altLang="zh-CN" sz="2000" dirty="0" smtClean="0">
                <a:latin typeface="Times New Roman" panose="02020603050405020304" pitchFamily="18" charset="0"/>
              </a:rPr>
              <a:t>//X[k]</a:t>
            </a:r>
            <a:r>
              <a:rPr lang="zh-CN" altLang="en-US" sz="2000" dirty="0" smtClean="0">
                <a:latin typeface="Times New Roman" panose="02020603050405020304" pitchFamily="18" charset="0"/>
              </a:rPr>
              <a:t>分配值</a:t>
            </a:r>
            <a:endParaRPr lang="en-US" altLang="zh-CN" sz="2000" dirty="0" smtClean="0">
              <a:latin typeface="Times New Roman" panose="02020603050405020304" pitchFamily="18" charset="0"/>
            </a:endParaRPr>
          </a:p>
          <a:p>
            <a:pPr>
              <a:lnSpc>
                <a:spcPct val="80000"/>
              </a:lnSpc>
              <a:buNone/>
            </a:pPr>
            <a:r>
              <a:rPr lang="zh-CN" altLang="en-US" sz="2000" dirty="0" smtClean="0">
                <a:latin typeface="Times New Roman" panose="02020603050405020304" pitchFamily="18" charset="0"/>
              </a:rPr>
              <a:t>   注：此程序与讲义略有不同。</a:t>
            </a:r>
            <a:endParaRPr lang="en-US" altLang="zh-CN" sz="2000" dirty="0" smtClean="0">
              <a:latin typeface="Times New Roman" panose="02020603050405020304" pitchFamily="18" charset="0"/>
            </a:endParaRPr>
          </a:p>
          <a:p>
            <a:pPr>
              <a:lnSpc>
                <a:spcPct val="80000"/>
              </a:lnSpc>
              <a:buNone/>
            </a:pPr>
            <a:endParaRPr lang="en-US" altLang="zh-CN" sz="2000" dirty="0" smtClean="0">
              <a:latin typeface="Times New Roman" panose="02020603050405020304" pitchFamily="18" charset="0"/>
            </a:endParaRPr>
          </a:p>
        </p:txBody>
      </p:sp>
      <p:sp>
        <p:nvSpPr>
          <p:cNvPr id="4" name="TextBox 3"/>
          <p:cNvSpPr txBox="1"/>
          <p:nvPr/>
        </p:nvSpPr>
        <p:spPr>
          <a:xfrm>
            <a:off x="4429124" y="1929364"/>
            <a:ext cx="4714876" cy="4093428"/>
          </a:xfrm>
          <a:prstGeom prst="rect">
            <a:avLst/>
          </a:prstGeom>
          <a:noFill/>
        </p:spPr>
        <p:txBody>
          <a:bodyPr wrap="square" rtlCol="0">
            <a:spAutoFit/>
          </a:bodyPr>
          <a:lstStyle/>
          <a:p>
            <a:pPr algn="l">
              <a:buNone/>
            </a:pPr>
            <a:r>
              <a:rPr lang="en-US" altLang="zh-CN" sz="2000" b="1" dirty="0" smtClean="0">
                <a:latin typeface="Times New Roman" panose="02020603050405020304" pitchFamily="18" charset="0"/>
              </a:rPr>
              <a:t> </a:t>
            </a:r>
            <a:r>
              <a:rPr lang="en-US" altLang="zh-CN" sz="2000" dirty="0" smtClean="0">
                <a:latin typeface="Times New Roman" panose="02020603050405020304" pitchFamily="18" charset="0"/>
              </a:rPr>
              <a:t>if X[k]&lt;=n then      </a:t>
            </a:r>
            <a:endParaRPr lang="en-US" altLang="zh-CN" sz="2000" dirty="0" smtClean="0">
              <a:latin typeface="Times New Roman" panose="02020603050405020304" pitchFamily="18" charset="0"/>
            </a:endParaRPr>
          </a:p>
          <a:p>
            <a:pPr algn="l">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if</a:t>
            </a:r>
            <a:r>
              <a:rPr lang="en-US" altLang="zh-CN" sz="2000" dirty="0" smtClean="0">
                <a:latin typeface="Times New Roman" panose="02020603050405020304" pitchFamily="18" charset="0"/>
              </a:rPr>
              <a:t>  </a:t>
            </a:r>
            <a:r>
              <a:rPr lang="en-US" altLang="zh-CN" sz="2000" i="1" dirty="0" smtClean="0">
                <a:latin typeface="Times New Roman" panose="02020603050405020304" pitchFamily="18" charset="0"/>
              </a:rPr>
              <a:t>fl</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i="1" dirty="0" err="1" smtClean="0">
                <a:latin typeface="Times New Roman" panose="02020603050405020304" pitchFamily="18" charset="0"/>
              </a:rPr>
              <a:t>cl</a:t>
            </a:r>
            <a:r>
              <a:rPr lang="en-US" altLang="zh-CN" sz="2000" dirty="0" smtClean="0">
                <a:latin typeface="Times New Roman" panose="02020603050405020304" pitchFamily="18" charset="0"/>
              </a:rPr>
              <a:t> or (k=n and</a:t>
            </a:r>
            <a:endParaRPr lang="en-US" altLang="zh-CN" sz="2000" dirty="0" smtClean="0">
              <a:latin typeface="Times New Roman" panose="02020603050405020304" pitchFamily="18" charset="0"/>
            </a:endParaRPr>
          </a:p>
          <a:p>
            <a:pPr algn="l">
              <a:buNone/>
            </a:pPr>
            <a:r>
              <a:rPr lang="en-US" altLang="zh-CN" sz="2000" dirty="0" smtClean="0">
                <a:latin typeface="Times New Roman" panose="02020603050405020304" pitchFamily="18" charset="0"/>
              </a:rPr>
              <a:t>                 </a:t>
            </a:r>
            <a:r>
              <a:rPr lang="en-US" altLang="zh-CN" sz="2000" i="1" dirty="0" smtClean="0">
                <a:latin typeface="Times New Roman" panose="02020603050405020304" pitchFamily="18" charset="0"/>
              </a:rPr>
              <a:t>fl</a:t>
            </a:r>
            <a:r>
              <a:rPr lang="en-US" altLang="zh-CN" sz="2000" dirty="0" smtClean="0">
                <a:latin typeface="Times New Roman" panose="02020603050405020304" pitchFamily="18" charset="0"/>
              </a:rPr>
              <a:t> &lt; </a:t>
            </a:r>
            <a:r>
              <a:rPr lang="en-US" altLang="zh-CN" sz="2000" i="1" dirty="0" err="1" smtClean="0">
                <a:latin typeface="Times New Roman" panose="02020603050405020304" pitchFamily="18" charset="0"/>
              </a:rPr>
              <a:t>cl</a:t>
            </a:r>
            <a:r>
              <a:rPr lang="en-US" altLang="zh-CN" sz="2000" dirty="0" err="1" smtClean="0">
                <a:latin typeface="Times New Roman" panose="02020603050405020304" pitchFamily="18" charset="0"/>
              </a:rPr>
              <a:t>+W</a:t>
            </a:r>
            <a:r>
              <a:rPr lang="en-US" altLang="zh-CN" sz="2000" dirty="0" smtClean="0">
                <a:latin typeface="Times New Roman" panose="02020603050405020304" pitchFamily="18" charset="0"/>
              </a:rPr>
              <a:t>[X[k],1])  </a:t>
            </a:r>
            <a:r>
              <a:rPr lang="en-US" altLang="zh-CN" sz="2000" b="1" dirty="0" smtClean="0">
                <a:latin typeface="Times New Roman" panose="02020603050405020304" pitchFamily="18" charset="0"/>
              </a:rPr>
              <a:t>then</a:t>
            </a:r>
            <a:endParaRPr lang="en-US" altLang="zh-CN" sz="2000" dirty="0" smtClean="0">
              <a:latin typeface="Times New Roman" panose="02020603050405020304" pitchFamily="18" charset="0"/>
            </a:endParaRPr>
          </a:p>
          <a:p>
            <a:pPr algn="l">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cl</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cl</a:t>
            </a:r>
            <a:r>
              <a:rPr lang="en-US" altLang="zh-CN" sz="2000" dirty="0" smtClean="0">
                <a:latin typeface="Times New Roman" panose="02020603050405020304" pitchFamily="18" charset="0"/>
              </a:rPr>
              <a:t>-W(X[k-1],X[k]);</a:t>
            </a:r>
            <a:endParaRPr lang="en-US" altLang="zh-CN" sz="2000" dirty="0" smtClean="0">
              <a:latin typeface="Times New Roman" panose="02020603050405020304" pitchFamily="18" charset="0"/>
            </a:endParaRPr>
          </a:p>
          <a:p>
            <a:pPr algn="l">
              <a:buNone/>
            </a:pPr>
            <a:r>
              <a:rPr lang="en-US" altLang="zh-CN" sz="2000" b="1" dirty="0" smtClean="0">
                <a:latin typeface="Times New Roman" panose="02020603050405020304" pitchFamily="18" charset="0"/>
              </a:rPr>
              <a:t>   </a:t>
            </a:r>
            <a:r>
              <a:rPr lang="en-US" altLang="zh-CN" sz="2000" b="1" dirty="0" err="1" smtClean="0">
                <a:latin typeface="Times New Roman" panose="02020603050405020304" pitchFamily="18" charset="0"/>
              </a:rPr>
              <a:t>elseif</a:t>
            </a:r>
            <a:r>
              <a:rPr lang="en-US" altLang="zh-CN" sz="2000" dirty="0" smtClean="0">
                <a:latin typeface="Times New Roman" panose="02020603050405020304" pitchFamily="18" charset="0"/>
              </a:rPr>
              <a:t> k=n and </a:t>
            </a:r>
            <a:r>
              <a:rPr lang="en-US" altLang="zh-CN" sz="2000" i="1" dirty="0" smtClean="0">
                <a:latin typeface="Times New Roman" panose="02020603050405020304" pitchFamily="18" charset="0"/>
              </a:rPr>
              <a:t>fl</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r>
              <a:rPr lang="en-US" altLang="zh-CN" sz="2000" i="1" dirty="0" err="1" smtClean="0">
                <a:latin typeface="Times New Roman" panose="02020603050405020304" pitchFamily="18" charset="0"/>
              </a:rPr>
              <a:t>cl</a:t>
            </a:r>
            <a:r>
              <a:rPr lang="en-US" altLang="zh-CN" sz="2000" dirty="0" err="1" smtClean="0">
                <a:latin typeface="Times New Roman" panose="02020603050405020304" pitchFamily="18" charset="0"/>
              </a:rPr>
              <a:t>+W</a:t>
            </a:r>
            <a:r>
              <a:rPr lang="en-US" altLang="zh-CN" sz="2000" dirty="0" smtClean="0">
                <a:latin typeface="Times New Roman" panose="02020603050405020304" pitchFamily="18" charset="0"/>
              </a:rPr>
              <a:t>(X[k],1) </a:t>
            </a:r>
            <a:r>
              <a:rPr lang="en-US" altLang="zh-CN" sz="2000" b="1" dirty="0" smtClean="0">
                <a:latin typeface="Times New Roman" panose="02020603050405020304" pitchFamily="18" charset="0"/>
              </a:rPr>
              <a:t>then</a:t>
            </a:r>
            <a:endParaRPr lang="en-US" altLang="zh-CN" sz="2000" dirty="0" smtClean="0">
              <a:latin typeface="Times New Roman" panose="02020603050405020304" pitchFamily="18" charset="0"/>
            </a:endParaRPr>
          </a:p>
          <a:p>
            <a:pPr algn="l">
              <a:buNone/>
            </a:pPr>
            <a:r>
              <a:rPr lang="en-US" altLang="zh-CN" sz="2000" dirty="0" smtClean="0">
                <a:latin typeface="Times New Roman" panose="02020603050405020304" pitchFamily="18" charset="0"/>
              </a:rPr>
              <a:t>       </a:t>
            </a:r>
            <a:r>
              <a:rPr lang="en-US" altLang="zh-CN" sz="2000" i="1" dirty="0" smtClean="0">
                <a:latin typeface="Times New Roman" panose="02020603050405020304" pitchFamily="18" charset="0"/>
              </a:rPr>
              <a:t>fl</a:t>
            </a:r>
            <a:r>
              <a:rPr lang="en-US" altLang="zh-CN" sz="2000" dirty="0" smtClean="0">
                <a:latin typeface="Times New Roman" panose="02020603050405020304" pitchFamily="18" charset="0"/>
              </a:rPr>
              <a:t>:</a:t>
            </a:r>
            <a:r>
              <a:rPr lang="en-US" altLang="zh-CN" sz="2000" b="1" dirty="0" smtClean="0">
                <a:latin typeface="Times New Roman" panose="02020603050405020304" pitchFamily="18" charset="0"/>
              </a:rPr>
              <a:t>=</a:t>
            </a:r>
            <a:r>
              <a:rPr lang="en-US" altLang="zh-CN" sz="2000" i="1" dirty="0" err="1" smtClean="0">
                <a:latin typeface="Times New Roman" panose="02020603050405020304" pitchFamily="18" charset="0"/>
              </a:rPr>
              <a:t>cl</a:t>
            </a:r>
            <a:r>
              <a:rPr lang="en-US" altLang="zh-CN" sz="2000" dirty="0" err="1" smtClean="0">
                <a:latin typeface="Times New Roman" panose="02020603050405020304" pitchFamily="18" charset="0"/>
              </a:rPr>
              <a:t>+W</a:t>
            </a:r>
            <a:r>
              <a:rPr lang="en-US" altLang="zh-CN" sz="2000" dirty="0" smtClean="0">
                <a:latin typeface="Times New Roman" panose="02020603050405020304" pitchFamily="18" charset="0"/>
              </a:rPr>
              <a:t>(X[k],1);</a:t>
            </a:r>
            <a:endParaRPr lang="en-US" altLang="zh-CN" sz="2000" dirty="0" smtClean="0">
              <a:latin typeface="Times New Roman" panose="02020603050405020304" pitchFamily="18" charset="0"/>
            </a:endParaRPr>
          </a:p>
          <a:p>
            <a:pPr algn="l">
              <a:buNone/>
            </a:pPr>
            <a:r>
              <a:rPr lang="en-US" altLang="zh-CN" sz="2000" dirty="0" smtClean="0">
                <a:latin typeface="Times New Roman" panose="02020603050405020304" pitchFamily="18" charset="0"/>
              </a:rPr>
              <a:t>      </a:t>
            </a:r>
            <a:r>
              <a:rPr lang="en-US" altLang="zh-CN" sz="2000" i="1" dirty="0" err="1" smtClean="0">
                <a:latin typeface="Times New Roman" panose="02020603050405020304" pitchFamily="18" charset="0"/>
              </a:rPr>
              <a:t>cl</a:t>
            </a:r>
            <a:r>
              <a:rPr lang="en-US" altLang="zh-CN" sz="2000" dirty="0" smtClean="0">
                <a:latin typeface="Times New Roman" panose="02020603050405020304" pitchFamily="18" charset="0"/>
              </a:rPr>
              <a:t>:=</a:t>
            </a:r>
            <a:r>
              <a:rPr lang="en-US" altLang="zh-CN" sz="2000" i="1" dirty="0" err="1" smtClean="0">
                <a:latin typeface="Times New Roman" panose="02020603050405020304" pitchFamily="18" charset="0"/>
              </a:rPr>
              <a:t>cl</a:t>
            </a:r>
            <a:r>
              <a:rPr lang="en-US" altLang="zh-CN" sz="2000" dirty="0" smtClean="0">
                <a:latin typeface="Times New Roman" panose="02020603050405020304" pitchFamily="18" charset="0"/>
              </a:rPr>
              <a:t>-W(X[k-1],X[k]); </a:t>
            </a:r>
            <a:endParaRPr lang="en-US" altLang="zh-CN" sz="2000" dirty="0" smtClean="0">
              <a:latin typeface="Times New Roman" panose="02020603050405020304" pitchFamily="18" charset="0"/>
            </a:endParaRPr>
          </a:p>
          <a:p>
            <a:pPr algn="l" eaLnBrk="1" hangingPunct="1">
              <a:buFontTx/>
              <a:buNone/>
            </a:pPr>
            <a:r>
              <a:rPr lang="en-US" altLang="zh-CN" sz="2000" b="1" dirty="0" smtClean="0">
                <a:latin typeface="Times New Roman" panose="02020603050405020304" pitchFamily="18" charset="0"/>
              </a:rPr>
              <a:t>   else</a:t>
            </a:r>
            <a:r>
              <a:rPr lang="en-US" altLang="zh-CN" sz="2000" dirty="0" smtClean="0">
                <a:latin typeface="Times New Roman" panose="02020603050405020304" pitchFamily="18" charset="0"/>
              </a:rPr>
              <a:t> k:=k+1;//</a:t>
            </a:r>
            <a:r>
              <a:rPr lang="zh-CN" altLang="en-US" sz="2000" dirty="0" smtClean="0">
                <a:latin typeface="Times New Roman" panose="02020603050405020304" pitchFamily="18" charset="0"/>
              </a:rPr>
              <a:t>继续纵深搜索</a:t>
            </a:r>
            <a:endParaRPr lang="zh-CN" altLang="en-US" sz="2000" b="1" dirty="0" smtClean="0">
              <a:latin typeface="Times New Roman" panose="02020603050405020304" pitchFamily="18" charset="0"/>
            </a:endParaRPr>
          </a:p>
          <a:p>
            <a:pPr algn="l" eaLnBrk="1" hangingPunct="1">
              <a:buFontTx/>
              <a:buNone/>
            </a:pPr>
            <a:r>
              <a:rPr lang="en-US" altLang="zh-CN" sz="2000" b="1" dirty="0" smtClean="0">
                <a:latin typeface="Times New Roman" panose="02020603050405020304" pitchFamily="18" charset="0"/>
              </a:rPr>
              <a:t>   end{if}</a:t>
            </a:r>
            <a:endParaRPr lang="en-US" altLang="zh-CN" sz="2000" b="1" dirty="0" smtClean="0">
              <a:latin typeface="Times New Roman" panose="02020603050405020304" pitchFamily="18" charset="0"/>
            </a:endParaRPr>
          </a:p>
          <a:p>
            <a:pPr algn="l" eaLnBrk="1" hangingPunct="1">
              <a:buFontTx/>
              <a:buNone/>
            </a:pPr>
            <a:r>
              <a:rPr lang="en-US" altLang="zh-CN" sz="2000" dirty="0" smtClean="0">
                <a:latin typeface="Times New Roman" panose="02020603050405020304" pitchFamily="18" charset="0"/>
              </a:rPr>
              <a:t> else k:=k-1; </a:t>
            </a:r>
            <a:r>
              <a:rPr lang="en-US" altLang="zh-CN" sz="2000" i="1" dirty="0" err="1" smtClean="0">
                <a:latin typeface="Times New Roman" panose="02020603050405020304" pitchFamily="18" charset="0"/>
              </a:rPr>
              <a:t>cl</a:t>
            </a:r>
            <a:r>
              <a:rPr lang="en-US" altLang="zh-CN" sz="2000" dirty="0" smtClean="0">
                <a:latin typeface="Times New Roman" panose="02020603050405020304" pitchFamily="18" charset="0"/>
              </a:rPr>
              <a:t>:=</a:t>
            </a:r>
            <a:r>
              <a:rPr lang="en-US" altLang="zh-CN" sz="2000" i="1" dirty="0" err="1" smtClean="0">
                <a:latin typeface="Times New Roman" panose="02020603050405020304" pitchFamily="18" charset="0"/>
              </a:rPr>
              <a:t>cl</a:t>
            </a:r>
            <a:r>
              <a:rPr lang="en-US" altLang="zh-CN" sz="2000" dirty="0" smtClean="0">
                <a:latin typeface="Times New Roman" panose="02020603050405020304" pitchFamily="18" charset="0"/>
              </a:rPr>
              <a:t>-W(X[k-1],X[k]); </a:t>
            </a:r>
            <a:endParaRPr lang="en-US" altLang="zh-CN" sz="2000" dirty="0" smtClean="0">
              <a:latin typeface="Times New Roman" panose="02020603050405020304" pitchFamily="18" charset="0"/>
            </a:endParaRPr>
          </a:p>
          <a:p>
            <a:pPr algn="l" eaLnBrk="1" hangingPunct="1">
              <a:buFontTx/>
              <a:buNone/>
            </a:pPr>
            <a:r>
              <a:rPr lang="en-US" altLang="zh-CN" sz="2000" dirty="0" smtClean="0">
                <a:latin typeface="Times New Roman" panose="02020603050405020304" pitchFamily="18" charset="0"/>
              </a:rPr>
              <a:t> end if</a:t>
            </a:r>
            <a:endParaRPr lang="en-US" altLang="zh-CN" sz="2000" dirty="0" smtClean="0">
              <a:latin typeface="Times New Roman" panose="02020603050405020304" pitchFamily="18" charset="0"/>
            </a:endParaRPr>
          </a:p>
          <a:p>
            <a:pPr algn="l" eaLnBrk="1" hangingPunct="1">
              <a:buFontTx/>
              <a:buNone/>
            </a:pPr>
            <a:r>
              <a:rPr lang="en-US" altLang="zh-CN" sz="2000" b="1" dirty="0" smtClean="0">
                <a:latin typeface="Times New Roman" panose="02020603050405020304" pitchFamily="18" charset="0"/>
              </a:rPr>
              <a:t>end{while}</a:t>
            </a:r>
            <a:endParaRPr lang="en-US" altLang="zh-CN" sz="2000" dirty="0" smtClean="0">
              <a:latin typeface="Times New Roman" panose="02020603050405020304" pitchFamily="18" charset="0"/>
            </a:endParaRPr>
          </a:p>
          <a:p>
            <a:pPr algn="l" eaLnBrk="1" hangingPunct="1">
              <a:buFontTx/>
              <a:buNone/>
            </a:pPr>
            <a:r>
              <a:rPr lang="en-US" altLang="zh-CN" sz="2000" b="1" dirty="0" smtClean="0">
                <a:latin typeface="Times New Roman" panose="02020603050405020304" pitchFamily="18" charset="0"/>
              </a:rPr>
              <a:t>end{</a:t>
            </a:r>
            <a:r>
              <a:rPr lang="en-US" altLang="zh-CN" sz="2000" b="1" dirty="0" err="1" smtClean="0">
                <a:latin typeface="Times New Roman" panose="02020603050405020304" pitchFamily="18" charset="0"/>
              </a:rPr>
              <a:t>BackTSP</a:t>
            </a:r>
            <a:r>
              <a:rPr lang="en-US" altLang="zh-CN" sz="2000" b="1" dirty="0" smtClean="0">
                <a:latin typeface="Times New Roman" panose="02020603050405020304" pitchFamily="18" charset="0"/>
              </a:rPr>
              <a:t>}</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p:txBody>
      </p:sp>
      <p:cxnSp>
        <p:nvCxnSpPr>
          <p:cNvPr id="6" name="直接连接符 5"/>
          <p:cNvCxnSpPr/>
          <p:nvPr/>
        </p:nvCxnSpPr>
        <p:spPr bwMode="auto">
          <a:xfrm rot="5400000">
            <a:off x="2249471" y="3893347"/>
            <a:ext cx="4501388" cy="794"/>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旅行商问题</a:t>
            </a:r>
            <a:endParaRPr lang="zh-CN" altLang="en-US" dirty="0"/>
          </a:p>
        </p:txBody>
      </p:sp>
      <p:sp>
        <p:nvSpPr>
          <p:cNvPr id="3" name="内容占位符 2"/>
          <p:cNvSpPr>
            <a:spLocks noGrp="1"/>
          </p:cNvSpPr>
          <p:nvPr>
            <p:ph idx="1"/>
          </p:nvPr>
        </p:nvSpPr>
        <p:spPr>
          <a:xfrm>
            <a:off x="457200" y="1500174"/>
            <a:ext cx="8229600" cy="4630751"/>
          </a:xfrm>
        </p:spPr>
        <p:txBody>
          <a:bodyPr/>
          <a:lstStyle/>
          <a:p>
            <a:pPr lvl="1">
              <a:lnSpc>
                <a:spcPct val="80000"/>
              </a:lnSpc>
            </a:pPr>
            <a:r>
              <a:rPr lang="en-US" altLang="zh-CN" sz="2400" b="1" dirty="0" err="1" smtClean="0">
                <a:latin typeface="Times New Roman" panose="02020603050405020304" pitchFamily="18" charset="0"/>
              </a:rPr>
              <a:t>NextValue</a:t>
            </a:r>
            <a:r>
              <a:rPr lang="en-US" altLang="zh-CN" sz="2400" dirty="0" smtClean="0">
                <a:latin typeface="Times New Roman" panose="02020603050405020304" pitchFamily="18" charset="0"/>
              </a:rPr>
              <a:t>(k) //</a:t>
            </a:r>
            <a:r>
              <a:rPr lang="zh-CN" altLang="en-US" sz="2400" dirty="0" smtClean="0">
                <a:latin typeface="Times New Roman" panose="02020603050405020304" pitchFamily="18" charset="0"/>
              </a:rPr>
              <a:t>进入此过程时已经</a:t>
            </a:r>
            <a:endParaRPr lang="zh-CN" altLang="en-US" sz="24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设置了</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个值</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其中</a:t>
            </a:r>
            <a:r>
              <a:rPr lang="en-US" altLang="zh-CN" sz="2000" dirty="0" smtClean="0">
                <a:latin typeface="Times New Roman" panose="02020603050405020304" pitchFamily="18" charset="0"/>
              </a:rPr>
              <a:t>X[1]=1, X[k]</a:t>
            </a:r>
            <a:r>
              <a:rPr lang="zh-CN" altLang="en-US" sz="2000" dirty="0" smtClean="0">
                <a:latin typeface="Times New Roman" panose="02020603050405020304" pitchFamily="18" charset="0"/>
              </a:rPr>
              <a:t>是</a:t>
            </a:r>
            <a:endParaRPr lang="zh-CN" altLang="en-US"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当前扩展节点</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。若</a:t>
            </a:r>
            <a:r>
              <a:rPr lang="en-US" altLang="zh-CN" sz="2000" dirty="0" smtClean="0">
                <a:latin typeface="Times New Roman" panose="02020603050405020304" pitchFamily="18" charset="0"/>
              </a:rPr>
              <a:t>X[k]</a:t>
            </a:r>
            <a:r>
              <a:rPr lang="zh-CN" altLang="en-US" sz="2000" dirty="0" smtClean="0">
                <a:latin typeface="Times New Roman" panose="02020603050405020304" pitchFamily="18" charset="0"/>
              </a:rPr>
              <a:t>是前面某</a:t>
            </a:r>
            <a:endParaRPr lang="zh-CN" altLang="en-US"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个节点</a:t>
            </a:r>
            <a:r>
              <a:rPr lang="en-US" altLang="zh-CN" sz="2000" dirty="0" smtClean="0">
                <a:latin typeface="Times New Roman" panose="02020603050405020304" pitchFamily="18" charset="0"/>
              </a:rPr>
              <a:t>X[</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&lt;k),</a:t>
            </a:r>
            <a:r>
              <a:rPr lang="zh-CN" altLang="en-US" sz="2000" dirty="0" smtClean="0">
                <a:latin typeface="Times New Roman" panose="02020603050405020304" pitchFamily="18" charset="0"/>
              </a:rPr>
              <a:t>则返回</a:t>
            </a:r>
            <a:r>
              <a:rPr lang="en-US" altLang="zh-CN" sz="2000" dirty="0" smtClean="0">
                <a:latin typeface="Times New Roman" panose="02020603050405020304" pitchFamily="18" charset="0"/>
              </a:rPr>
              <a:t>false,</a:t>
            </a:r>
            <a:r>
              <a:rPr lang="zh-CN" altLang="en-US" sz="2000" dirty="0" smtClean="0">
                <a:latin typeface="Times New Roman" panose="02020603050405020304" pitchFamily="18" charset="0"/>
              </a:rPr>
              <a:t>否则</a:t>
            </a:r>
            <a:endParaRPr lang="zh-CN" altLang="en-US"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返回</a:t>
            </a:r>
            <a:r>
              <a:rPr lang="en-US" altLang="zh-CN" sz="2000" dirty="0" smtClean="0">
                <a:latin typeface="Times New Roman" panose="02020603050405020304" pitchFamily="18" charset="0"/>
              </a:rPr>
              <a:t>true. X</a:t>
            </a:r>
            <a:r>
              <a:rPr lang="zh-CN" altLang="en-US" sz="2000" dirty="0" smtClean="0">
                <a:latin typeface="Times New Roman" panose="02020603050405020304" pitchFamily="18" charset="0"/>
              </a:rPr>
              <a:t>是一个全程数组。</a:t>
            </a:r>
            <a:endParaRPr lang="en-US" altLang="zh-CN" sz="2000" b="1" dirty="0" smtClean="0">
              <a:latin typeface="Times New Roman" panose="02020603050405020304" pitchFamily="18" charset="0"/>
            </a:endParaRPr>
          </a:p>
          <a:p>
            <a:pPr lvl="2">
              <a:lnSpc>
                <a:spcPct val="80000"/>
              </a:lnSpc>
              <a:buNone/>
            </a:pPr>
            <a:r>
              <a:rPr lang="en-US" altLang="zh-CN" sz="2000" b="1" dirty="0" smtClean="0">
                <a:latin typeface="Times New Roman" panose="02020603050405020304" pitchFamily="18" charset="0"/>
              </a:rPr>
              <a:t>global</a:t>
            </a:r>
            <a:r>
              <a:rPr lang="en-US" altLang="zh-CN" sz="2000" dirty="0" smtClean="0">
                <a:latin typeface="Times New Roman" panose="02020603050405020304" pitchFamily="18" charset="0"/>
              </a:rPr>
              <a:t> X[1..k]; </a:t>
            </a:r>
            <a:r>
              <a:rPr lang="en-US" altLang="zh-CN" sz="2000" b="1" dirty="0" smtClean="0">
                <a:latin typeface="Times New Roman" panose="02020603050405020304" pitchFamily="18" charset="0"/>
              </a:rPr>
              <a:t>integer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i,k</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2">
              <a:lnSpc>
                <a:spcPct val="80000"/>
              </a:lnSpc>
              <a:buNone/>
            </a:pP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:=1;</a:t>
            </a:r>
            <a:endParaRPr lang="en-US" altLang="zh-CN" sz="2000" dirty="0" smtClean="0">
              <a:latin typeface="Times New Roman" panose="02020603050405020304" pitchFamily="18" charset="0"/>
            </a:endParaRPr>
          </a:p>
          <a:p>
            <a:pPr lvl="2">
              <a:lnSpc>
                <a:spcPct val="80000"/>
              </a:lnSpc>
              <a:buNone/>
            </a:pPr>
            <a:r>
              <a:rPr lang="en-US" altLang="zh-CN" sz="2000" b="1" dirty="0" smtClean="0">
                <a:latin typeface="Times New Roman" panose="02020603050405020304" pitchFamily="18" charset="0"/>
              </a:rPr>
              <a:t>while</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&lt;k </a:t>
            </a:r>
            <a:r>
              <a:rPr lang="en-US" altLang="zh-CN" sz="2000" b="1" dirty="0" smtClean="0">
                <a:latin typeface="Times New Roman" panose="02020603050405020304" pitchFamily="18" charset="0"/>
              </a:rPr>
              <a:t>do</a:t>
            </a:r>
            <a:endParaRPr lang="en-US" altLang="zh-CN" sz="2000" b="1" dirty="0" smtClean="0">
              <a:latin typeface="Times New Roman" panose="02020603050405020304" pitchFamily="18" charset="0"/>
            </a:endParaRPr>
          </a:p>
          <a:p>
            <a:pPr lvl="2">
              <a:lnSpc>
                <a:spcPct val="80000"/>
              </a:lnSpc>
              <a:buNone/>
            </a:pPr>
            <a:r>
              <a:rPr lang="en-US" altLang="zh-CN" sz="2000" b="1" dirty="0" smtClean="0">
                <a:latin typeface="Times New Roman" panose="02020603050405020304" pitchFamily="18" charset="0"/>
              </a:rPr>
              <a:t>   if</a:t>
            </a:r>
            <a:r>
              <a:rPr lang="en-US" altLang="zh-CN" sz="2000" dirty="0" smtClean="0">
                <a:latin typeface="Times New Roman" panose="02020603050405020304" pitchFamily="18" charset="0"/>
              </a:rPr>
              <a:t> X[k] = X[</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then</a:t>
            </a:r>
            <a:endParaRPr lang="en-US" altLang="zh-CN"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return (false);</a:t>
            </a:r>
            <a:endParaRPr lang="en-US" altLang="zh-CN" sz="2000" b="1" dirty="0" smtClean="0">
              <a:latin typeface="Times New Roman" panose="02020603050405020304" pitchFamily="18" charset="0"/>
            </a:endParaRPr>
          </a:p>
          <a:p>
            <a:pPr lvl="2">
              <a:lnSpc>
                <a:spcPct val="80000"/>
              </a:lnSpc>
              <a:buNone/>
            </a:pPr>
            <a:r>
              <a:rPr lang="en-US" altLang="zh-CN" sz="2000" b="1" dirty="0" smtClean="0">
                <a:latin typeface="Times New Roman" panose="02020603050405020304" pitchFamily="18" charset="0"/>
              </a:rPr>
              <a:t>   end{if}</a:t>
            </a:r>
            <a:endParaRPr lang="en-US" altLang="zh-CN"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:=i+1;</a:t>
            </a:r>
            <a:endParaRPr lang="en-US" altLang="zh-CN" sz="2000" dirty="0" smtClean="0">
              <a:latin typeface="Times New Roman" panose="02020603050405020304" pitchFamily="18" charset="0"/>
            </a:endParaRPr>
          </a:p>
          <a:p>
            <a:pPr lvl="2">
              <a:lnSpc>
                <a:spcPct val="80000"/>
              </a:lnSpc>
              <a:buNone/>
            </a:pPr>
            <a:r>
              <a:rPr lang="en-US" altLang="zh-CN" sz="2000" b="1" dirty="0" smtClean="0">
                <a:latin typeface="Times New Roman" panose="02020603050405020304" pitchFamily="18" charset="0"/>
              </a:rPr>
              <a:t>end{while}</a:t>
            </a:r>
            <a:endParaRPr lang="en-US" altLang="zh-CN" sz="2000" dirty="0" smtClean="0">
              <a:latin typeface="Times New Roman" panose="02020603050405020304" pitchFamily="18" charset="0"/>
            </a:endParaRPr>
          </a:p>
          <a:p>
            <a:pPr lvl="2">
              <a:lnSpc>
                <a:spcPct val="80000"/>
              </a:lnSpc>
              <a:buNone/>
            </a:pPr>
            <a:r>
              <a:rPr lang="en-US" altLang="zh-CN" sz="2000" dirty="0" smtClean="0">
                <a:latin typeface="Times New Roman" panose="02020603050405020304" pitchFamily="18" charset="0"/>
              </a:rPr>
              <a:t>return(true);</a:t>
            </a:r>
            <a:endParaRPr lang="en-US" altLang="zh-CN" sz="2000" b="1" dirty="0" smtClean="0">
              <a:latin typeface="Times New Roman" panose="02020603050405020304" pitchFamily="18" charset="0"/>
            </a:endParaRPr>
          </a:p>
          <a:p>
            <a:pPr lvl="2">
              <a:lnSpc>
                <a:spcPct val="80000"/>
              </a:lnSpc>
              <a:buNone/>
            </a:pPr>
            <a:r>
              <a:rPr lang="en-US" altLang="zh-CN" sz="2000" b="1" dirty="0" smtClean="0">
                <a:latin typeface="Times New Roman" panose="02020603050405020304" pitchFamily="18" charset="0"/>
              </a:rPr>
              <a:t>end{</a:t>
            </a:r>
            <a:r>
              <a:rPr lang="en-US" altLang="zh-CN" sz="2000" b="1" dirty="0" err="1" smtClean="0">
                <a:latin typeface="Times New Roman" panose="02020603050405020304" pitchFamily="18" charset="0"/>
              </a:rPr>
              <a:t>NextValue</a:t>
            </a:r>
            <a:r>
              <a:rPr lang="en-US" altLang="zh-CN" sz="2000" b="1" dirty="0" smtClean="0">
                <a:latin typeface="Times New Roman" panose="02020603050405020304" pitchFamily="18" charset="0"/>
              </a:rPr>
              <a:t>}</a:t>
            </a: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a:p>
            <a:endParaRPr lang="zh-CN"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回溯算法</a:t>
            </a:r>
            <a:endParaRPr lang="zh-CN" altLang="en-US" dirty="0"/>
          </a:p>
        </p:txBody>
      </p:sp>
      <p:sp>
        <p:nvSpPr>
          <p:cNvPr id="3" name="内容占位符 2"/>
          <p:cNvSpPr>
            <a:spLocks noGrp="1"/>
          </p:cNvSpPr>
          <p:nvPr>
            <p:ph idx="1"/>
          </p:nvPr>
        </p:nvSpPr>
        <p:spPr>
          <a:xfrm>
            <a:off x="457200" y="1285860"/>
            <a:ext cx="8229600" cy="4845065"/>
          </a:xfrm>
        </p:spPr>
        <p:txBody>
          <a:bodyPr/>
          <a:lstStyle/>
          <a:p>
            <a:r>
              <a:rPr lang="en-US" altLang="zh-CN" dirty="0" smtClean="0"/>
              <a:t>6.6 </a:t>
            </a:r>
            <a:r>
              <a:rPr lang="zh-CN" altLang="en-US" dirty="0" smtClean="0"/>
              <a:t>图的着色问题</a:t>
            </a:r>
            <a:endParaRPr lang="en-US" altLang="zh-CN" dirty="0" smtClean="0"/>
          </a:p>
          <a:p>
            <a:pPr lvl="1"/>
            <a:r>
              <a:rPr lang="zh-CN" altLang="en-US" sz="2400" dirty="0" smtClean="0">
                <a:latin typeface="Times New Roman" panose="02020603050405020304" pitchFamily="18" charset="0"/>
              </a:rPr>
              <a:t>问题：</a:t>
            </a:r>
            <a:r>
              <a:rPr lang="zh-CN" altLang="en-US" sz="2000" dirty="0" smtClean="0">
                <a:latin typeface="Times New Roman" panose="02020603050405020304" pitchFamily="18" charset="0"/>
              </a:rPr>
              <a:t>给定无向图</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和</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种颜色，求出</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的所有</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着色。</a:t>
            </a:r>
            <a:endParaRPr lang="zh-CN" altLang="en-US" sz="2000" dirty="0" smtClean="0">
              <a:latin typeface="Times New Roman" panose="02020603050405020304" pitchFamily="18" charset="0"/>
            </a:endParaRPr>
          </a:p>
          <a:p>
            <a:pPr lvl="1"/>
            <a:r>
              <a:rPr lang="zh-CN" altLang="en-US" sz="2400" dirty="0" smtClean="0">
                <a:latin typeface="Times New Roman" panose="02020603050405020304" pitchFamily="18" charset="0"/>
              </a:rPr>
              <a:t>建模：</a:t>
            </a:r>
            <a:endParaRPr lang="en-US" altLang="zh-CN" sz="2400" dirty="0" smtClean="0">
              <a:latin typeface="Times New Roman" panose="02020603050405020304" pitchFamily="18" charset="0"/>
            </a:endParaRPr>
          </a:p>
          <a:p>
            <a:pPr lvl="2"/>
            <a:r>
              <a:rPr lang="zh-CN" altLang="en-US" sz="2000" dirty="0" smtClean="0">
                <a:latin typeface="Times New Roman" panose="02020603050405020304" pitchFamily="18" charset="0"/>
              </a:rPr>
              <a:t>图</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有</a:t>
            </a:r>
            <a:r>
              <a:rPr lang="en-US" altLang="zh-CN" sz="2000" dirty="0" smtClean="0">
                <a:latin typeface="Times New Roman" panose="02020603050405020304" pitchFamily="18" charset="0"/>
              </a:rPr>
              <a:t>n</a:t>
            </a:r>
            <a:r>
              <a:rPr lang="zh-CN" altLang="en-US" sz="2000" dirty="0" smtClean="0">
                <a:latin typeface="Times New Roman" panose="02020603050405020304" pitchFamily="18" charset="0"/>
              </a:rPr>
              <a:t>个顶点，邻接矩阵</a:t>
            </a:r>
            <a:r>
              <a:rPr lang="en-US" altLang="zh-CN" sz="2000" dirty="0" smtClean="0">
                <a:latin typeface="Times New Roman" panose="02020603050405020304" pitchFamily="18" charset="0"/>
              </a:rPr>
              <a:t>W=(</a:t>
            </a:r>
            <a:r>
              <a:rPr lang="en-US" altLang="zh-CN" sz="2000" dirty="0" err="1" smtClean="0">
                <a:latin typeface="Times New Roman" panose="02020603050405020304" pitchFamily="18" charset="0"/>
              </a:rPr>
              <a:t>w</a:t>
            </a:r>
            <a:r>
              <a:rPr lang="en-US" altLang="zh-CN" sz="2000" baseline="-25000" dirty="0" err="1" smtClean="0">
                <a:latin typeface="Times New Roman" panose="02020603050405020304" pitchFamily="18" charset="0"/>
              </a:rPr>
              <a:t>ij</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种颜色：</a:t>
            </a:r>
            <a:r>
              <a:rPr lang="en-US" altLang="zh-CN" sz="2000" dirty="0" smtClean="0">
                <a:latin typeface="Times New Roman" panose="02020603050405020304" pitchFamily="18" charset="0"/>
              </a:rPr>
              <a:t>1, 2, … , m</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lvl="2"/>
            <a:r>
              <a:rPr lang="zh-CN" altLang="en-US" sz="2000" dirty="0" smtClean="0">
                <a:latin typeface="Times New Roman" panose="02020603050405020304" pitchFamily="18" charset="0"/>
              </a:rPr>
              <a:t>解向量</a:t>
            </a:r>
            <a:r>
              <a:rPr lang="en-US" altLang="zh-CN" sz="2000" dirty="0" smtClean="0">
                <a:latin typeface="Times New Roman" panose="02020603050405020304" pitchFamily="18" charset="0"/>
              </a:rPr>
              <a:t>X=(x</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x</a:t>
            </a:r>
            <a:r>
              <a:rPr lang="en-US" altLang="zh-CN" sz="2000" baseline="-25000" dirty="0" err="1" smtClean="0">
                <a:latin typeface="Times New Roman" panose="02020603050405020304" pitchFamily="18" charset="0"/>
              </a:rPr>
              <a:t>n</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X[</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表示顶点</a:t>
            </a:r>
            <a:r>
              <a:rPr lang="en-US" altLang="zh-CN" sz="2000" dirty="0" err="1" smtClean="0">
                <a:latin typeface="Times New Roman" panose="02020603050405020304" pitchFamily="18" charset="0"/>
              </a:rPr>
              <a:t>i</a:t>
            </a:r>
            <a:r>
              <a:rPr lang="zh-CN" altLang="en-US" sz="2000" dirty="0" smtClean="0">
                <a:latin typeface="Times New Roman" panose="02020603050405020304" pitchFamily="18" charset="0"/>
              </a:rPr>
              <a:t>被着以颜色</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X[</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0</a:t>
            </a:r>
            <a:r>
              <a:rPr lang="zh-CN" altLang="en-US" sz="2000" dirty="0" smtClean="0">
                <a:latin typeface="Times New Roman" panose="02020603050405020304" pitchFamily="18" charset="0"/>
              </a:rPr>
              <a:t>表示顶点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未被着色。</a:t>
            </a:r>
            <a:endParaRPr lang="zh-CN" altLang="en-US" sz="2000" dirty="0" smtClean="0">
              <a:latin typeface="Times New Roman" panose="02020603050405020304" pitchFamily="18" charset="0"/>
            </a:endParaRPr>
          </a:p>
          <a:p>
            <a:pPr lvl="2"/>
            <a:r>
              <a:rPr lang="zh-CN" altLang="en-US" sz="2000" dirty="0" smtClean="0">
                <a:latin typeface="Times New Roman" panose="02020603050405020304" pitchFamily="18" charset="0"/>
              </a:rPr>
              <a:t>当顶点</a:t>
            </a:r>
            <a:r>
              <a:rPr lang="en-US" altLang="zh-CN" sz="2000" dirty="0" smtClean="0">
                <a:latin typeface="Times New Roman" panose="02020603050405020304" pitchFamily="18" charset="0"/>
              </a:rPr>
              <a:t>1,2,…, j-1</a:t>
            </a:r>
            <a:r>
              <a:rPr lang="zh-CN" altLang="en-US" sz="2000" dirty="0" smtClean="0">
                <a:latin typeface="Times New Roman" panose="02020603050405020304" pitchFamily="18" charset="0"/>
              </a:rPr>
              <a:t>已经着好颜色，那么顶点</a:t>
            </a:r>
            <a:r>
              <a:rPr lang="en-US" altLang="zh-CN" sz="2000" dirty="0" smtClean="0">
                <a:latin typeface="Times New Roman" panose="02020603050405020304" pitchFamily="18" charset="0"/>
              </a:rPr>
              <a:t>j</a:t>
            </a:r>
            <a:r>
              <a:rPr lang="zh-CN" altLang="en-US" sz="2000" dirty="0" smtClean="0">
                <a:latin typeface="Times New Roman" panose="02020603050405020304" pitchFamily="18" charset="0"/>
              </a:rPr>
              <a:t>要着的颜色应该满足约束条件： </a:t>
            </a:r>
            <a:r>
              <a:rPr lang="en-US" altLang="zh-CN" sz="2000" dirty="0" smtClean="0">
                <a:latin typeface="Times New Roman" panose="02020603050405020304" pitchFamily="18" charset="0"/>
              </a:rPr>
              <a:t>W[</a:t>
            </a:r>
            <a:r>
              <a:rPr lang="en-US" altLang="zh-CN" sz="2000" dirty="0" err="1" smtClean="0">
                <a:latin typeface="Times New Roman" panose="02020603050405020304" pitchFamily="18" charset="0"/>
              </a:rPr>
              <a:t>i,j</a:t>
            </a:r>
            <a:r>
              <a:rPr lang="en-US" altLang="zh-CN" sz="2000" dirty="0" smtClean="0">
                <a:latin typeface="Times New Roman" panose="02020603050405020304" pitchFamily="18" charset="0"/>
              </a:rPr>
              <a:t>]=1 </a:t>
            </a:r>
            <a:r>
              <a:rPr lang="en-US" altLang="zh-CN" sz="2000" dirty="0" smtClean="0">
                <a:latin typeface="Times New Roman" panose="02020603050405020304" pitchFamily="18" charset="0"/>
                <a:sym typeface="Symbol" panose="05050102010706020507" pitchFamily="18" charset="2"/>
              </a:rPr>
              <a:t> X[</a:t>
            </a:r>
            <a:r>
              <a:rPr lang="en-US" altLang="zh-CN" sz="2000" dirty="0" err="1" smtClean="0">
                <a:latin typeface="Times New Roman" panose="02020603050405020304" pitchFamily="18" charset="0"/>
                <a:sym typeface="Symbol" panose="05050102010706020507" pitchFamily="18" charset="2"/>
              </a:rPr>
              <a:t>i</a:t>
            </a:r>
            <a:r>
              <a:rPr lang="en-US" altLang="zh-CN" sz="2000" dirty="0" smtClean="0">
                <a:latin typeface="Times New Roman" panose="02020603050405020304" pitchFamily="18" charset="0"/>
                <a:sym typeface="Symbol" panose="05050102010706020507" pitchFamily="18" charset="2"/>
              </a:rPr>
              <a:t>]X[j],  1i&lt;j</a:t>
            </a:r>
            <a:endParaRPr lang="en-US" altLang="zh-CN" sz="2000" dirty="0" smtClean="0">
              <a:latin typeface="Times New Roman" panose="02020603050405020304" pitchFamily="18" charset="0"/>
              <a:sym typeface="Symbol" panose="05050102010706020507" pitchFamily="18" charset="2"/>
            </a:endParaRPr>
          </a:p>
          <a:p>
            <a:pPr lvl="1"/>
            <a:r>
              <a:rPr lang="zh-CN" altLang="en-US" sz="2400" dirty="0" smtClean="0">
                <a:latin typeface="Times New Roman" panose="02020603050405020304" pitchFamily="18" charset="0"/>
              </a:rPr>
              <a:t>搜索策略</a:t>
            </a:r>
            <a:endParaRPr lang="en-US" altLang="zh-CN" sz="2400" dirty="0" smtClean="0">
              <a:latin typeface="Times New Roman" panose="02020603050405020304" pitchFamily="18" charset="0"/>
            </a:endParaRPr>
          </a:p>
          <a:p>
            <a:pPr lvl="2"/>
            <a:r>
              <a:rPr lang="zh-CN" altLang="en-US" sz="2000" dirty="0" smtClean="0">
                <a:latin typeface="Times New Roman" panose="02020603050405020304" pitchFamily="18" charset="0"/>
              </a:rPr>
              <a:t>选择顶点</a:t>
            </a:r>
            <a:r>
              <a:rPr lang="en-US" altLang="zh-CN" sz="2000" dirty="0" smtClean="0">
                <a:latin typeface="Times New Roman" panose="02020603050405020304" pitchFamily="18" charset="0"/>
              </a:rPr>
              <a:t>j</a:t>
            </a:r>
            <a:r>
              <a:rPr lang="zh-CN" altLang="en-US" sz="2000" dirty="0" smtClean="0">
                <a:latin typeface="Times New Roman" panose="02020603050405020304" pitchFamily="18" charset="0"/>
              </a:rPr>
              <a:t>的颜色时采用巡回选色的方法；出现选不到合适的颜色时就回溯，修改前一个顶点已着的颜色，没有可换颜色时再向前回溯，如此等等。</a:t>
            </a:r>
            <a:endParaRPr lang="zh-CN" altLang="en-US" sz="2000" dirty="0" smtClean="0">
              <a:latin typeface="Times New Roman" panose="02020603050405020304" pitchFamily="18" charset="0"/>
            </a:endParaRPr>
          </a:p>
          <a:p>
            <a:pPr lvl="2"/>
            <a:r>
              <a:rPr lang="zh-CN" altLang="en-US" sz="2000" dirty="0" smtClean="0">
                <a:latin typeface="Times New Roman" panose="02020603050405020304" pitchFamily="18" charset="0"/>
              </a:rPr>
              <a:t>每完成最后顶点的着色就打印该着色方案，并回溯。</a:t>
            </a:r>
            <a:endParaRPr lang="zh-CN" altLang="en-US" sz="2000" dirty="0" smtClean="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回溯算法的基本思想</a:t>
            </a:r>
            <a:endParaRPr lang="zh-CN" altLang="en-US" dirty="0"/>
          </a:p>
        </p:txBody>
      </p:sp>
      <p:sp>
        <p:nvSpPr>
          <p:cNvPr id="3" name="内容占位符 2"/>
          <p:cNvSpPr>
            <a:spLocks noGrp="1"/>
          </p:cNvSpPr>
          <p:nvPr>
            <p:ph idx="1"/>
          </p:nvPr>
        </p:nvSpPr>
        <p:spPr>
          <a:xfrm>
            <a:off x="142844" y="1500174"/>
            <a:ext cx="8229600" cy="4530725"/>
          </a:xfrm>
        </p:spPr>
        <p:txBody>
          <a:bodyPr/>
          <a:lstStyle/>
          <a:p>
            <a:pPr lvl="1"/>
            <a:r>
              <a:rPr lang="zh-CN" altLang="en-US" sz="2400" dirty="0" smtClean="0"/>
              <a:t>旅行商问题状态空间树</a:t>
            </a:r>
            <a:endParaRPr lang="zh-CN" altLang="en-US" sz="2400" dirty="0"/>
          </a:p>
        </p:txBody>
      </p:sp>
      <p:grpSp>
        <p:nvGrpSpPr>
          <p:cNvPr id="6" name="Group 91"/>
          <p:cNvGrpSpPr/>
          <p:nvPr/>
        </p:nvGrpSpPr>
        <p:grpSpPr bwMode="auto">
          <a:xfrm>
            <a:off x="857224" y="2143116"/>
            <a:ext cx="2778152" cy="1857388"/>
            <a:chOff x="204" y="530"/>
            <a:chExt cx="2041" cy="1312"/>
          </a:xfrm>
        </p:grpSpPr>
        <p:grpSp>
          <p:nvGrpSpPr>
            <p:cNvPr id="7" name="Group 25"/>
            <p:cNvGrpSpPr/>
            <p:nvPr/>
          </p:nvGrpSpPr>
          <p:grpSpPr bwMode="auto">
            <a:xfrm>
              <a:off x="215" y="633"/>
              <a:ext cx="2046" cy="1092"/>
              <a:chOff x="7335" y="9561"/>
              <a:chExt cx="3396" cy="1988"/>
            </a:xfrm>
          </p:grpSpPr>
          <p:sp>
            <p:nvSpPr>
              <p:cNvPr id="15" name="Oval 26"/>
              <p:cNvSpPr>
                <a:spLocks noChangeArrowheads="1"/>
              </p:cNvSpPr>
              <p:nvPr/>
            </p:nvSpPr>
            <p:spPr bwMode="auto">
              <a:xfrm>
                <a:off x="7335" y="9561"/>
                <a:ext cx="540" cy="468"/>
              </a:xfrm>
              <a:prstGeom prst="ellipse">
                <a:avLst/>
              </a:prstGeom>
              <a:noFill/>
              <a:ln w="9525">
                <a:solidFill>
                  <a:schemeClr val="tx1"/>
                </a:solidFill>
                <a:round/>
              </a:ln>
            </p:spPr>
            <p:txBody>
              <a:bodyPr lIns="18000" tIns="0" rIns="18000" bIns="0"/>
              <a:lstStyle/>
              <a:p>
                <a:pPr algn="ctr">
                  <a:lnSpc>
                    <a:spcPct val="112000"/>
                  </a:lnSpc>
                </a:pPr>
                <a:r>
                  <a:rPr lang="en-US" altLang="zh-CN" sz="1600">
                    <a:latin typeface="Times New Roman" panose="02020603050405020304" pitchFamily="18" charset="0"/>
                  </a:rPr>
                  <a:t>A</a:t>
                </a:r>
                <a:endParaRPr lang="en-US" altLang="zh-CN" sz="1600">
                  <a:latin typeface="Tahoma" panose="020B0604030504040204" pitchFamily="34" charset="0"/>
                </a:endParaRPr>
              </a:p>
            </p:txBody>
          </p:sp>
          <p:sp>
            <p:nvSpPr>
              <p:cNvPr id="16" name="Oval 27"/>
              <p:cNvSpPr>
                <a:spLocks noChangeArrowheads="1"/>
              </p:cNvSpPr>
              <p:nvPr/>
            </p:nvSpPr>
            <p:spPr bwMode="auto">
              <a:xfrm>
                <a:off x="7386" y="11081"/>
                <a:ext cx="540" cy="468"/>
              </a:xfrm>
              <a:prstGeom prst="ellipse">
                <a:avLst/>
              </a:prstGeom>
              <a:noFill/>
              <a:ln w="9525">
                <a:solidFill>
                  <a:schemeClr val="tx1"/>
                </a:solidFill>
                <a:round/>
              </a:ln>
            </p:spPr>
            <p:txBody>
              <a:bodyPr lIns="18000" tIns="0" rIns="18000" bIns="0"/>
              <a:lstStyle/>
              <a:p>
                <a:pPr algn="ctr">
                  <a:lnSpc>
                    <a:spcPct val="112000"/>
                  </a:lnSpc>
                </a:pPr>
                <a:r>
                  <a:rPr lang="en-US" altLang="zh-CN" sz="1600">
                    <a:latin typeface="Times New Roman" panose="02020603050405020304" pitchFamily="18" charset="0"/>
                  </a:rPr>
                  <a:t>C</a:t>
                </a:r>
                <a:endParaRPr lang="en-US" altLang="zh-CN" sz="1600">
                  <a:latin typeface="Tahoma" panose="020B0604030504040204" pitchFamily="34" charset="0"/>
                </a:endParaRPr>
              </a:p>
            </p:txBody>
          </p:sp>
          <p:sp>
            <p:nvSpPr>
              <p:cNvPr id="17" name="Oval 28"/>
              <p:cNvSpPr>
                <a:spLocks noChangeArrowheads="1"/>
              </p:cNvSpPr>
              <p:nvPr/>
            </p:nvSpPr>
            <p:spPr bwMode="auto">
              <a:xfrm>
                <a:off x="10191" y="11081"/>
                <a:ext cx="540" cy="468"/>
              </a:xfrm>
              <a:prstGeom prst="ellipse">
                <a:avLst/>
              </a:prstGeom>
              <a:noFill/>
              <a:ln w="9525">
                <a:solidFill>
                  <a:schemeClr val="tx1"/>
                </a:solidFill>
                <a:round/>
              </a:ln>
            </p:spPr>
            <p:txBody>
              <a:bodyPr lIns="18000" tIns="0" rIns="18000" bIns="0"/>
              <a:lstStyle/>
              <a:p>
                <a:pPr algn="ctr">
                  <a:lnSpc>
                    <a:spcPct val="112000"/>
                  </a:lnSpc>
                </a:pPr>
                <a:r>
                  <a:rPr lang="en-US" altLang="zh-CN" sz="1600">
                    <a:latin typeface="Times New Roman" panose="02020603050405020304" pitchFamily="18" charset="0"/>
                  </a:rPr>
                  <a:t>D</a:t>
                </a:r>
                <a:endParaRPr lang="en-US" altLang="zh-CN" sz="1600">
                  <a:latin typeface="Tahoma" panose="020B0604030504040204" pitchFamily="34" charset="0"/>
                </a:endParaRPr>
              </a:p>
            </p:txBody>
          </p:sp>
          <p:sp>
            <p:nvSpPr>
              <p:cNvPr id="18" name="Oval 29"/>
              <p:cNvSpPr>
                <a:spLocks noChangeArrowheads="1"/>
              </p:cNvSpPr>
              <p:nvPr/>
            </p:nvSpPr>
            <p:spPr bwMode="auto">
              <a:xfrm>
                <a:off x="10191" y="9561"/>
                <a:ext cx="540" cy="468"/>
              </a:xfrm>
              <a:prstGeom prst="ellipse">
                <a:avLst/>
              </a:prstGeom>
              <a:noFill/>
              <a:ln w="9525">
                <a:solidFill>
                  <a:schemeClr val="tx1"/>
                </a:solidFill>
                <a:round/>
              </a:ln>
            </p:spPr>
            <p:txBody>
              <a:bodyPr lIns="18000" tIns="0" rIns="18000" bIns="0"/>
              <a:lstStyle/>
              <a:p>
                <a:pPr algn="ctr">
                  <a:lnSpc>
                    <a:spcPct val="112000"/>
                  </a:lnSpc>
                </a:pPr>
                <a:r>
                  <a:rPr lang="en-US" altLang="zh-CN" sz="1600">
                    <a:latin typeface="Times New Roman" panose="02020603050405020304" pitchFamily="18" charset="0"/>
                  </a:rPr>
                  <a:t>B</a:t>
                </a:r>
                <a:endParaRPr lang="en-US" altLang="zh-CN" sz="1600">
                  <a:latin typeface="Tahoma" panose="020B0604030504040204" pitchFamily="34" charset="0"/>
                </a:endParaRPr>
              </a:p>
            </p:txBody>
          </p:sp>
          <p:sp>
            <p:nvSpPr>
              <p:cNvPr id="19" name="Line 30"/>
              <p:cNvSpPr>
                <a:spLocks noChangeShapeType="1"/>
              </p:cNvSpPr>
              <p:nvPr/>
            </p:nvSpPr>
            <p:spPr bwMode="auto">
              <a:xfrm>
                <a:off x="7926" y="9712"/>
                <a:ext cx="2265" cy="0"/>
              </a:xfrm>
              <a:prstGeom prst="line">
                <a:avLst/>
              </a:prstGeom>
              <a:noFill/>
              <a:ln w="9525">
                <a:solidFill>
                  <a:schemeClr val="tx1"/>
                </a:solidFill>
                <a:round/>
              </a:ln>
            </p:spPr>
            <p:txBody>
              <a:bodyPr/>
              <a:lstStyle/>
              <a:p>
                <a:endParaRPr lang="zh-CN" altLang="en-US"/>
              </a:p>
            </p:txBody>
          </p:sp>
          <p:sp>
            <p:nvSpPr>
              <p:cNvPr id="20" name="Line 31"/>
              <p:cNvSpPr>
                <a:spLocks noChangeShapeType="1"/>
              </p:cNvSpPr>
              <p:nvPr/>
            </p:nvSpPr>
            <p:spPr bwMode="auto">
              <a:xfrm>
                <a:off x="7671" y="9982"/>
                <a:ext cx="0" cy="1087"/>
              </a:xfrm>
              <a:prstGeom prst="line">
                <a:avLst/>
              </a:prstGeom>
              <a:noFill/>
              <a:ln w="9525">
                <a:solidFill>
                  <a:schemeClr val="tx1"/>
                </a:solidFill>
                <a:round/>
              </a:ln>
            </p:spPr>
            <p:txBody>
              <a:bodyPr/>
              <a:lstStyle/>
              <a:p>
                <a:endParaRPr lang="zh-CN" altLang="en-US"/>
              </a:p>
            </p:txBody>
          </p:sp>
          <p:sp>
            <p:nvSpPr>
              <p:cNvPr id="21" name="Line 32"/>
              <p:cNvSpPr>
                <a:spLocks noChangeShapeType="1"/>
              </p:cNvSpPr>
              <p:nvPr/>
            </p:nvSpPr>
            <p:spPr bwMode="auto">
              <a:xfrm>
                <a:off x="10551" y="9970"/>
                <a:ext cx="0" cy="1087"/>
              </a:xfrm>
              <a:prstGeom prst="line">
                <a:avLst/>
              </a:prstGeom>
              <a:noFill/>
              <a:ln w="9525">
                <a:solidFill>
                  <a:schemeClr val="tx1"/>
                </a:solidFill>
                <a:round/>
              </a:ln>
            </p:spPr>
            <p:txBody>
              <a:bodyPr/>
              <a:lstStyle/>
              <a:p>
                <a:endParaRPr lang="zh-CN" altLang="en-US"/>
              </a:p>
            </p:txBody>
          </p:sp>
          <p:sp>
            <p:nvSpPr>
              <p:cNvPr id="22" name="Line 33"/>
              <p:cNvSpPr>
                <a:spLocks noChangeShapeType="1"/>
              </p:cNvSpPr>
              <p:nvPr/>
            </p:nvSpPr>
            <p:spPr bwMode="auto">
              <a:xfrm>
                <a:off x="7926" y="11428"/>
                <a:ext cx="2265" cy="0"/>
              </a:xfrm>
              <a:prstGeom prst="line">
                <a:avLst/>
              </a:prstGeom>
              <a:noFill/>
              <a:ln w="9525">
                <a:solidFill>
                  <a:schemeClr val="tx1"/>
                </a:solidFill>
                <a:round/>
              </a:ln>
            </p:spPr>
            <p:txBody>
              <a:bodyPr/>
              <a:lstStyle/>
              <a:p>
                <a:endParaRPr lang="zh-CN" altLang="en-US"/>
              </a:p>
            </p:txBody>
          </p:sp>
          <p:sp>
            <p:nvSpPr>
              <p:cNvPr id="23" name="Line 34"/>
              <p:cNvSpPr>
                <a:spLocks noChangeShapeType="1"/>
              </p:cNvSpPr>
              <p:nvPr/>
            </p:nvSpPr>
            <p:spPr bwMode="auto">
              <a:xfrm flipV="1">
                <a:off x="7926" y="9970"/>
                <a:ext cx="2445" cy="1254"/>
              </a:xfrm>
              <a:prstGeom prst="line">
                <a:avLst/>
              </a:prstGeom>
              <a:noFill/>
              <a:ln w="9525">
                <a:solidFill>
                  <a:schemeClr val="tx1"/>
                </a:solidFill>
                <a:round/>
              </a:ln>
            </p:spPr>
            <p:txBody>
              <a:bodyPr/>
              <a:lstStyle/>
              <a:p>
                <a:endParaRPr lang="zh-CN" altLang="en-US"/>
              </a:p>
            </p:txBody>
          </p:sp>
          <p:sp>
            <p:nvSpPr>
              <p:cNvPr id="24" name="Line 35"/>
              <p:cNvSpPr>
                <a:spLocks noChangeShapeType="1"/>
              </p:cNvSpPr>
              <p:nvPr/>
            </p:nvSpPr>
            <p:spPr bwMode="auto">
              <a:xfrm>
                <a:off x="7875" y="9970"/>
                <a:ext cx="2316" cy="1248"/>
              </a:xfrm>
              <a:prstGeom prst="line">
                <a:avLst/>
              </a:prstGeom>
              <a:noFill/>
              <a:ln w="9525">
                <a:solidFill>
                  <a:schemeClr val="tx1"/>
                </a:solidFill>
                <a:round/>
              </a:ln>
            </p:spPr>
            <p:txBody>
              <a:bodyPr/>
              <a:lstStyle/>
              <a:p>
                <a:endParaRPr lang="zh-CN" altLang="en-US"/>
              </a:p>
            </p:txBody>
          </p:sp>
        </p:grpSp>
        <p:grpSp>
          <p:nvGrpSpPr>
            <p:cNvPr id="8" name="Group 90"/>
            <p:cNvGrpSpPr/>
            <p:nvPr/>
          </p:nvGrpSpPr>
          <p:grpSpPr bwMode="auto">
            <a:xfrm>
              <a:off x="204" y="530"/>
              <a:ext cx="1881" cy="1312"/>
              <a:chOff x="204" y="530"/>
              <a:chExt cx="1881" cy="1312"/>
            </a:xfrm>
          </p:grpSpPr>
          <p:sp>
            <p:nvSpPr>
              <p:cNvPr id="9" name="Rectangle 37"/>
              <p:cNvSpPr>
                <a:spLocks noChangeArrowheads="1"/>
              </p:cNvSpPr>
              <p:nvPr/>
            </p:nvSpPr>
            <p:spPr bwMode="auto">
              <a:xfrm>
                <a:off x="961" y="1359"/>
                <a:ext cx="150" cy="141"/>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4</a:t>
                </a:r>
                <a:endParaRPr lang="en-US" altLang="zh-CN" sz="1600">
                  <a:latin typeface="Tahoma" panose="020B0604030504040204" pitchFamily="34" charset="0"/>
                </a:endParaRPr>
              </a:p>
            </p:txBody>
          </p:sp>
          <p:sp>
            <p:nvSpPr>
              <p:cNvPr id="10" name="Rectangle 38"/>
              <p:cNvSpPr>
                <a:spLocks noChangeArrowheads="1"/>
              </p:cNvSpPr>
              <p:nvPr/>
            </p:nvSpPr>
            <p:spPr bwMode="auto">
              <a:xfrm>
                <a:off x="961" y="931"/>
                <a:ext cx="150" cy="140"/>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5</a:t>
                </a:r>
                <a:endParaRPr lang="en-US" altLang="zh-CN" sz="1600">
                  <a:latin typeface="Tahoma" panose="020B0604030504040204" pitchFamily="34" charset="0"/>
                </a:endParaRPr>
              </a:p>
            </p:txBody>
          </p:sp>
          <p:sp>
            <p:nvSpPr>
              <p:cNvPr id="11" name="Rectangle 39"/>
              <p:cNvSpPr>
                <a:spLocks noChangeArrowheads="1"/>
              </p:cNvSpPr>
              <p:nvPr/>
            </p:nvSpPr>
            <p:spPr bwMode="auto">
              <a:xfrm>
                <a:off x="1178" y="1702"/>
                <a:ext cx="150" cy="140"/>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20</a:t>
                </a:r>
                <a:endParaRPr lang="en-US" altLang="zh-CN" sz="1600">
                  <a:latin typeface="Tahoma" panose="020B0604030504040204" pitchFamily="34" charset="0"/>
                </a:endParaRPr>
              </a:p>
            </p:txBody>
          </p:sp>
          <p:sp>
            <p:nvSpPr>
              <p:cNvPr id="12" name="Rectangle 40"/>
              <p:cNvSpPr>
                <a:spLocks noChangeArrowheads="1"/>
              </p:cNvSpPr>
              <p:nvPr/>
            </p:nvSpPr>
            <p:spPr bwMode="auto">
              <a:xfrm>
                <a:off x="1935" y="1102"/>
                <a:ext cx="150" cy="140"/>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10</a:t>
                </a:r>
                <a:endParaRPr lang="en-US" altLang="zh-CN" sz="1600">
                  <a:latin typeface="Tahoma" panose="020B0604030504040204" pitchFamily="34" charset="0"/>
                </a:endParaRPr>
              </a:p>
            </p:txBody>
          </p:sp>
          <p:sp>
            <p:nvSpPr>
              <p:cNvPr id="13" name="Rectangle 41"/>
              <p:cNvSpPr>
                <a:spLocks noChangeArrowheads="1"/>
              </p:cNvSpPr>
              <p:nvPr/>
            </p:nvSpPr>
            <p:spPr bwMode="auto">
              <a:xfrm>
                <a:off x="204" y="1102"/>
                <a:ext cx="150" cy="140"/>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6</a:t>
                </a:r>
                <a:endParaRPr lang="en-US" altLang="zh-CN" sz="1600">
                  <a:latin typeface="Tahoma" panose="020B0604030504040204" pitchFamily="34" charset="0"/>
                </a:endParaRPr>
              </a:p>
            </p:txBody>
          </p:sp>
          <p:sp>
            <p:nvSpPr>
              <p:cNvPr id="14" name="Rectangle 42"/>
              <p:cNvSpPr>
                <a:spLocks noChangeArrowheads="1"/>
              </p:cNvSpPr>
              <p:nvPr/>
            </p:nvSpPr>
            <p:spPr bwMode="auto">
              <a:xfrm>
                <a:off x="1178" y="530"/>
                <a:ext cx="150" cy="140"/>
              </a:xfrm>
              <a:prstGeom prst="rect">
                <a:avLst/>
              </a:prstGeom>
              <a:noFill/>
              <a:ln w="9525">
                <a:noFill/>
                <a:miter lim="800000"/>
              </a:ln>
            </p:spPr>
            <p:txBody>
              <a:bodyPr lIns="0" tIns="0" rIns="0" bIns="0"/>
              <a:lstStyle/>
              <a:p>
                <a:pPr algn="just"/>
                <a:r>
                  <a:rPr lang="en-US" altLang="zh-CN" sz="1600">
                    <a:latin typeface="Times New Roman" panose="02020603050405020304" pitchFamily="18" charset="0"/>
                  </a:rPr>
                  <a:t>30</a:t>
                </a:r>
                <a:endParaRPr lang="en-US" altLang="zh-CN" sz="1600">
                  <a:latin typeface="Tahoma" panose="020B0604030504040204" pitchFamily="34" charset="0"/>
                </a:endParaRPr>
              </a:p>
            </p:txBody>
          </p:sp>
        </p:grpSp>
      </p:grpSp>
      <p:grpSp>
        <p:nvGrpSpPr>
          <p:cNvPr id="25" name="Group 98"/>
          <p:cNvGrpSpPr/>
          <p:nvPr/>
        </p:nvGrpSpPr>
        <p:grpSpPr bwMode="auto">
          <a:xfrm>
            <a:off x="3571868" y="1928802"/>
            <a:ext cx="4960945" cy="3946536"/>
            <a:chOff x="1888" y="844"/>
            <a:chExt cx="3487" cy="2857"/>
          </a:xfrm>
        </p:grpSpPr>
        <p:sp>
          <p:nvSpPr>
            <p:cNvPr id="26" name="Oval 56"/>
            <p:cNvSpPr>
              <a:spLocks noChangeArrowheads="1"/>
            </p:cNvSpPr>
            <p:nvPr/>
          </p:nvSpPr>
          <p:spPr bwMode="auto">
            <a:xfrm>
              <a:off x="2604" y="2861"/>
              <a:ext cx="268" cy="252"/>
            </a:xfrm>
            <a:prstGeom prst="ellipse">
              <a:avLst/>
            </a:prstGeom>
            <a:noFill/>
            <a:ln w="9525">
              <a:solidFill>
                <a:schemeClr val="tx1"/>
              </a:solidFill>
              <a:round/>
            </a:ln>
          </p:spPr>
          <p:txBody>
            <a:bodyPr lIns="0" tIns="0" rIns="0" bIns="0"/>
            <a:lstStyle/>
            <a:p>
              <a:pPr algn="ctr">
                <a:lnSpc>
                  <a:spcPct val="112000"/>
                </a:lnSpc>
              </a:pPr>
              <a:r>
                <a:rPr lang="en-US" altLang="zh-CN" sz="1600">
                  <a:latin typeface="Times New Roman" panose="02020603050405020304" pitchFamily="18" charset="0"/>
                </a:rPr>
                <a:t>3</a:t>
              </a:r>
              <a:r>
                <a:rPr lang="en-US" altLang="zh-CN" sz="1600" baseline="-25000">
                  <a:latin typeface="Times New Roman" panose="02020603050405020304" pitchFamily="18" charset="0"/>
                </a:rPr>
                <a:t>2</a:t>
              </a:r>
              <a:endParaRPr lang="en-US" altLang="zh-CN" sz="1600">
                <a:latin typeface="Tahoma" panose="020B0604030504040204" pitchFamily="34" charset="0"/>
              </a:endParaRPr>
            </a:p>
          </p:txBody>
        </p:sp>
        <p:grpSp>
          <p:nvGrpSpPr>
            <p:cNvPr id="27" name="Group 97"/>
            <p:cNvGrpSpPr/>
            <p:nvPr/>
          </p:nvGrpSpPr>
          <p:grpSpPr bwMode="auto">
            <a:xfrm>
              <a:off x="1888" y="844"/>
              <a:ext cx="3487" cy="2857"/>
              <a:chOff x="1888" y="844"/>
              <a:chExt cx="3487" cy="2857"/>
            </a:xfrm>
          </p:grpSpPr>
          <p:grpSp>
            <p:nvGrpSpPr>
              <p:cNvPr id="28" name="Group 94"/>
              <p:cNvGrpSpPr/>
              <p:nvPr/>
            </p:nvGrpSpPr>
            <p:grpSpPr bwMode="auto">
              <a:xfrm>
                <a:off x="3587" y="2609"/>
                <a:ext cx="402" cy="840"/>
                <a:chOff x="3587" y="2609"/>
                <a:chExt cx="402" cy="840"/>
              </a:xfrm>
            </p:grpSpPr>
            <p:sp>
              <p:nvSpPr>
                <p:cNvPr id="62" name="Line 65"/>
                <p:cNvSpPr>
                  <a:spLocks noChangeShapeType="1"/>
                </p:cNvSpPr>
                <p:nvPr/>
              </p:nvSpPr>
              <p:spPr bwMode="auto">
                <a:xfrm>
                  <a:off x="3587" y="2609"/>
                  <a:ext cx="357" cy="252"/>
                </a:xfrm>
                <a:prstGeom prst="line">
                  <a:avLst/>
                </a:prstGeom>
                <a:noFill/>
                <a:ln w="9525">
                  <a:solidFill>
                    <a:schemeClr val="hlink"/>
                  </a:solidFill>
                  <a:round/>
                </a:ln>
              </p:spPr>
              <p:txBody>
                <a:bodyPr/>
                <a:lstStyle/>
                <a:p>
                  <a:endParaRPr lang="zh-CN" altLang="en-US"/>
                </a:p>
              </p:txBody>
            </p:sp>
            <p:sp>
              <p:nvSpPr>
                <p:cNvPr id="63" name="Line 69"/>
                <p:cNvSpPr>
                  <a:spLocks noChangeShapeType="1"/>
                </p:cNvSpPr>
                <p:nvPr/>
              </p:nvSpPr>
              <p:spPr bwMode="auto">
                <a:xfrm>
                  <a:off x="3989" y="3113"/>
                  <a:ext cx="0" cy="336"/>
                </a:xfrm>
                <a:prstGeom prst="line">
                  <a:avLst/>
                </a:prstGeom>
                <a:noFill/>
                <a:ln w="9525">
                  <a:solidFill>
                    <a:schemeClr val="hlink"/>
                  </a:solidFill>
                  <a:round/>
                </a:ln>
              </p:spPr>
              <p:txBody>
                <a:bodyPr/>
                <a:lstStyle/>
                <a:p>
                  <a:endParaRPr lang="zh-CN" altLang="en-US"/>
                </a:p>
              </p:txBody>
            </p:sp>
          </p:grpSp>
          <p:grpSp>
            <p:nvGrpSpPr>
              <p:cNvPr id="29" name="Group 96"/>
              <p:cNvGrpSpPr/>
              <p:nvPr/>
            </p:nvGrpSpPr>
            <p:grpSpPr bwMode="auto">
              <a:xfrm>
                <a:off x="1888" y="844"/>
                <a:ext cx="3487" cy="2857"/>
                <a:chOff x="1888" y="844"/>
                <a:chExt cx="3487" cy="2857"/>
              </a:xfrm>
            </p:grpSpPr>
            <p:sp>
              <p:nvSpPr>
                <p:cNvPr id="35" name="Line 76"/>
                <p:cNvSpPr>
                  <a:spLocks noChangeShapeType="1"/>
                </p:cNvSpPr>
                <p:nvPr/>
              </p:nvSpPr>
              <p:spPr bwMode="auto">
                <a:xfrm flipH="1">
                  <a:off x="4570" y="2609"/>
                  <a:ext cx="268" cy="252"/>
                </a:xfrm>
                <a:prstGeom prst="line">
                  <a:avLst/>
                </a:prstGeom>
                <a:noFill/>
                <a:ln w="9525">
                  <a:solidFill>
                    <a:schemeClr val="tx1"/>
                  </a:solidFill>
                  <a:round/>
                </a:ln>
              </p:spPr>
              <p:txBody>
                <a:bodyPr/>
                <a:lstStyle/>
                <a:p>
                  <a:endParaRPr lang="zh-CN" altLang="en-US"/>
                </a:p>
              </p:txBody>
            </p:sp>
            <p:grpSp>
              <p:nvGrpSpPr>
                <p:cNvPr id="36" name="Group 95"/>
                <p:cNvGrpSpPr/>
                <p:nvPr/>
              </p:nvGrpSpPr>
              <p:grpSpPr bwMode="auto">
                <a:xfrm>
                  <a:off x="1888" y="844"/>
                  <a:ext cx="3487" cy="2857"/>
                  <a:chOff x="1888" y="844"/>
                  <a:chExt cx="3487" cy="2857"/>
                </a:xfrm>
              </p:grpSpPr>
              <p:sp>
                <p:nvSpPr>
                  <p:cNvPr id="37" name="Oval 45"/>
                  <p:cNvSpPr>
                    <a:spLocks noChangeArrowheads="1"/>
                  </p:cNvSpPr>
                  <p:nvPr/>
                </p:nvSpPr>
                <p:spPr bwMode="auto">
                  <a:xfrm>
                    <a:off x="3408" y="844"/>
                    <a:ext cx="268" cy="252"/>
                  </a:xfrm>
                  <a:prstGeom prst="ellipse">
                    <a:avLst/>
                  </a:prstGeom>
                  <a:noFill/>
                  <a:ln w="12700">
                    <a:solidFill>
                      <a:schemeClr val="tx1"/>
                    </a:solidFill>
                    <a:round/>
                  </a:ln>
                </p:spPr>
                <p:txBody>
                  <a:bodyPr lIns="18000" tIns="0" rIns="18000" bIns="0"/>
                  <a:lstStyle/>
                  <a:p>
                    <a:pPr algn="ctr">
                      <a:lnSpc>
                        <a:spcPct val="112000"/>
                      </a:lnSpc>
                    </a:pPr>
                    <a:r>
                      <a:rPr lang="en-US" altLang="zh-CN" sz="1600">
                        <a:latin typeface="Times New Roman" panose="02020603050405020304" pitchFamily="18" charset="0"/>
                      </a:rPr>
                      <a:t>0</a:t>
                    </a:r>
                    <a:endParaRPr lang="en-US" altLang="zh-CN" sz="1600">
                      <a:latin typeface="Tahoma" panose="020B0604030504040204" pitchFamily="34" charset="0"/>
                    </a:endParaRPr>
                  </a:p>
                </p:txBody>
              </p:sp>
              <p:sp>
                <p:nvSpPr>
                  <p:cNvPr id="38" name="Oval 46"/>
                  <p:cNvSpPr>
                    <a:spLocks noChangeArrowheads="1"/>
                  </p:cNvSpPr>
                  <p:nvPr/>
                </p:nvSpPr>
                <p:spPr bwMode="auto">
                  <a:xfrm>
                    <a:off x="3408" y="1516"/>
                    <a:ext cx="268" cy="252"/>
                  </a:xfrm>
                  <a:prstGeom prst="ellipse">
                    <a:avLst/>
                  </a:prstGeom>
                  <a:noFill/>
                  <a:ln w="9525">
                    <a:solidFill>
                      <a:schemeClr val="tx1"/>
                    </a:solidFill>
                    <a:round/>
                  </a:ln>
                </p:spPr>
                <p:txBody>
                  <a:bodyPr lIns="18000" tIns="0" rIns="18000" bIns="0"/>
                  <a:lstStyle/>
                  <a:p>
                    <a:pPr algn="ctr">
                      <a:lnSpc>
                        <a:spcPct val="112000"/>
                      </a:lnSpc>
                    </a:pPr>
                    <a:r>
                      <a:rPr lang="en-US" altLang="zh-CN" sz="1600">
                        <a:latin typeface="Times New Roman" panose="02020603050405020304" pitchFamily="18" charset="0"/>
                      </a:rPr>
                      <a:t>1</a:t>
                    </a:r>
                    <a:endParaRPr lang="en-US" altLang="zh-CN" sz="1600">
                      <a:latin typeface="Tahoma" panose="020B0604030504040204" pitchFamily="34" charset="0"/>
                    </a:endParaRPr>
                  </a:p>
                </p:txBody>
              </p:sp>
              <p:sp>
                <p:nvSpPr>
                  <p:cNvPr id="39" name="Oval 49"/>
                  <p:cNvSpPr>
                    <a:spLocks noChangeArrowheads="1"/>
                  </p:cNvSpPr>
                  <p:nvPr/>
                </p:nvSpPr>
                <p:spPr bwMode="auto">
                  <a:xfrm>
                    <a:off x="1888" y="2861"/>
                    <a:ext cx="268" cy="252"/>
                  </a:xfrm>
                  <a:prstGeom prst="ellipse">
                    <a:avLst/>
                  </a:prstGeom>
                  <a:noFill/>
                  <a:ln w="9525">
                    <a:solidFill>
                      <a:schemeClr val="tx1"/>
                    </a:solidFill>
                    <a:round/>
                  </a:ln>
                </p:spPr>
                <p:txBody>
                  <a:bodyPr lIns="0" tIns="0" rIns="0" bIns="0"/>
                  <a:lstStyle/>
                  <a:p>
                    <a:pPr algn="ctr">
                      <a:lnSpc>
                        <a:spcPct val="112000"/>
                      </a:lnSpc>
                    </a:pPr>
                    <a:r>
                      <a:rPr lang="en-US" altLang="zh-CN" sz="1600">
                        <a:latin typeface="Times New Roman" panose="02020603050405020304" pitchFamily="18" charset="0"/>
                      </a:rPr>
                      <a:t>3</a:t>
                    </a:r>
                    <a:r>
                      <a:rPr lang="en-US" altLang="zh-CN" sz="1600" baseline="-25000">
                        <a:latin typeface="Times New Roman" panose="02020603050405020304" pitchFamily="18" charset="0"/>
                      </a:rPr>
                      <a:t>1</a:t>
                    </a:r>
                    <a:endParaRPr lang="en-US" altLang="zh-CN" sz="1600">
                      <a:latin typeface="Tahoma" panose="020B0604030504040204" pitchFamily="34" charset="0"/>
                    </a:endParaRPr>
                  </a:p>
                </p:txBody>
              </p:sp>
              <p:sp>
                <p:nvSpPr>
                  <p:cNvPr id="40" name="Oval 50"/>
                  <p:cNvSpPr>
                    <a:spLocks noChangeArrowheads="1"/>
                  </p:cNvSpPr>
                  <p:nvPr/>
                </p:nvSpPr>
                <p:spPr bwMode="auto">
                  <a:xfrm>
                    <a:off x="1888" y="3449"/>
                    <a:ext cx="268" cy="252"/>
                  </a:xfrm>
                  <a:prstGeom prst="ellipse">
                    <a:avLst/>
                  </a:prstGeom>
                  <a:noFill/>
                  <a:ln w="9525">
                    <a:solidFill>
                      <a:schemeClr val="tx1"/>
                    </a:solidFill>
                    <a:round/>
                  </a:ln>
                </p:spPr>
                <p:txBody>
                  <a:bodyPr lIns="0" tIns="0" rIns="0" bIns="0"/>
                  <a:lstStyle/>
                  <a:p>
                    <a:pPr algn="ctr">
                      <a:lnSpc>
                        <a:spcPct val="112000"/>
                      </a:lnSpc>
                    </a:pPr>
                    <a:r>
                      <a:rPr lang="en-US" altLang="zh-CN" sz="1600">
                        <a:latin typeface="Times New Roman" panose="02020603050405020304" pitchFamily="18" charset="0"/>
                      </a:rPr>
                      <a:t>4</a:t>
                    </a:r>
                    <a:r>
                      <a:rPr lang="en-US" altLang="zh-CN" sz="1600" baseline="-25000">
                        <a:latin typeface="Times New Roman" panose="02020603050405020304" pitchFamily="18" charset="0"/>
                      </a:rPr>
                      <a:t>1</a:t>
                    </a:r>
                    <a:endParaRPr lang="en-US" altLang="zh-CN" sz="1600">
                      <a:latin typeface="Tahoma" panose="020B0604030504040204" pitchFamily="34" charset="0"/>
                    </a:endParaRPr>
                  </a:p>
                </p:txBody>
              </p:sp>
              <p:sp>
                <p:nvSpPr>
                  <p:cNvPr id="41" name="Line 51"/>
                  <p:cNvSpPr>
                    <a:spLocks noChangeShapeType="1"/>
                  </p:cNvSpPr>
                  <p:nvPr/>
                </p:nvSpPr>
                <p:spPr bwMode="auto">
                  <a:xfrm>
                    <a:off x="2022" y="3113"/>
                    <a:ext cx="0" cy="336"/>
                  </a:xfrm>
                  <a:prstGeom prst="line">
                    <a:avLst/>
                  </a:prstGeom>
                  <a:noFill/>
                  <a:ln w="9525">
                    <a:solidFill>
                      <a:schemeClr val="tx1"/>
                    </a:solidFill>
                    <a:round/>
                  </a:ln>
                </p:spPr>
                <p:txBody>
                  <a:bodyPr/>
                  <a:lstStyle/>
                  <a:p>
                    <a:endParaRPr lang="zh-CN" altLang="en-US"/>
                  </a:p>
                </p:txBody>
              </p:sp>
              <p:sp>
                <p:nvSpPr>
                  <p:cNvPr id="42" name="Oval 52"/>
                  <p:cNvSpPr>
                    <a:spLocks noChangeArrowheads="1"/>
                  </p:cNvSpPr>
                  <p:nvPr/>
                </p:nvSpPr>
                <p:spPr bwMode="auto">
                  <a:xfrm>
                    <a:off x="2209" y="2357"/>
                    <a:ext cx="268" cy="252"/>
                  </a:xfrm>
                  <a:prstGeom prst="ellipse">
                    <a:avLst/>
                  </a:prstGeom>
                  <a:noFill/>
                  <a:ln w="9525">
                    <a:solidFill>
                      <a:schemeClr val="tx1"/>
                    </a:solidFill>
                    <a:round/>
                  </a:ln>
                </p:spPr>
                <p:txBody>
                  <a:bodyPr lIns="18000" tIns="0" rIns="18000" bIns="0"/>
                  <a:lstStyle/>
                  <a:p>
                    <a:pPr algn="ctr">
                      <a:lnSpc>
                        <a:spcPct val="112000"/>
                      </a:lnSpc>
                    </a:pPr>
                    <a:r>
                      <a:rPr lang="en-US" altLang="zh-CN" sz="1600">
                        <a:latin typeface="Times New Roman" panose="02020603050405020304" pitchFamily="18" charset="0"/>
                      </a:rPr>
                      <a:t>2</a:t>
                    </a:r>
                    <a:r>
                      <a:rPr lang="en-US" altLang="zh-CN" sz="1600" baseline="-25000">
                        <a:latin typeface="Times New Roman" panose="02020603050405020304" pitchFamily="18" charset="0"/>
                      </a:rPr>
                      <a:t>1</a:t>
                    </a:r>
                    <a:endParaRPr lang="en-US" altLang="zh-CN" sz="1600">
                      <a:latin typeface="Tahoma" panose="020B0604030504040204" pitchFamily="34" charset="0"/>
                    </a:endParaRPr>
                  </a:p>
                </p:txBody>
              </p:sp>
              <p:sp>
                <p:nvSpPr>
                  <p:cNvPr id="43" name="Line 53"/>
                  <p:cNvSpPr>
                    <a:spLocks noChangeShapeType="1"/>
                  </p:cNvSpPr>
                  <p:nvPr/>
                </p:nvSpPr>
                <p:spPr bwMode="auto">
                  <a:xfrm flipH="1">
                    <a:off x="2067" y="2609"/>
                    <a:ext cx="268" cy="252"/>
                  </a:xfrm>
                  <a:prstGeom prst="line">
                    <a:avLst/>
                  </a:prstGeom>
                  <a:noFill/>
                  <a:ln w="9525">
                    <a:solidFill>
                      <a:schemeClr val="tx1"/>
                    </a:solidFill>
                    <a:round/>
                  </a:ln>
                </p:spPr>
                <p:txBody>
                  <a:bodyPr/>
                  <a:lstStyle/>
                  <a:p>
                    <a:endParaRPr lang="zh-CN" altLang="en-US"/>
                  </a:p>
                </p:txBody>
              </p:sp>
              <p:sp>
                <p:nvSpPr>
                  <p:cNvPr id="44" name="Line 54"/>
                  <p:cNvSpPr>
                    <a:spLocks noChangeShapeType="1"/>
                  </p:cNvSpPr>
                  <p:nvPr/>
                </p:nvSpPr>
                <p:spPr bwMode="auto">
                  <a:xfrm>
                    <a:off x="2335" y="2609"/>
                    <a:ext cx="358" cy="252"/>
                  </a:xfrm>
                  <a:prstGeom prst="line">
                    <a:avLst/>
                  </a:prstGeom>
                  <a:noFill/>
                  <a:ln w="9525">
                    <a:solidFill>
                      <a:schemeClr val="tx1"/>
                    </a:solidFill>
                    <a:round/>
                  </a:ln>
                </p:spPr>
                <p:txBody>
                  <a:bodyPr/>
                  <a:lstStyle/>
                  <a:p>
                    <a:endParaRPr lang="zh-CN" altLang="en-US"/>
                  </a:p>
                </p:txBody>
              </p:sp>
              <p:sp>
                <p:nvSpPr>
                  <p:cNvPr id="45" name="Oval 57"/>
                  <p:cNvSpPr>
                    <a:spLocks noChangeArrowheads="1"/>
                  </p:cNvSpPr>
                  <p:nvPr/>
                </p:nvSpPr>
                <p:spPr bwMode="auto">
                  <a:xfrm>
                    <a:off x="2604" y="3449"/>
                    <a:ext cx="268" cy="252"/>
                  </a:xfrm>
                  <a:prstGeom prst="ellipse">
                    <a:avLst/>
                  </a:prstGeom>
                  <a:noFill/>
                  <a:ln w="9525">
                    <a:solidFill>
                      <a:schemeClr val="tx1"/>
                    </a:solidFill>
                    <a:round/>
                  </a:ln>
                </p:spPr>
                <p:txBody>
                  <a:bodyPr lIns="0" tIns="0" rIns="0" bIns="0"/>
                  <a:lstStyle/>
                  <a:p>
                    <a:pPr algn="ctr">
                      <a:lnSpc>
                        <a:spcPct val="112000"/>
                      </a:lnSpc>
                    </a:pPr>
                    <a:r>
                      <a:rPr lang="en-US" altLang="zh-CN" sz="1600">
                        <a:latin typeface="Times New Roman" panose="02020603050405020304" pitchFamily="18" charset="0"/>
                      </a:rPr>
                      <a:t>4</a:t>
                    </a:r>
                    <a:r>
                      <a:rPr lang="en-US" altLang="zh-CN" sz="1600" baseline="-25000">
                        <a:latin typeface="Times New Roman" panose="02020603050405020304" pitchFamily="18" charset="0"/>
                      </a:rPr>
                      <a:t>2</a:t>
                    </a:r>
                    <a:endParaRPr lang="en-US" altLang="zh-CN" sz="1600">
                      <a:latin typeface="Tahoma" panose="020B0604030504040204" pitchFamily="34" charset="0"/>
                    </a:endParaRPr>
                  </a:p>
                </p:txBody>
              </p:sp>
              <p:sp>
                <p:nvSpPr>
                  <p:cNvPr id="46" name="Line 58"/>
                  <p:cNvSpPr>
                    <a:spLocks noChangeShapeType="1"/>
                  </p:cNvSpPr>
                  <p:nvPr/>
                </p:nvSpPr>
                <p:spPr bwMode="auto">
                  <a:xfrm>
                    <a:off x="2738" y="3113"/>
                    <a:ext cx="0" cy="336"/>
                  </a:xfrm>
                  <a:prstGeom prst="line">
                    <a:avLst/>
                  </a:prstGeom>
                  <a:noFill/>
                  <a:ln w="9525">
                    <a:solidFill>
                      <a:schemeClr val="tx1"/>
                    </a:solidFill>
                    <a:round/>
                  </a:ln>
                </p:spPr>
                <p:txBody>
                  <a:bodyPr/>
                  <a:lstStyle/>
                  <a:p>
                    <a:endParaRPr lang="zh-CN" altLang="en-US"/>
                  </a:p>
                </p:txBody>
              </p:sp>
              <p:sp>
                <p:nvSpPr>
                  <p:cNvPr id="47" name="Oval 60"/>
                  <p:cNvSpPr>
                    <a:spLocks noChangeArrowheads="1"/>
                  </p:cNvSpPr>
                  <p:nvPr/>
                </p:nvSpPr>
                <p:spPr bwMode="auto">
                  <a:xfrm>
                    <a:off x="3140" y="2861"/>
                    <a:ext cx="268" cy="252"/>
                  </a:xfrm>
                  <a:prstGeom prst="ellipse">
                    <a:avLst/>
                  </a:prstGeom>
                  <a:noFill/>
                  <a:ln w="9525">
                    <a:solidFill>
                      <a:schemeClr val="tx1"/>
                    </a:solidFill>
                    <a:round/>
                  </a:ln>
                </p:spPr>
                <p:txBody>
                  <a:bodyPr lIns="0" tIns="0" rIns="0" bIns="0"/>
                  <a:lstStyle/>
                  <a:p>
                    <a:pPr algn="ctr">
                      <a:lnSpc>
                        <a:spcPct val="112000"/>
                      </a:lnSpc>
                    </a:pPr>
                    <a:r>
                      <a:rPr lang="en-US" altLang="zh-CN" sz="1600">
                        <a:latin typeface="Times New Roman" panose="02020603050405020304" pitchFamily="18" charset="0"/>
                      </a:rPr>
                      <a:t>3</a:t>
                    </a:r>
                    <a:r>
                      <a:rPr lang="en-US" altLang="zh-CN" sz="1600" baseline="-25000">
                        <a:latin typeface="Times New Roman" panose="02020603050405020304" pitchFamily="18" charset="0"/>
                      </a:rPr>
                      <a:t>3</a:t>
                    </a:r>
                    <a:endParaRPr lang="en-US" altLang="zh-CN" sz="1600">
                      <a:latin typeface="Tahoma" panose="020B0604030504040204" pitchFamily="34" charset="0"/>
                    </a:endParaRPr>
                  </a:p>
                </p:txBody>
              </p:sp>
              <p:sp>
                <p:nvSpPr>
                  <p:cNvPr id="48" name="Oval 61"/>
                  <p:cNvSpPr>
                    <a:spLocks noChangeArrowheads="1"/>
                  </p:cNvSpPr>
                  <p:nvPr/>
                </p:nvSpPr>
                <p:spPr bwMode="auto">
                  <a:xfrm>
                    <a:off x="3140" y="3449"/>
                    <a:ext cx="268" cy="252"/>
                  </a:xfrm>
                  <a:prstGeom prst="ellipse">
                    <a:avLst/>
                  </a:prstGeom>
                  <a:noFill/>
                  <a:ln w="9525">
                    <a:solidFill>
                      <a:schemeClr val="tx1"/>
                    </a:solidFill>
                    <a:round/>
                  </a:ln>
                </p:spPr>
                <p:txBody>
                  <a:bodyPr lIns="0" tIns="0" rIns="0" bIns="0"/>
                  <a:lstStyle/>
                  <a:p>
                    <a:pPr algn="ctr">
                      <a:lnSpc>
                        <a:spcPct val="112000"/>
                      </a:lnSpc>
                    </a:pPr>
                    <a:r>
                      <a:rPr lang="en-US" altLang="zh-CN" sz="1600">
                        <a:latin typeface="Times New Roman" panose="02020603050405020304" pitchFamily="18" charset="0"/>
                      </a:rPr>
                      <a:t>4</a:t>
                    </a:r>
                    <a:r>
                      <a:rPr lang="en-US" altLang="zh-CN" sz="1600" baseline="-25000">
                        <a:latin typeface="Times New Roman" panose="02020603050405020304" pitchFamily="18" charset="0"/>
                      </a:rPr>
                      <a:t>3</a:t>
                    </a:r>
                    <a:endParaRPr lang="en-US" altLang="zh-CN" sz="1600">
                      <a:latin typeface="Tahoma" panose="020B0604030504040204" pitchFamily="34" charset="0"/>
                    </a:endParaRPr>
                  </a:p>
                </p:txBody>
              </p:sp>
              <p:sp>
                <p:nvSpPr>
                  <p:cNvPr id="49" name="Oval 63"/>
                  <p:cNvSpPr>
                    <a:spLocks noChangeArrowheads="1"/>
                  </p:cNvSpPr>
                  <p:nvPr/>
                </p:nvSpPr>
                <p:spPr bwMode="auto">
                  <a:xfrm>
                    <a:off x="3460" y="2357"/>
                    <a:ext cx="268" cy="252"/>
                  </a:xfrm>
                  <a:prstGeom prst="ellipse">
                    <a:avLst/>
                  </a:prstGeom>
                  <a:noFill/>
                  <a:ln w="9525">
                    <a:solidFill>
                      <a:schemeClr val="tx1"/>
                    </a:solidFill>
                    <a:round/>
                  </a:ln>
                </p:spPr>
                <p:txBody>
                  <a:bodyPr lIns="18000" tIns="0" rIns="18000" bIns="0"/>
                  <a:lstStyle/>
                  <a:p>
                    <a:pPr algn="ctr">
                      <a:lnSpc>
                        <a:spcPct val="112000"/>
                      </a:lnSpc>
                    </a:pPr>
                    <a:r>
                      <a:rPr lang="en-US" altLang="zh-CN" sz="1600">
                        <a:latin typeface="Times New Roman" panose="02020603050405020304" pitchFamily="18" charset="0"/>
                      </a:rPr>
                      <a:t>2</a:t>
                    </a:r>
                    <a:r>
                      <a:rPr lang="en-US" altLang="zh-CN" sz="1600" baseline="-25000">
                        <a:latin typeface="Times New Roman" panose="02020603050405020304" pitchFamily="18" charset="0"/>
                      </a:rPr>
                      <a:t>2</a:t>
                    </a:r>
                    <a:endParaRPr lang="en-US" altLang="zh-CN" sz="1600">
                      <a:latin typeface="Tahoma" panose="020B0604030504040204" pitchFamily="34" charset="0"/>
                    </a:endParaRPr>
                  </a:p>
                </p:txBody>
              </p:sp>
              <p:sp>
                <p:nvSpPr>
                  <p:cNvPr id="50" name="Oval 67"/>
                  <p:cNvSpPr>
                    <a:spLocks noChangeArrowheads="1"/>
                  </p:cNvSpPr>
                  <p:nvPr/>
                </p:nvSpPr>
                <p:spPr bwMode="auto">
                  <a:xfrm>
                    <a:off x="3855" y="2861"/>
                    <a:ext cx="268" cy="252"/>
                  </a:xfrm>
                  <a:prstGeom prst="ellipse">
                    <a:avLst/>
                  </a:prstGeom>
                  <a:noFill/>
                  <a:ln w="9525">
                    <a:solidFill>
                      <a:schemeClr val="tx1"/>
                    </a:solidFill>
                    <a:round/>
                  </a:ln>
                </p:spPr>
                <p:txBody>
                  <a:bodyPr lIns="0" tIns="0" rIns="0" bIns="0"/>
                  <a:lstStyle/>
                  <a:p>
                    <a:pPr algn="ctr">
                      <a:lnSpc>
                        <a:spcPct val="112000"/>
                      </a:lnSpc>
                    </a:pPr>
                    <a:r>
                      <a:rPr lang="en-US" altLang="zh-CN" sz="1600">
                        <a:latin typeface="Times New Roman" panose="02020603050405020304" pitchFamily="18" charset="0"/>
                      </a:rPr>
                      <a:t>3</a:t>
                    </a:r>
                    <a:r>
                      <a:rPr lang="en-US" altLang="zh-CN" sz="1600" baseline="-25000">
                        <a:latin typeface="Times New Roman" panose="02020603050405020304" pitchFamily="18" charset="0"/>
                      </a:rPr>
                      <a:t>4</a:t>
                    </a:r>
                    <a:endParaRPr lang="en-US" altLang="zh-CN" sz="1600">
                      <a:latin typeface="Tahoma" panose="020B0604030504040204" pitchFamily="34" charset="0"/>
                    </a:endParaRPr>
                  </a:p>
                </p:txBody>
              </p:sp>
              <p:sp>
                <p:nvSpPr>
                  <p:cNvPr id="51" name="Oval 68"/>
                  <p:cNvSpPr>
                    <a:spLocks noChangeArrowheads="1"/>
                  </p:cNvSpPr>
                  <p:nvPr/>
                </p:nvSpPr>
                <p:spPr bwMode="auto">
                  <a:xfrm>
                    <a:off x="3855" y="3449"/>
                    <a:ext cx="268" cy="252"/>
                  </a:xfrm>
                  <a:prstGeom prst="ellipse">
                    <a:avLst/>
                  </a:prstGeom>
                  <a:noFill/>
                  <a:ln w="9525">
                    <a:solidFill>
                      <a:schemeClr val="tx1"/>
                    </a:solidFill>
                    <a:round/>
                  </a:ln>
                </p:spPr>
                <p:txBody>
                  <a:bodyPr lIns="0" tIns="0" rIns="0" bIns="0"/>
                  <a:lstStyle/>
                  <a:p>
                    <a:pPr algn="ctr">
                      <a:lnSpc>
                        <a:spcPct val="112000"/>
                      </a:lnSpc>
                    </a:pPr>
                    <a:r>
                      <a:rPr lang="en-US" altLang="zh-CN" sz="1600">
                        <a:latin typeface="Times New Roman" panose="02020603050405020304" pitchFamily="18" charset="0"/>
                      </a:rPr>
                      <a:t>4</a:t>
                    </a:r>
                    <a:r>
                      <a:rPr lang="en-US" altLang="zh-CN" sz="1600" baseline="-25000">
                        <a:latin typeface="Times New Roman" panose="02020603050405020304" pitchFamily="18" charset="0"/>
                      </a:rPr>
                      <a:t>4</a:t>
                    </a:r>
                    <a:endParaRPr lang="en-US" altLang="zh-CN" sz="1600" baseline="-25000">
                      <a:latin typeface="Times New Roman" panose="02020603050405020304" pitchFamily="18" charset="0"/>
                    </a:endParaRPr>
                  </a:p>
                  <a:p>
                    <a:pPr algn="just"/>
                    <a:endParaRPr lang="en-US" altLang="zh-CN" sz="1000">
                      <a:latin typeface="Times New Roman" panose="02020603050405020304" pitchFamily="18" charset="0"/>
                    </a:endParaRPr>
                  </a:p>
                  <a:p>
                    <a:pPr algn="just"/>
                    <a:endParaRPr lang="en-US" altLang="zh-CN" sz="1000">
                      <a:latin typeface="Times New Roman" panose="02020603050405020304" pitchFamily="18" charset="0"/>
                    </a:endParaRPr>
                  </a:p>
                  <a:p>
                    <a:pPr algn="just"/>
                    <a:endParaRPr lang="en-US" altLang="zh-CN" sz="1000">
                      <a:latin typeface="Times New Roman" panose="02020603050405020304" pitchFamily="18" charset="0"/>
                    </a:endParaRPr>
                  </a:p>
                  <a:p>
                    <a:pPr algn="just"/>
                    <a:endParaRPr lang="en-US" altLang="zh-CN" sz="1000">
                      <a:latin typeface="Times New Roman" panose="02020603050405020304" pitchFamily="18" charset="0"/>
                    </a:endParaRPr>
                  </a:p>
                  <a:p>
                    <a:pPr algn="just"/>
                    <a:endParaRPr lang="en-US" altLang="zh-CN" sz="1000">
                      <a:latin typeface="Times New Roman" panose="02020603050405020304" pitchFamily="18" charset="0"/>
                    </a:endParaRPr>
                  </a:p>
                  <a:p>
                    <a:pPr algn="just"/>
                    <a:endParaRPr lang="en-US" altLang="zh-CN" sz="1000">
                      <a:latin typeface="Times New Roman" panose="02020603050405020304" pitchFamily="18" charset="0"/>
                    </a:endParaRPr>
                  </a:p>
                  <a:p>
                    <a:pPr algn="just"/>
                    <a:endParaRPr lang="en-US" altLang="zh-CN" sz="1000">
                      <a:latin typeface="Times New Roman" panose="02020603050405020304" pitchFamily="18" charset="0"/>
                    </a:endParaRPr>
                  </a:p>
                  <a:p>
                    <a:pPr algn="just"/>
                    <a:endParaRPr lang="en-US" altLang="zh-CN" sz="1000">
                      <a:latin typeface="Times New Roman" panose="02020603050405020304" pitchFamily="18" charset="0"/>
                    </a:endParaRPr>
                  </a:p>
                  <a:p>
                    <a:pPr algn="just"/>
                    <a:endParaRPr lang="en-US" altLang="zh-CN" sz="1000">
                      <a:latin typeface="Times New Roman" panose="02020603050405020304" pitchFamily="18" charset="0"/>
                    </a:endParaRPr>
                  </a:p>
                  <a:p>
                    <a:pPr algn="just"/>
                    <a:endParaRPr lang="en-US" altLang="zh-CN" sz="1000">
                      <a:latin typeface="Times New Roman" panose="02020603050405020304" pitchFamily="18" charset="0"/>
                    </a:endParaRPr>
                  </a:p>
                  <a:p>
                    <a:endParaRPr lang="en-US" altLang="zh-CN">
                      <a:latin typeface="Tahoma" panose="020B0604030504040204" pitchFamily="34" charset="0"/>
                    </a:endParaRPr>
                  </a:p>
                </p:txBody>
              </p:sp>
              <p:sp>
                <p:nvSpPr>
                  <p:cNvPr id="52" name="Oval 72"/>
                  <p:cNvSpPr>
                    <a:spLocks noChangeArrowheads="1"/>
                  </p:cNvSpPr>
                  <p:nvPr/>
                </p:nvSpPr>
                <p:spPr bwMode="auto">
                  <a:xfrm>
                    <a:off x="4391" y="2861"/>
                    <a:ext cx="268" cy="252"/>
                  </a:xfrm>
                  <a:prstGeom prst="ellipse">
                    <a:avLst/>
                  </a:prstGeom>
                  <a:noFill/>
                  <a:ln w="9525">
                    <a:solidFill>
                      <a:schemeClr val="tx1"/>
                    </a:solidFill>
                    <a:round/>
                  </a:ln>
                </p:spPr>
                <p:txBody>
                  <a:bodyPr lIns="0" tIns="0" rIns="0" bIns="0"/>
                  <a:lstStyle/>
                  <a:p>
                    <a:pPr algn="ctr">
                      <a:lnSpc>
                        <a:spcPct val="112000"/>
                      </a:lnSpc>
                    </a:pPr>
                    <a:r>
                      <a:rPr lang="en-US" altLang="zh-CN" sz="1600">
                        <a:latin typeface="Times New Roman" panose="02020603050405020304" pitchFamily="18" charset="0"/>
                      </a:rPr>
                      <a:t>3</a:t>
                    </a:r>
                    <a:r>
                      <a:rPr lang="en-US" altLang="zh-CN" sz="1600" baseline="-25000">
                        <a:latin typeface="Times New Roman" panose="02020603050405020304" pitchFamily="18" charset="0"/>
                      </a:rPr>
                      <a:t>5</a:t>
                    </a:r>
                    <a:endParaRPr lang="en-US" altLang="zh-CN" sz="1600">
                      <a:latin typeface="Tahoma" panose="020B0604030504040204" pitchFamily="34" charset="0"/>
                    </a:endParaRPr>
                  </a:p>
                </p:txBody>
              </p:sp>
              <p:sp>
                <p:nvSpPr>
                  <p:cNvPr id="53" name="Oval 73"/>
                  <p:cNvSpPr>
                    <a:spLocks noChangeArrowheads="1"/>
                  </p:cNvSpPr>
                  <p:nvPr/>
                </p:nvSpPr>
                <p:spPr bwMode="auto">
                  <a:xfrm>
                    <a:off x="4391" y="3449"/>
                    <a:ext cx="268" cy="252"/>
                  </a:xfrm>
                  <a:prstGeom prst="ellipse">
                    <a:avLst/>
                  </a:prstGeom>
                  <a:noFill/>
                  <a:ln w="9525">
                    <a:solidFill>
                      <a:schemeClr val="tx1"/>
                    </a:solidFill>
                    <a:round/>
                  </a:ln>
                </p:spPr>
                <p:txBody>
                  <a:bodyPr lIns="0" tIns="0" rIns="0" bIns="0"/>
                  <a:lstStyle/>
                  <a:p>
                    <a:pPr algn="ctr">
                      <a:lnSpc>
                        <a:spcPct val="112000"/>
                      </a:lnSpc>
                    </a:pPr>
                    <a:r>
                      <a:rPr lang="en-US" altLang="zh-CN" sz="1600">
                        <a:latin typeface="Times New Roman" panose="02020603050405020304" pitchFamily="18" charset="0"/>
                      </a:rPr>
                      <a:t>4</a:t>
                    </a:r>
                    <a:r>
                      <a:rPr lang="en-US" altLang="zh-CN" sz="1600" baseline="-25000">
                        <a:latin typeface="Times New Roman" panose="02020603050405020304" pitchFamily="18" charset="0"/>
                      </a:rPr>
                      <a:t>5</a:t>
                    </a:r>
                    <a:endParaRPr lang="en-US" altLang="zh-CN" sz="1600">
                      <a:latin typeface="Tahoma" panose="020B0604030504040204" pitchFamily="34" charset="0"/>
                    </a:endParaRPr>
                  </a:p>
                </p:txBody>
              </p:sp>
              <p:sp>
                <p:nvSpPr>
                  <p:cNvPr id="54" name="Line 74"/>
                  <p:cNvSpPr>
                    <a:spLocks noChangeShapeType="1"/>
                  </p:cNvSpPr>
                  <p:nvPr/>
                </p:nvSpPr>
                <p:spPr bwMode="auto">
                  <a:xfrm>
                    <a:off x="4525" y="3113"/>
                    <a:ext cx="0" cy="336"/>
                  </a:xfrm>
                  <a:prstGeom prst="line">
                    <a:avLst/>
                  </a:prstGeom>
                  <a:noFill/>
                  <a:ln w="9525">
                    <a:solidFill>
                      <a:schemeClr val="tx1"/>
                    </a:solidFill>
                    <a:round/>
                  </a:ln>
                </p:spPr>
                <p:txBody>
                  <a:bodyPr/>
                  <a:lstStyle/>
                  <a:p>
                    <a:endParaRPr lang="zh-CN" altLang="en-US"/>
                  </a:p>
                </p:txBody>
              </p:sp>
              <p:sp>
                <p:nvSpPr>
                  <p:cNvPr id="55" name="Oval 75"/>
                  <p:cNvSpPr>
                    <a:spLocks noChangeArrowheads="1"/>
                  </p:cNvSpPr>
                  <p:nvPr/>
                </p:nvSpPr>
                <p:spPr bwMode="auto">
                  <a:xfrm>
                    <a:off x="4712" y="2357"/>
                    <a:ext cx="268" cy="252"/>
                  </a:xfrm>
                  <a:prstGeom prst="ellipse">
                    <a:avLst/>
                  </a:prstGeom>
                  <a:noFill/>
                  <a:ln w="9525">
                    <a:solidFill>
                      <a:schemeClr val="tx1"/>
                    </a:solidFill>
                    <a:round/>
                  </a:ln>
                </p:spPr>
                <p:txBody>
                  <a:bodyPr lIns="18000" tIns="0" rIns="18000" bIns="0"/>
                  <a:lstStyle/>
                  <a:p>
                    <a:pPr algn="ctr">
                      <a:lnSpc>
                        <a:spcPct val="112000"/>
                      </a:lnSpc>
                    </a:pPr>
                    <a:r>
                      <a:rPr lang="en-US" altLang="zh-CN" sz="1600">
                        <a:latin typeface="Times New Roman" panose="02020603050405020304" pitchFamily="18" charset="0"/>
                      </a:rPr>
                      <a:t>2</a:t>
                    </a:r>
                    <a:r>
                      <a:rPr lang="en-US" altLang="zh-CN" sz="1600" baseline="-25000">
                        <a:latin typeface="Times New Roman" panose="02020603050405020304" pitchFamily="18" charset="0"/>
                      </a:rPr>
                      <a:t>3</a:t>
                    </a:r>
                    <a:endParaRPr lang="en-US" altLang="zh-CN" sz="1600">
                      <a:latin typeface="Tahoma" panose="020B0604030504040204" pitchFamily="34" charset="0"/>
                    </a:endParaRPr>
                  </a:p>
                </p:txBody>
              </p:sp>
              <p:sp>
                <p:nvSpPr>
                  <p:cNvPr id="56" name="Line 77"/>
                  <p:cNvSpPr>
                    <a:spLocks noChangeShapeType="1"/>
                  </p:cNvSpPr>
                  <p:nvPr/>
                </p:nvSpPr>
                <p:spPr bwMode="auto">
                  <a:xfrm>
                    <a:off x="4838" y="2609"/>
                    <a:ext cx="358" cy="252"/>
                  </a:xfrm>
                  <a:prstGeom prst="line">
                    <a:avLst/>
                  </a:prstGeom>
                  <a:noFill/>
                  <a:ln w="9525">
                    <a:solidFill>
                      <a:schemeClr val="tx1"/>
                    </a:solidFill>
                    <a:round/>
                  </a:ln>
                </p:spPr>
                <p:txBody>
                  <a:bodyPr/>
                  <a:lstStyle/>
                  <a:p>
                    <a:endParaRPr lang="zh-CN" altLang="en-US"/>
                  </a:p>
                </p:txBody>
              </p:sp>
              <p:sp>
                <p:nvSpPr>
                  <p:cNvPr id="57" name="Oval 79"/>
                  <p:cNvSpPr>
                    <a:spLocks noChangeArrowheads="1"/>
                  </p:cNvSpPr>
                  <p:nvPr/>
                </p:nvSpPr>
                <p:spPr bwMode="auto">
                  <a:xfrm>
                    <a:off x="5107" y="2861"/>
                    <a:ext cx="268" cy="252"/>
                  </a:xfrm>
                  <a:prstGeom prst="ellipse">
                    <a:avLst/>
                  </a:prstGeom>
                  <a:noFill/>
                  <a:ln w="9525">
                    <a:solidFill>
                      <a:schemeClr val="tx1"/>
                    </a:solidFill>
                    <a:round/>
                  </a:ln>
                </p:spPr>
                <p:txBody>
                  <a:bodyPr lIns="0" tIns="0" rIns="0" bIns="0"/>
                  <a:lstStyle/>
                  <a:p>
                    <a:pPr algn="ctr">
                      <a:lnSpc>
                        <a:spcPct val="112000"/>
                      </a:lnSpc>
                    </a:pPr>
                    <a:r>
                      <a:rPr lang="en-US" altLang="zh-CN" sz="1600">
                        <a:latin typeface="Times New Roman" panose="02020603050405020304" pitchFamily="18" charset="0"/>
                      </a:rPr>
                      <a:t>3</a:t>
                    </a:r>
                    <a:r>
                      <a:rPr lang="en-US" altLang="zh-CN" sz="1600" baseline="-25000">
                        <a:latin typeface="Times New Roman" panose="02020603050405020304" pitchFamily="18" charset="0"/>
                      </a:rPr>
                      <a:t>6</a:t>
                    </a:r>
                    <a:endParaRPr lang="en-US" altLang="zh-CN" sz="1600">
                      <a:latin typeface="Tahoma" panose="020B0604030504040204" pitchFamily="34" charset="0"/>
                    </a:endParaRPr>
                  </a:p>
                </p:txBody>
              </p:sp>
              <p:sp>
                <p:nvSpPr>
                  <p:cNvPr id="58" name="Oval 80"/>
                  <p:cNvSpPr>
                    <a:spLocks noChangeArrowheads="1"/>
                  </p:cNvSpPr>
                  <p:nvPr/>
                </p:nvSpPr>
                <p:spPr bwMode="auto">
                  <a:xfrm>
                    <a:off x="5107" y="3449"/>
                    <a:ext cx="268" cy="252"/>
                  </a:xfrm>
                  <a:prstGeom prst="ellipse">
                    <a:avLst/>
                  </a:prstGeom>
                  <a:noFill/>
                  <a:ln w="9525">
                    <a:solidFill>
                      <a:schemeClr val="tx1"/>
                    </a:solidFill>
                    <a:round/>
                  </a:ln>
                </p:spPr>
                <p:txBody>
                  <a:bodyPr lIns="0" tIns="0" rIns="0" bIns="0"/>
                  <a:lstStyle/>
                  <a:p>
                    <a:pPr algn="ctr">
                      <a:lnSpc>
                        <a:spcPct val="112000"/>
                      </a:lnSpc>
                    </a:pPr>
                    <a:r>
                      <a:rPr lang="en-US" altLang="zh-CN" sz="1600">
                        <a:latin typeface="Times New Roman" panose="02020603050405020304" pitchFamily="18" charset="0"/>
                      </a:rPr>
                      <a:t>4</a:t>
                    </a:r>
                    <a:r>
                      <a:rPr lang="en-US" altLang="zh-CN" sz="1600" baseline="-25000">
                        <a:latin typeface="Times New Roman" panose="02020603050405020304" pitchFamily="18" charset="0"/>
                      </a:rPr>
                      <a:t>6</a:t>
                    </a:r>
                    <a:endParaRPr lang="en-US" altLang="zh-CN" sz="1600">
                      <a:latin typeface="Tahoma" panose="020B0604030504040204" pitchFamily="34" charset="0"/>
                    </a:endParaRPr>
                  </a:p>
                </p:txBody>
              </p:sp>
              <p:sp>
                <p:nvSpPr>
                  <p:cNvPr id="59" name="Line 81"/>
                  <p:cNvSpPr>
                    <a:spLocks noChangeShapeType="1"/>
                  </p:cNvSpPr>
                  <p:nvPr/>
                </p:nvSpPr>
                <p:spPr bwMode="auto">
                  <a:xfrm>
                    <a:off x="5241" y="3113"/>
                    <a:ext cx="0" cy="336"/>
                  </a:xfrm>
                  <a:prstGeom prst="line">
                    <a:avLst/>
                  </a:prstGeom>
                  <a:noFill/>
                  <a:ln w="9525">
                    <a:solidFill>
                      <a:schemeClr val="tx1"/>
                    </a:solidFill>
                    <a:round/>
                  </a:ln>
                </p:spPr>
                <p:txBody>
                  <a:bodyPr/>
                  <a:lstStyle/>
                  <a:p>
                    <a:endParaRPr lang="zh-CN" altLang="en-US"/>
                  </a:p>
                </p:txBody>
              </p:sp>
              <p:sp>
                <p:nvSpPr>
                  <p:cNvPr id="60" name="Line 82"/>
                  <p:cNvSpPr>
                    <a:spLocks noChangeShapeType="1"/>
                  </p:cNvSpPr>
                  <p:nvPr/>
                </p:nvSpPr>
                <p:spPr bwMode="auto">
                  <a:xfrm flipV="1">
                    <a:off x="2477" y="1768"/>
                    <a:ext cx="1020" cy="673"/>
                  </a:xfrm>
                  <a:prstGeom prst="line">
                    <a:avLst/>
                  </a:prstGeom>
                  <a:noFill/>
                  <a:ln w="9525">
                    <a:solidFill>
                      <a:schemeClr val="tx1"/>
                    </a:solidFill>
                    <a:round/>
                  </a:ln>
                </p:spPr>
                <p:txBody>
                  <a:bodyPr/>
                  <a:lstStyle/>
                  <a:p>
                    <a:endParaRPr lang="zh-CN" altLang="en-US"/>
                  </a:p>
                </p:txBody>
              </p:sp>
              <p:sp>
                <p:nvSpPr>
                  <p:cNvPr id="61" name="Line 84"/>
                  <p:cNvSpPr>
                    <a:spLocks noChangeShapeType="1"/>
                  </p:cNvSpPr>
                  <p:nvPr/>
                </p:nvSpPr>
                <p:spPr bwMode="auto">
                  <a:xfrm>
                    <a:off x="3587" y="1768"/>
                    <a:ext cx="1252" cy="589"/>
                  </a:xfrm>
                  <a:prstGeom prst="line">
                    <a:avLst/>
                  </a:prstGeom>
                  <a:noFill/>
                  <a:ln w="9525">
                    <a:solidFill>
                      <a:schemeClr val="tx1"/>
                    </a:solidFill>
                    <a:round/>
                  </a:ln>
                </p:spPr>
                <p:txBody>
                  <a:bodyPr/>
                  <a:lstStyle/>
                  <a:p>
                    <a:endParaRPr lang="zh-CN" altLang="en-US"/>
                  </a:p>
                </p:txBody>
              </p:sp>
            </p:grpSp>
          </p:grpSp>
          <p:grpSp>
            <p:nvGrpSpPr>
              <p:cNvPr id="30" name="Group 93"/>
              <p:cNvGrpSpPr/>
              <p:nvPr/>
            </p:nvGrpSpPr>
            <p:grpSpPr bwMode="auto">
              <a:xfrm>
                <a:off x="3274" y="1096"/>
                <a:ext cx="313" cy="2353"/>
                <a:chOff x="3274" y="1096"/>
                <a:chExt cx="313" cy="2353"/>
              </a:xfrm>
            </p:grpSpPr>
            <p:sp>
              <p:nvSpPr>
                <p:cNvPr id="31" name="Line 62"/>
                <p:cNvSpPr>
                  <a:spLocks noChangeShapeType="1"/>
                </p:cNvSpPr>
                <p:nvPr/>
              </p:nvSpPr>
              <p:spPr bwMode="auto">
                <a:xfrm>
                  <a:off x="3274" y="3113"/>
                  <a:ext cx="0" cy="336"/>
                </a:xfrm>
                <a:prstGeom prst="line">
                  <a:avLst/>
                </a:prstGeom>
                <a:noFill/>
                <a:ln w="9525">
                  <a:solidFill>
                    <a:srgbClr val="FF0000"/>
                  </a:solidFill>
                  <a:round/>
                </a:ln>
              </p:spPr>
              <p:txBody>
                <a:bodyPr/>
                <a:lstStyle/>
                <a:p>
                  <a:endParaRPr lang="zh-CN" altLang="en-US"/>
                </a:p>
              </p:txBody>
            </p:sp>
            <p:sp>
              <p:nvSpPr>
                <p:cNvPr id="32" name="Line 64"/>
                <p:cNvSpPr>
                  <a:spLocks noChangeShapeType="1"/>
                </p:cNvSpPr>
                <p:nvPr/>
              </p:nvSpPr>
              <p:spPr bwMode="auto">
                <a:xfrm flipH="1">
                  <a:off x="3319" y="2609"/>
                  <a:ext cx="268" cy="252"/>
                </a:xfrm>
                <a:prstGeom prst="line">
                  <a:avLst/>
                </a:prstGeom>
                <a:noFill/>
                <a:ln w="9525">
                  <a:solidFill>
                    <a:srgbClr val="FF0000"/>
                  </a:solidFill>
                  <a:round/>
                </a:ln>
              </p:spPr>
              <p:txBody>
                <a:bodyPr/>
                <a:lstStyle/>
                <a:p>
                  <a:endParaRPr lang="zh-CN" altLang="en-US"/>
                </a:p>
              </p:txBody>
            </p:sp>
            <p:sp>
              <p:nvSpPr>
                <p:cNvPr id="33" name="Line 83"/>
                <p:cNvSpPr>
                  <a:spLocks noChangeShapeType="1"/>
                </p:cNvSpPr>
                <p:nvPr/>
              </p:nvSpPr>
              <p:spPr bwMode="auto">
                <a:xfrm>
                  <a:off x="3557" y="1768"/>
                  <a:ext cx="0" cy="589"/>
                </a:xfrm>
                <a:prstGeom prst="line">
                  <a:avLst/>
                </a:prstGeom>
                <a:noFill/>
                <a:ln w="9525">
                  <a:solidFill>
                    <a:srgbClr val="FF0000"/>
                  </a:solidFill>
                  <a:round/>
                </a:ln>
              </p:spPr>
              <p:txBody>
                <a:bodyPr/>
                <a:lstStyle/>
                <a:p>
                  <a:endParaRPr lang="zh-CN" altLang="en-US"/>
                </a:p>
              </p:txBody>
            </p:sp>
            <p:sp>
              <p:nvSpPr>
                <p:cNvPr id="34" name="Line 85"/>
                <p:cNvSpPr>
                  <a:spLocks noChangeShapeType="1"/>
                </p:cNvSpPr>
                <p:nvPr/>
              </p:nvSpPr>
              <p:spPr bwMode="auto">
                <a:xfrm>
                  <a:off x="3535" y="1096"/>
                  <a:ext cx="0" cy="420"/>
                </a:xfrm>
                <a:prstGeom prst="line">
                  <a:avLst/>
                </a:prstGeom>
                <a:noFill/>
                <a:ln w="9525">
                  <a:solidFill>
                    <a:srgbClr val="FF0000"/>
                  </a:solidFill>
                  <a:round/>
                </a:ln>
              </p:spPr>
              <p:txBody>
                <a:bodyPr/>
                <a:lstStyle/>
                <a:p>
                  <a:endParaRPr lang="zh-CN" altLang="en-US"/>
                </a:p>
              </p:txBody>
            </p:sp>
          </p:grpSp>
        </p:grpSp>
      </p:grpSp>
      <p:sp>
        <p:nvSpPr>
          <p:cNvPr id="64" name="Rectangle 89"/>
          <p:cNvSpPr>
            <a:spLocks noChangeArrowheads="1"/>
          </p:cNvSpPr>
          <p:nvPr/>
        </p:nvSpPr>
        <p:spPr bwMode="auto">
          <a:xfrm>
            <a:off x="768339" y="4129105"/>
            <a:ext cx="2232025" cy="1871663"/>
          </a:xfrm>
          <a:prstGeom prst="rect">
            <a:avLst/>
          </a:prstGeom>
          <a:noFill/>
          <a:ln w="12700" cap="sq">
            <a:solidFill>
              <a:schemeClr val="tx1"/>
            </a:solidFill>
            <a:miter lim="800000"/>
            <a:headEnd type="none" w="sm" len="sm"/>
            <a:tailEnd type="none" w="sm" len="sm"/>
          </a:ln>
          <a:effectLst/>
        </p:spPr>
        <p:txBody>
          <a:bodyPr wrap="none" anchor="ctr"/>
          <a:lstStyle/>
          <a:p>
            <a:pPr marL="457200" indent="-457200" algn="just">
              <a:buFontTx/>
              <a:buAutoNum type="arabicPeriod"/>
            </a:pPr>
            <a:r>
              <a:rPr lang="en-US" altLang="zh-CN" sz="1600" dirty="0">
                <a:latin typeface="Times New Roman" panose="02020603050405020304" pitchFamily="18" charset="0"/>
              </a:rPr>
              <a:t>A</a:t>
            </a:r>
            <a:r>
              <a:rPr lang="zh-CN" altLang="en-US" sz="1600" dirty="0">
                <a:latin typeface="Times New Roman" panose="02020603050405020304" pitchFamily="18" charset="0"/>
              </a:rPr>
              <a:t>；</a:t>
            </a:r>
            <a:endParaRPr lang="zh-CN" altLang="en-US" sz="1600" dirty="0">
              <a:latin typeface="Times New Roman" panose="02020603050405020304" pitchFamily="18" charset="0"/>
            </a:endParaRPr>
          </a:p>
          <a:p>
            <a:pPr marL="457200" indent="-457200" algn="just">
              <a:buFontTx/>
              <a:buAutoNum type="arabicPeriod"/>
            </a:pPr>
            <a:r>
              <a:rPr lang="en-US" altLang="zh-CN" sz="1600" dirty="0">
                <a:latin typeface="Times New Roman" panose="02020603050405020304" pitchFamily="18" charset="0"/>
              </a:rPr>
              <a:t>AB, AC, AD;</a:t>
            </a:r>
            <a:endParaRPr lang="en-US" altLang="zh-CN" sz="1600" dirty="0">
              <a:latin typeface="Times New Roman" panose="02020603050405020304" pitchFamily="18" charset="0"/>
            </a:endParaRPr>
          </a:p>
          <a:p>
            <a:pPr marL="457200" indent="-457200" algn="just">
              <a:buFontTx/>
              <a:buAutoNum type="arabicPeriod"/>
            </a:pPr>
            <a:r>
              <a:rPr lang="en-US" altLang="zh-CN" sz="1600" dirty="0">
                <a:latin typeface="Times New Roman" panose="02020603050405020304" pitchFamily="18" charset="0"/>
              </a:rPr>
              <a:t>ABC,ABD,ACB,</a:t>
            </a:r>
            <a:endParaRPr lang="en-US" altLang="zh-CN" sz="1600" dirty="0">
              <a:latin typeface="Times New Roman" panose="02020603050405020304" pitchFamily="18" charset="0"/>
            </a:endParaRPr>
          </a:p>
          <a:p>
            <a:pPr marL="457200" indent="-457200" algn="just"/>
            <a:r>
              <a:rPr lang="en-US" altLang="zh-CN" sz="1600" dirty="0">
                <a:latin typeface="Times New Roman" panose="02020603050405020304" pitchFamily="18" charset="0"/>
              </a:rPr>
              <a:t>     ACD,ADB,ADC;</a:t>
            </a:r>
            <a:endParaRPr lang="en-US" altLang="zh-CN" sz="1600" dirty="0">
              <a:latin typeface="Times New Roman" panose="02020603050405020304" pitchFamily="18" charset="0"/>
            </a:endParaRPr>
          </a:p>
          <a:p>
            <a:pPr marL="457200" indent="-457200" algn="just"/>
            <a:r>
              <a:rPr lang="en-US" altLang="zh-CN" sz="1600" dirty="0">
                <a:latin typeface="Times New Roman" panose="02020603050405020304" pitchFamily="18" charset="0"/>
              </a:rPr>
              <a:t>4. ABCD,ABDC,</a:t>
            </a:r>
            <a:endParaRPr lang="en-US" altLang="zh-CN" sz="1600" dirty="0">
              <a:latin typeface="Times New Roman" panose="02020603050405020304" pitchFamily="18" charset="0"/>
            </a:endParaRPr>
          </a:p>
          <a:p>
            <a:pPr marL="457200" indent="-457200" algn="just"/>
            <a:r>
              <a:rPr lang="en-US" altLang="zh-CN" sz="1600" dirty="0">
                <a:latin typeface="Times New Roman" panose="02020603050405020304" pitchFamily="18" charset="0"/>
              </a:rPr>
              <a:t>   ACBD,ACDB,</a:t>
            </a:r>
            <a:endParaRPr lang="en-US" altLang="zh-CN" sz="1600" dirty="0">
              <a:latin typeface="Times New Roman" panose="02020603050405020304" pitchFamily="18" charset="0"/>
            </a:endParaRPr>
          </a:p>
          <a:p>
            <a:pPr marL="457200" indent="-457200" algn="just"/>
            <a:r>
              <a:rPr lang="en-US" altLang="zh-CN" sz="1600" dirty="0">
                <a:latin typeface="Times New Roman" panose="02020603050405020304" pitchFamily="18" charset="0"/>
              </a:rPr>
              <a:t>   ADBC, ADCB</a:t>
            </a:r>
            <a:endParaRPr lang="en-US" altLang="zh-CN" sz="1600" dirty="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图的着色问题</a:t>
            </a:r>
            <a:endParaRPr lang="zh-CN" altLang="en-US" dirty="0"/>
          </a:p>
        </p:txBody>
      </p:sp>
      <p:sp>
        <p:nvSpPr>
          <p:cNvPr id="3" name="内容占位符 2"/>
          <p:cNvSpPr>
            <a:spLocks noGrp="1"/>
          </p:cNvSpPr>
          <p:nvPr>
            <p:ph idx="1"/>
          </p:nvPr>
        </p:nvSpPr>
        <p:spPr>
          <a:xfrm>
            <a:off x="457200" y="1285860"/>
            <a:ext cx="8229600" cy="4845065"/>
          </a:xfrm>
        </p:spPr>
        <p:txBody>
          <a:bodyPr/>
          <a:lstStyle/>
          <a:p>
            <a:pPr>
              <a:lnSpc>
                <a:spcPct val="80000"/>
              </a:lnSpc>
              <a:buNone/>
            </a:pPr>
            <a:r>
              <a:rPr lang="en-US" altLang="zh-CN" sz="2000" b="1" dirty="0" smtClean="0">
                <a:latin typeface="Times New Roman" panose="02020603050405020304" pitchFamily="18" charset="0"/>
              </a:rPr>
              <a:t>proc </a:t>
            </a:r>
            <a:r>
              <a:rPr lang="en-US" altLang="zh-CN" sz="2000" b="1" dirty="0" err="1" smtClean="0">
                <a:latin typeface="Times New Roman" panose="02020603050405020304" pitchFamily="18" charset="0"/>
              </a:rPr>
              <a:t>GraphColor</a:t>
            </a:r>
            <a:r>
              <a:rPr lang="en-US" altLang="zh-CN" sz="2000" dirty="0" smtClean="0">
                <a:latin typeface="Times New Roman" panose="02020603050405020304" pitchFamily="18" charset="0"/>
              </a:rPr>
              <a:t>(k) // W[1..n, 1..n]</a:t>
            </a:r>
            <a:r>
              <a:rPr lang="zh-CN" altLang="en-US" sz="2000" dirty="0" smtClean="0">
                <a:latin typeface="Times New Roman" panose="02020603050405020304" pitchFamily="18" charset="0"/>
              </a:rPr>
              <a:t>是</a:t>
            </a:r>
            <a:endParaRPr lang="zh-CN" altLang="en-US" sz="2000" dirty="0" smtClean="0">
              <a:latin typeface="Times New Roman" panose="02020603050405020304" pitchFamily="18" charset="0"/>
            </a:endParaRPr>
          </a:p>
          <a:p>
            <a:pPr>
              <a:lnSpc>
                <a:spcPct val="8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图</a:t>
            </a:r>
            <a:r>
              <a:rPr lang="en-US" altLang="zh-CN" sz="2000" dirty="0" smtClean="0">
                <a:latin typeface="Times New Roman" panose="02020603050405020304" pitchFamily="18" charset="0"/>
              </a:rPr>
              <a:t>G</a:t>
            </a:r>
            <a:r>
              <a:rPr lang="zh-CN" altLang="en-US" sz="2000" dirty="0" smtClean="0">
                <a:latin typeface="Times New Roman" panose="02020603050405020304" pitchFamily="18" charset="0"/>
              </a:rPr>
              <a:t>的邻接矩阵，</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种颜色</a:t>
            </a:r>
            <a:r>
              <a:rPr lang="en-US" altLang="zh-CN" sz="2000" dirty="0" smtClean="0">
                <a:latin typeface="Times New Roman" panose="02020603050405020304" pitchFamily="18" charset="0"/>
              </a:rPr>
              <a:t> 1, 2,…, m</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a:lnSpc>
                <a:spcPct val="8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下一个要着色的顶点 </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。初始时，</a:t>
            </a:r>
            <a:endParaRPr lang="zh-CN" altLang="en-US" sz="2000" dirty="0" smtClean="0">
              <a:latin typeface="Times New Roman" panose="02020603050405020304" pitchFamily="18" charset="0"/>
            </a:endParaRPr>
          </a:p>
          <a:p>
            <a:pPr>
              <a:lnSpc>
                <a:spcPct val="8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数组</a:t>
            </a:r>
            <a:r>
              <a:rPr lang="en-US" altLang="zh-CN" sz="2000" dirty="0" smtClean="0">
                <a:latin typeface="Times New Roman" panose="02020603050405020304" pitchFamily="18" charset="0"/>
              </a:rPr>
              <a:t>X</a:t>
            </a:r>
            <a:r>
              <a:rPr lang="zh-CN" altLang="en-US" sz="2000" dirty="0" smtClean="0">
                <a:latin typeface="Times New Roman" panose="02020603050405020304" pitchFamily="18" charset="0"/>
              </a:rPr>
              <a:t>的每个分量已经赋值</a:t>
            </a:r>
            <a:r>
              <a:rPr lang="en-US" altLang="zh-CN" sz="2000" dirty="0" smtClean="0">
                <a:latin typeface="Times New Roman" panose="02020603050405020304" pitchFamily="18" charset="0"/>
              </a:rPr>
              <a:t>0</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global</a:t>
            </a: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integer</a:t>
            </a:r>
            <a:r>
              <a:rPr lang="en-US" altLang="zh-CN" sz="2000" dirty="0" smtClean="0">
                <a:latin typeface="Times New Roman" panose="02020603050405020304" pitchFamily="18" charset="0"/>
              </a:rPr>
              <a:t> m, n, X[1..n], W[1..n, 1..n] ; </a:t>
            </a:r>
            <a:endParaRPr lang="en-US" altLang="zh-CN" sz="2000"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loop  </a:t>
            </a:r>
            <a:endParaRPr lang="en-US" altLang="zh-CN" sz="2000" b="1"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if </a:t>
            </a:r>
            <a:r>
              <a:rPr lang="en-US" altLang="zh-CN" sz="2000" dirty="0" smtClean="0">
                <a:latin typeface="Times New Roman" panose="02020603050405020304" pitchFamily="18" charset="0"/>
              </a:rPr>
              <a:t>k=0 </a:t>
            </a:r>
            <a:r>
              <a:rPr lang="en-US" altLang="zh-CN" sz="2000" b="1" dirty="0" smtClean="0">
                <a:latin typeface="Times New Roman" panose="02020603050405020304" pitchFamily="18" charset="0"/>
              </a:rPr>
              <a:t>then </a:t>
            </a:r>
            <a:r>
              <a:rPr lang="en-US" altLang="zh-CN" sz="2000" dirty="0" smtClean="0">
                <a:latin typeface="Times New Roman" panose="02020603050405020304" pitchFamily="18" charset="0"/>
              </a:rPr>
              <a:t>exit;</a:t>
            </a:r>
            <a:r>
              <a:rPr lang="en-US" altLang="zh-CN" sz="2000" b="1" dirty="0" smtClean="0">
                <a:latin typeface="Times New Roman" panose="02020603050405020304" pitchFamily="18" charset="0"/>
              </a:rPr>
              <a:t> end{if}</a:t>
            </a:r>
            <a:endParaRPr lang="en-US" altLang="zh-CN" sz="2000" b="1"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NextColor</a:t>
            </a:r>
            <a:r>
              <a:rPr lang="en-US" altLang="zh-CN" sz="2000" dirty="0" smtClean="0">
                <a:latin typeface="Times New Roman" panose="02020603050405020304" pitchFamily="18" charset="0"/>
              </a:rPr>
              <a:t>(k); // </a:t>
            </a:r>
            <a:r>
              <a:rPr lang="zh-CN" altLang="en-US" sz="2000" dirty="0" smtClean="0">
                <a:latin typeface="Times New Roman" panose="02020603050405020304" pitchFamily="18" charset="0"/>
              </a:rPr>
              <a:t>确定</a:t>
            </a:r>
            <a:r>
              <a:rPr lang="en-US" altLang="zh-CN" sz="2000" dirty="0" smtClean="0">
                <a:latin typeface="Times New Roman" panose="02020603050405020304" pitchFamily="18" charset="0"/>
              </a:rPr>
              <a:t>X[k]</a:t>
            </a:r>
            <a:r>
              <a:rPr lang="zh-CN" altLang="en-US" sz="2000" dirty="0" smtClean="0">
                <a:latin typeface="Times New Roman" panose="02020603050405020304" pitchFamily="18" charset="0"/>
              </a:rPr>
              <a:t>的取值</a:t>
            </a:r>
            <a:endParaRPr lang="zh-CN" altLang="en-US" sz="2000" b="1"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if</a:t>
            </a:r>
            <a:r>
              <a:rPr lang="en-US" altLang="zh-CN" sz="2000" dirty="0" smtClean="0">
                <a:latin typeface="Times New Roman" panose="02020603050405020304" pitchFamily="18" charset="0"/>
              </a:rPr>
              <a:t> X[k]=0</a:t>
            </a:r>
            <a:r>
              <a:rPr lang="en-US" altLang="zh-CN" sz="2000" b="1" dirty="0" smtClean="0">
                <a:latin typeface="Times New Roman" panose="02020603050405020304" pitchFamily="18" charset="0"/>
              </a:rPr>
              <a:t> then  </a:t>
            </a:r>
            <a:r>
              <a:rPr lang="en-US" altLang="zh-CN" sz="2000" dirty="0" smtClean="0">
                <a:latin typeface="Times New Roman" panose="02020603050405020304" pitchFamily="18" charset="0"/>
              </a:rPr>
              <a:t> k:=k-1;//</a:t>
            </a:r>
            <a:r>
              <a:rPr lang="zh-CN" altLang="en-US" sz="2000" dirty="0" smtClean="0">
                <a:latin typeface="Times New Roman" panose="02020603050405020304" pitchFamily="18" charset="0"/>
              </a:rPr>
              <a:t>说明没有颜色可</a:t>
            </a:r>
            <a:endParaRPr lang="en-US" altLang="zh-CN" sz="2000"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else if</a:t>
            </a:r>
            <a:r>
              <a:rPr lang="en-US" altLang="zh-CN" sz="2000" dirty="0" smtClean="0">
                <a:latin typeface="Times New Roman" panose="02020603050405020304" pitchFamily="18" charset="0"/>
              </a:rPr>
              <a:t> k=n</a:t>
            </a:r>
            <a:r>
              <a:rPr lang="en-US" altLang="zh-CN" sz="2000" b="1" dirty="0" smtClean="0">
                <a:latin typeface="Times New Roman" panose="02020603050405020304" pitchFamily="18" charset="0"/>
              </a:rPr>
              <a:t> then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以分配给第</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个点</a:t>
            </a:r>
            <a:endParaRPr lang="en-US" altLang="zh-CN" sz="2000" b="1"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print(X); //</a:t>
            </a:r>
            <a:r>
              <a:rPr lang="zh-CN" altLang="en-US" sz="2000" dirty="0" smtClean="0">
                <a:latin typeface="Times New Roman" panose="02020603050405020304" pitchFamily="18" charset="0"/>
              </a:rPr>
              <a:t>已经找到一种着色方法</a:t>
            </a:r>
            <a:endParaRPr lang="en-US" altLang="zh-CN" sz="2000" b="1"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else</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k:=k+1;         //</a:t>
            </a:r>
            <a:r>
              <a:rPr lang="zh-CN" altLang="en-US" sz="2000" smtClean="0">
                <a:latin typeface="Times New Roman" panose="02020603050405020304" pitchFamily="18" charset="0"/>
              </a:rPr>
              <a:t>下一个顶点</a:t>
            </a:r>
            <a:endParaRPr lang="zh-CN" altLang="en-US" sz="2000"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end{if}</a:t>
            </a:r>
            <a:endParaRPr lang="en-US" altLang="zh-CN" sz="2000" b="1"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end{if}  end {loop}</a:t>
            </a:r>
            <a:endParaRPr lang="en-US" altLang="zh-CN" sz="2000"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end{</a:t>
            </a:r>
            <a:r>
              <a:rPr lang="en-US" altLang="zh-CN" sz="2000" b="1" dirty="0" err="1" smtClean="0">
                <a:latin typeface="Times New Roman" panose="02020603050405020304" pitchFamily="18" charset="0"/>
              </a:rPr>
              <a:t>GraphColor</a:t>
            </a:r>
            <a:r>
              <a:rPr lang="en-US" altLang="zh-CN" sz="2000" b="1" dirty="0" smtClean="0">
                <a:latin typeface="Times New Roman" panose="02020603050405020304" pitchFamily="18" charset="0"/>
              </a:rPr>
              <a:t>}</a:t>
            </a: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a:p>
            <a:endParaRPr lang="zh-CN" altLang="en-US" sz="2000" dirty="0"/>
          </a:p>
        </p:txBody>
      </p:sp>
      <p:sp>
        <p:nvSpPr>
          <p:cNvPr id="4" name="TextBox 3"/>
          <p:cNvSpPr txBox="1"/>
          <p:nvPr/>
        </p:nvSpPr>
        <p:spPr>
          <a:xfrm>
            <a:off x="5072066" y="1214422"/>
            <a:ext cx="3980577" cy="5016758"/>
          </a:xfrm>
          <a:prstGeom prst="rect">
            <a:avLst/>
          </a:prstGeom>
          <a:noFill/>
        </p:spPr>
        <p:txBody>
          <a:bodyPr wrap="square" rtlCol="0">
            <a:spAutoFit/>
          </a:bodyPr>
          <a:lstStyle/>
          <a:p>
            <a:pPr algn="l" eaLnBrk="1" hangingPunct="1">
              <a:buFontTx/>
              <a:buNone/>
            </a:pPr>
            <a:r>
              <a:rPr lang="en-US" altLang="zh-CN" sz="2000" b="1" dirty="0" err="1" smtClean="0">
                <a:latin typeface="Times New Roman" panose="02020603050405020304" pitchFamily="18" charset="0"/>
              </a:rPr>
              <a:t>NextColor</a:t>
            </a:r>
            <a:r>
              <a:rPr lang="en-US" altLang="zh-CN" sz="2000" b="1" dirty="0" smtClean="0">
                <a:latin typeface="Times New Roman" panose="02020603050405020304" pitchFamily="18" charset="0"/>
              </a:rPr>
              <a:t> </a:t>
            </a:r>
            <a:r>
              <a:rPr lang="en-US" altLang="zh-CN" sz="2000" dirty="0" smtClean="0">
                <a:latin typeface="Times New Roman" panose="02020603050405020304" pitchFamily="18" charset="0"/>
              </a:rPr>
              <a:t>( j ) //X[1],…,X[j-1]</a:t>
            </a:r>
            <a:r>
              <a:rPr lang="zh-CN" altLang="en-US" sz="2000" dirty="0" smtClean="0">
                <a:latin typeface="Times New Roman" panose="02020603050405020304" pitchFamily="18" charset="0"/>
              </a:rPr>
              <a:t>已经</a:t>
            </a:r>
            <a:endParaRPr lang="en-US" altLang="zh-CN" sz="2000" dirty="0" smtClean="0">
              <a:latin typeface="Times New Roman" panose="02020603050405020304" pitchFamily="18" charset="0"/>
            </a:endParaRPr>
          </a:p>
          <a:p>
            <a:pPr algn="l" eaLnBrk="1" hangingPunct="1">
              <a:buFontTx/>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确定且满足约束条件。本过程给</a:t>
            </a:r>
            <a:endParaRPr lang="zh-CN" altLang="en-US" sz="2000" dirty="0" smtClean="0">
              <a:latin typeface="Times New Roman" panose="02020603050405020304" pitchFamily="18" charset="0"/>
            </a:endParaRPr>
          </a:p>
          <a:p>
            <a:pPr algn="l" eaLnBrk="1" hangingPunct="1">
              <a:buFontTx/>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//X[j]</a:t>
            </a:r>
            <a:r>
              <a:rPr lang="zh-CN" altLang="en-US" sz="2000" dirty="0" smtClean="0">
                <a:latin typeface="Times New Roman" panose="02020603050405020304" pitchFamily="18" charset="0"/>
              </a:rPr>
              <a:t>确定一个整数</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0</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k</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algn="l" eaLnBrk="1" hangingPunct="1">
              <a:buFontTx/>
              <a:buNone/>
            </a:pPr>
            <a:r>
              <a:rPr lang="en-US" altLang="zh-CN" sz="2000" b="1" dirty="0" smtClean="0">
                <a:latin typeface="Times New Roman" panose="02020603050405020304" pitchFamily="18" charset="0"/>
              </a:rPr>
              <a:t>integer</a:t>
            </a:r>
            <a:r>
              <a:rPr lang="en-US" altLang="zh-CN" sz="2000" dirty="0" smtClean="0">
                <a:latin typeface="Times New Roman" panose="02020603050405020304" pitchFamily="18" charset="0"/>
              </a:rPr>
              <a:t>  j, k;</a:t>
            </a:r>
            <a:endParaRPr lang="en-US" altLang="zh-CN" sz="2000"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loop</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X[j]:=X[j]+1 mod (m+1);</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  if</a:t>
            </a:r>
            <a:r>
              <a:rPr lang="en-US" altLang="zh-CN" sz="2000" dirty="0" smtClean="0">
                <a:latin typeface="Times New Roman" panose="02020603050405020304" pitchFamily="18" charset="0"/>
              </a:rPr>
              <a:t> X[j]=0</a:t>
            </a:r>
            <a:r>
              <a:rPr lang="en-US" altLang="zh-CN" sz="2000" b="1" dirty="0" smtClean="0">
                <a:latin typeface="Times New Roman" panose="02020603050405020304" pitchFamily="18" charset="0"/>
              </a:rPr>
              <a:t> then</a:t>
            </a:r>
            <a:r>
              <a:rPr lang="en-US" altLang="zh-CN" sz="2000" dirty="0" smtClean="0">
                <a:latin typeface="Times New Roman" panose="02020603050405020304" pitchFamily="18" charset="0"/>
              </a:rPr>
              <a:t> return; </a:t>
            </a:r>
            <a:r>
              <a:rPr lang="en-US" altLang="zh-CN" sz="2000" b="1" dirty="0" smtClean="0">
                <a:latin typeface="Times New Roman" panose="02020603050405020304" pitchFamily="18" charset="0"/>
              </a:rPr>
              <a:t>end{if}</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  for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b="1" dirty="0" smtClean="0">
                <a:latin typeface="Times New Roman" panose="02020603050405020304" pitchFamily="18" charset="0"/>
              </a:rPr>
              <a:t> =1 to</a:t>
            </a:r>
            <a:r>
              <a:rPr lang="en-US" altLang="zh-CN" sz="2000" dirty="0" smtClean="0">
                <a:latin typeface="Times New Roman" panose="02020603050405020304" pitchFamily="18" charset="0"/>
              </a:rPr>
              <a:t> j-1   //</a:t>
            </a:r>
            <a:r>
              <a:rPr lang="zh-CN" altLang="en-US" sz="2000" dirty="0" smtClean="0">
                <a:latin typeface="Times New Roman" panose="02020603050405020304" pitchFamily="18" charset="0"/>
              </a:rPr>
              <a:t>验证约束条件</a:t>
            </a:r>
            <a:endParaRPr lang="zh-CN" altLang="en-US" sz="2000" dirty="0" smtClean="0">
              <a:latin typeface="Times New Roman" panose="02020603050405020304" pitchFamily="18" charset="0"/>
            </a:endParaRPr>
          </a:p>
          <a:p>
            <a:pPr algn="l" eaLnBrk="1" hangingPunct="1"/>
            <a:r>
              <a:rPr lang="zh-CN" altLang="en-US" sz="2000" dirty="0" smtClean="0">
                <a:latin typeface="Times New Roman" panose="02020603050405020304" pitchFamily="18" charset="0"/>
              </a:rPr>
              <a:t>    </a:t>
            </a:r>
            <a:r>
              <a:rPr lang="en-US" altLang="zh-CN" sz="2000" b="1" dirty="0" smtClean="0">
                <a:latin typeface="Times New Roman" panose="02020603050405020304" pitchFamily="18" charset="0"/>
              </a:rPr>
              <a:t>if</a:t>
            </a:r>
            <a:r>
              <a:rPr lang="en-US" altLang="zh-CN" sz="2000" dirty="0" smtClean="0">
                <a:latin typeface="Times New Roman" panose="02020603050405020304" pitchFamily="18" charset="0"/>
              </a:rPr>
              <a:t> W[</a:t>
            </a:r>
            <a:r>
              <a:rPr lang="en-US" altLang="zh-CN" sz="2000" dirty="0" err="1" smtClean="0">
                <a:latin typeface="Times New Roman" panose="02020603050405020304" pitchFamily="18" charset="0"/>
              </a:rPr>
              <a:t>i,j</a:t>
            </a:r>
            <a:r>
              <a:rPr lang="en-US" altLang="zh-CN" sz="2000" dirty="0" smtClean="0">
                <a:latin typeface="Times New Roman" panose="02020603050405020304" pitchFamily="18" charset="0"/>
              </a:rPr>
              <a:t>]=1 and X[</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]=X[j] </a:t>
            </a:r>
            <a:r>
              <a:rPr lang="en-US" altLang="zh-CN" sz="2000" b="1" dirty="0" smtClean="0">
                <a:latin typeface="Times New Roman" panose="02020603050405020304" pitchFamily="18" charset="0"/>
              </a:rPr>
              <a:t>then</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break;  //</a:t>
            </a:r>
            <a:r>
              <a:rPr lang="zh-CN" altLang="en-US" sz="2000" dirty="0" smtClean="0">
                <a:latin typeface="Times New Roman" panose="02020603050405020304" pitchFamily="18" charset="0"/>
              </a:rPr>
              <a:t>该颜色不满足约束</a:t>
            </a:r>
            <a:endParaRPr lang="en-US" altLang="zh-CN" sz="2000"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    end{if}</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   end{for}</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   if</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=j </a:t>
            </a:r>
            <a:r>
              <a:rPr lang="en-US" altLang="zh-CN" sz="2000" b="1" dirty="0" smtClean="0">
                <a:latin typeface="Times New Roman" panose="02020603050405020304" pitchFamily="18" charset="0"/>
              </a:rPr>
              <a:t>then</a:t>
            </a:r>
            <a:r>
              <a:rPr lang="en-US" altLang="zh-CN" sz="2000" dirty="0" smtClean="0">
                <a:latin typeface="Times New Roman" panose="02020603050405020304" pitchFamily="18" charset="0"/>
              </a:rPr>
              <a:t> return; </a:t>
            </a:r>
            <a:r>
              <a:rPr lang="en-US" altLang="zh-CN" sz="2000" b="1" dirty="0" smtClean="0">
                <a:latin typeface="Times New Roman" panose="02020603050405020304" pitchFamily="18" charset="0"/>
              </a:rPr>
              <a:t>end{if}</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找到一种颜色</a:t>
            </a:r>
            <a:endParaRPr lang="zh-CN" altLang="en-US" sz="2000" dirty="0" smtClean="0">
              <a:latin typeface="Times New Roman" panose="02020603050405020304" pitchFamily="18" charset="0"/>
            </a:endParaRPr>
          </a:p>
          <a:p>
            <a:pPr algn="l" eaLnBrk="1" hangingPunct="1"/>
            <a:r>
              <a:rPr lang="zh-CN" altLang="en-US" sz="2000" dirty="0" smtClean="0">
                <a:latin typeface="Times New Roman" panose="02020603050405020304" pitchFamily="18" charset="0"/>
              </a:rPr>
              <a:t>  </a:t>
            </a:r>
            <a:r>
              <a:rPr lang="en-US" altLang="zh-CN" sz="2000" b="1" dirty="0" smtClean="0">
                <a:latin typeface="Times New Roman" panose="02020603050405020304" pitchFamily="18" charset="0"/>
              </a:rPr>
              <a:t>end{loop}</a:t>
            </a:r>
            <a:endParaRPr lang="en-US" altLang="zh-CN" sz="2000" b="1" dirty="0" smtClean="0">
              <a:latin typeface="Times New Roman" panose="02020603050405020304" pitchFamily="18" charset="0"/>
            </a:endParaRPr>
          </a:p>
          <a:p>
            <a:pPr algn="l" eaLnBrk="1" hangingPunct="1">
              <a:buFontTx/>
              <a:buNone/>
            </a:pPr>
            <a:r>
              <a:rPr lang="en-US" altLang="zh-CN" sz="2000" b="1" dirty="0" smtClean="0">
                <a:latin typeface="Times New Roman" panose="02020603050405020304" pitchFamily="18" charset="0"/>
              </a:rPr>
              <a:t>end{</a:t>
            </a:r>
            <a:r>
              <a:rPr lang="en-US" altLang="zh-CN" sz="2000" b="1" dirty="0" err="1" smtClean="0">
                <a:latin typeface="Times New Roman" panose="02020603050405020304" pitchFamily="18" charset="0"/>
              </a:rPr>
              <a:t>NextColor</a:t>
            </a:r>
            <a:r>
              <a:rPr lang="en-US" altLang="zh-CN" sz="2000" b="1" dirty="0" smtClean="0">
                <a:latin typeface="Times New Roman" panose="02020603050405020304" pitchFamily="18" charset="0"/>
              </a:rPr>
              <a:t>}</a:t>
            </a: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p:txBody>
      </p:sp>
      <p:cxnSp>
        <p:nvCxnSpPr>
          <p:cNvPr id="6" name="直接连接符 5"/>
          <p:cNvCxnSpPr/>
          <p:nvPr/>
        </p:nvCxnSpPr>
        <p:spPr bwMode="auto">
          <a:xfrm rot="5400000">
            <a:off x="2606661" y="3679033"/>
            <a:ext cx="492922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回溯算法</a:t>
            </a:r>
            <a:endParaRPr lang="zh-CN" altLang="en-US" dirty="0"/>
          </a:p>
        </p:txBody>
      </p:sp>
      <p:sp>
        <p:nvSpPr>
          <p:cNvPr id="3" name="内容占位符 2"/>
          <p:cNvSpPr>
            <a:spLocks noGrp="1"/>
          </p:cNvSpPr>
          <p:nvPr>
            <p:ph idx="1"/>
          </p:nvPr>
        </p:nvSpPr>
        <p:spPr>
          <a:xfrm>
            <a:off x="457200" y="1285860"/>
            <a:ext cx="8229600" cy="4845065"/>
          </a:xfrm>
        </p:spPr>
        <p:txBody>
          <a:bodyPr/>
          <a:lstStyle/>
          <a:p>
            <a:r>
              <a:rPr lang="en-US" altLang="zh-CN" dirty="0" smtClean="0"/>
              <a:t>6.7</a:t>
            </a:r>
            <a:r>
              <a:rPr lang="zh-CN" altLang="en-US" dirty="0" smtClean="0"/>
              <a:t>回溯算法的效率分析</a:t>
            </a:r>
            <a:endParaRPr lang="en-US" altLang="zh-CN" dirty="0" smtClean="0"/>
          </a:p>
          <a:p>
            <a:pPr lvl="1"/>
            <a:r>
              <a:rPr lang="zh-CN" altLang="en-US" sz="2400" dirty="0" smtClean="0">
                <a:latin typeface="Times New Roman" panose="02020603050405020304" pitchFamily="18" charset="0"/>
              </a:rPr>
              <a:t>回溯算法的抽象描述</a:t>
            </a:r>
            <a:endParaRPr lang="en-US" altLang="zh-CN" sz="2400" dirty="0" smtClean="0">
              <a:latin typeface="Times New Roman" panose="02020603050405020304" pitchFamily="18" charset="0"/>
            </a:endParaRPr>
          </a:p>
          <a:p>
            <a:pPr lvl="1">
              <a:lnSpc>
                <a:spcPct val="80000"/>
              </a:lnSpc>
              <a:buNone/>
            </a:pPr>
            <a:r>
              <a:rPr lang="en-US" altLang="zh-CN" sz="2000" b="1" dirty="0" smtClean="0">
                <a:latin typeface="Times New Roman" panose="02020603050405020304" pitchFamily="18" charset="0"/>
              </a:rPr>
              <a:t>BACKTRACK(n)</a:t>
            </a:r>
            <a:endParaRPr lang="zh-CN" altLang="en-US" sz="2000" b="1" dirty="0" smtClean="0">
              <a:latin typeface="Times New Roman" panose="02020603050405020304" pitchFamily="18" charset="0"/>
            </a:endParaRPr>
          </a:p>
          <a:p>
            <a:pPr lvl="1">
              <a:lnSpc>
                <a:spcPct val="80000"/>
              </a:lnSpc>
              <a:buNone/>
            </a:pPr>
            <a:r>
              <a:rPr lang="en-US" altLang="zh-CN" sz="2000" b="1" dirty="0" smtClean="0">
                <a:latin typeface="Times New Roman" panose="02020603050405020304" pitchFamily="18" charset="0"/>
              </a:rPr>
              <a:t>  integer k:=1, n; global integer X(1..n);                                                                             </a:t>
            </a:r>
            <a:endParaRPr lang="en-US" altLang="zh-CN" sz="2000" b="1" dirty="0" smtClean="0">
              <a:latin typeface="Times New Roman" panose="02020603050405020304" pitchFamily="18" charset="0"/>
            </a:endParaRPr>
          </a:p>
          <a:p>
            <a:pPr lvl="1">
              <a:lnSpc>
                <a:spcPct val="80000"/>
              </a:lnSpc>
              <a:buNone/>
            </a:pPr>
            <a:r>
              <a:rPr lang="en-US" altLang="zh-CN" sz="2000" b="1" dirty="0" smtClean="0">
                <a:latin typeface="Times New Roman" panose="02020603050405020304" pitchFamily="18" charset="0"/>
              </a:rPr>
              <a:t>   while k &gt; 0 do</a:t>
            </a:r>
            <a:endParaRPr lang="en-US" altLang="zh-CN" sz="2000" b="1" dirty="0" smtClean="0">
              <a:latin typeface="Times New Roman" panose="02020603050405020304" pitchFamily="18" charset="0"/>
            </a:endParaRPr>
          </a:p>
          <a:p>
            <a:pPr lvl="1">
              <a:lnSpc>
                <a:spcPct val="80000"/>
              </a:lnSpc>
              <a:buNone/>
            </a:pPr>
            <a:r>
              <a:rPr lang="en-US" altLang="zh-CN" sz="2000" b="1" dirty="0" smtClean="0">
                <a:latin typeface="Times New Roman" panose="02020603050405020304" pitchFamily="18" charset="0"/>
              </a:rPr>
              <a:t>     if </a:t>
            </a:r>
            <a:r>
              <a:rPr lang="zh-CN" altLang="en-US" sz="2000" b="1" dirty="0" smtClean="0">
                <a:latin typeface="Times New Roman" panose="02020603050405020304" pitchFamily="18" charset="0"/>
              </a:rPr>
              <a:t>还剩有没有被检验过的</a:t>
            </a:r>
            <a:r>
              <a:rPr lang="en-US" altLang="zh-CN" sz="2000" b="1" dirty="0" smtClean="0">
                <a:latin typeface="Times New Roman" panose="02020603050405020304" pitchFamily="18" charset="0"/>
              </a:rPr>
              <a:t>X(k)</a:t>
            </a:r>
            <a:r>
              <a:rPr lang="zh-CN" altLang="en-US" sz="2000" b="1" dirty="0" smtClean="0">
                <a:latin typeface="Times New Roman" panose="02020603050405020304" pitchFamily="18" charset="0"/>
              </a:rPr>
              <a:t>使得</a:t>
            </a:r>
            <a:endParaRPr lang="zh-CN" altLang="en-US" sz="2000" b="1" dirty="0" smtClean="0">
              <a:latin typeface="Times New Roman" panose="02020603050405020304" pitchFamily="18" charset="0"/>
            </a:endParaRPr>
          </a:p>
          <a:p>
            <a:pPr lvl="1">
              <a:lnSpc>
                <a:spcPct val="80000"/>
              </a:lnSpc>
              <a:buNone/>
            </a:pPr>
            <a:r>
              <a:rPr lang="zh-CN" altLang="en-US" sz="2000" b="1" dirty="0" smtClean="0">
                <a:latin typeface="Times New Roman" panose="02020603050405020304" pitchFamily="18" charset="0"/>
              </a:rPr>
              <a:t>      </a:t>
            </a:r>
            <a:r>
              <a:rPr lang="en-US" altLang="zh-CN" sz="2000" b="1" dirty="0" smtClean="0">
                <a:latin typeface="Times New Roman" panose="02020603050405020304" pitchFamily="18" charset="0"/>
              </a:rPr>
              <a:t>X(k)</a:t>
            </a:r>
            <a:r>
              <a:rPr lang="en-US" altLang="zh-CN" sz="2000" b="1" dirty="0" smtClean="0">
                <a:latin typeface="Times New Roman" panose="02020603050405020304" pitchFamily="18" charset="0"/>
                <a:sym typeface="Symbol" panose="05050102010706020507" pitchFamily="18" charset="2"/>
              </a:rPr>
              <a:t></a:t>
            </a:r>
            <a:r>
              <a:rPr lang="en-US" altLang="zh-CN" sz="2000" b="1" dirty="0" smtClean="0">
                <a:latin typeface="Times New Roman" panose="02020603050405020304" pitchFamily="18" charset="0"/>
              </a:rPr>
              <a:t> T(X(1), … , X(k-1)) and</a:t>
            </a:r>
            <a:endParaRPr lang="en-US" altLang="zh-CN" sz="2000" b="1" dirty="0" smtClean="0">
              <a:latin typeface="Times New Roman" panose="02020603050405020304" pitchFamily="18" charset="0"/>
            </a:endParaRPr>
          </a:p>
          <a:p>
            <a:pPr lvl="1">
              <a:lnSpc>
                <a:spcPct val="80000"/>
              </a:lnSpc>
              <a:buNone/>
            </a:pPr>
            <a:r>
              <a:rPr lang="en-US" altLang="zh-CN" sz="2000" b="1" dirty="0" smtClean="0">
                <a:latin typeface="Times New Roman" panose="02020603050405020304" pitchFamily="18" charset="0"/>
              </a:rPr>
              <a:t>      </a:t>
            </a:r>
            <a:r>
              <a:rPr lang="en-US" altLang="zh-CN" sz="2000" b="1" dirty="0" err="1" smtClean="0">
                <a:latin typeface="Times New Roman" panose="02020603050405020304" pitchFamily="18" charset="0"/>
              </a:rPr>
              <a:t>B</a:t>
            </a:r>
            <a:r>
              <a:rPr lang="en-US" altLang="zh-CN" sz="2000" b="1" baseline="-25000" dirty="0" err="1" smtClean="0">
                <a:latin typeface="Times New Roman" panose="02020603050405020304" pitchFamily="18" charset="0"/>
              </a:rPr>
              <a:t>k</a:t>
            </a:r>
            <a:r>
              <a:rPr lang="en-US" altLang="zh-CN" sz="2000" b="1" dirty="0" smtClean="0">
                <a:latin typeface="Times New Roman" panose="02020603050405020304" pitchFamily="18" charset="0"/>
              </a:rPr>
              <a:t>(X(1), … , X(k-1),X(k)) = true   then</a:t>
            </a:r>
            <a:endParaRPr lang="en-US" altLang="zh-CN" sz="2000" b="1" dirty="0" smtClean="0">
              <a:latin typeface="Times New Roman" panose="02020603050405020304" pitchFamily="18" charset="0"/>
            </a:endParaRPr>
          </a:p>
          <a:p>
            <a:pPr lvl="1">
              <a:lnSpc>
                <a:spcPct val="80000"/>
              </a:lnSpc>
              <a:buNone/>
            </a:pPr>
            <a:r>
              <a:rPr lang="en-US" altLang="zh-CN" sz="2000" b="1" dirty="0" smtClean="0">
                <a:latin typeface="Times New Roman" panose="02020603050405020304" pitchFamily="18" charset="0"/>
              </a:rPr>
              <a:t>        if (X(1), … , X(k-1),X(k)) </a:t>
            </a:r>
            <a:r>
              <a:rPr lang="zh-CN" altLang="en-US" sz="2000" b="1" dirty="0" smtClean="0">
                <a:latin typeface="Times New Roman" panose="02020603050405020304" pitchFamily="18" charset="0"/>
              </a:rPr>
              <a:t>是一个解 </a:t>
            </a:r>
            <a:r>
              <a:rPr lang="en-US" altLang="zh-CN" sz="2000" b="1" dirty="0" smtClean="0">
                <a:latin typeface="Times New Roman" panose="02020603050405020304" pitchFamily="18" charset="0"/>
              </a:rPr>
              <a:t>then</a:t>
            </a:r>
            <a:endParaRPr lang="zh-CN" altLang="en-US" sz="2000" b="1" dirty="0" smtClean="0">
              <a:latin typeface="Times New Roman" panose="02020603050405020304" pitchFamily="18" charset="0"/>
            </a:endParaRPr>
          </a:p>
          <a:p>
            <a:pPr lvl="1">
              <a:lnSpc>
                <a:spcPct val="80000"/>
              </a:lnSpc>
              <a:buNone/>
            </a:pPr>
            <a:r>
              <a:rPr lang="en-US" altLang="zh-CN" sz="2000" b="1" dirty="0" smtClean="0">
                <a:latin typeface="Times New Roman" panose="02020603050405020304" pitchFamily="18" charset="0"/>
              </a:rPr>
              <a:t>          print(X(1), … , X(k-1),X(k));</a:t>
            </a:r>
            <a:endParaRPr lang="en-US" altLang="zh-CN" sz="2000" b="1" dirty="0" smtClean="0">
              <a:latin typeface="Times New Roman" panose="02020603050405020304" pitchFamily="18" charset="0"/>
            </a:endParaRPr>
          </a:p>
          <a:p>
            <a:pPr lvl="1">
              <a:lnSpc>
                <a:spcPct val="80000"/>
              </a:lnSpc>
              <a:buNone/>
            </a:pPr>
            <a:r>
              <a:rPr lang="en-US" altLang="zh-CN" sz="2000" b="1" dirty="0" smtClean="0">
                <a:latin typeface="Times New Roman" panose="02020603050405020304" pitchFamily="18" charset="0"/>
              </a:rPr>
              <a:t>        end{if};</a:t>
            </a:r>
            <a:endParaRPr lang="en-US" altLang="zh-CN" sz="2000" b="1" dirty="0" smtClean="0">
              <a:latin typeface="Times New Roman" panose="02020603050405020304" pitchFamily="18" charset="0"/>
            </a:endParaRPr>
          </a:p>
          <a:p>
            <a:pPr lvl="1">
              <a:lnSpc>
                <a:spcPct val="80000"/>
              </a:lnSpc>
              <a:buNone/>
            </a:pPr>
            <a:r>
              <a:rPr lang="en-US" altLang="zh-CN" sz="2000" b="1" dirty="0" smtClean="0">
                <a:latin typeface="Times New Roman" panose="02020603050405020304" pitchFamily="18" charset="0"/>
              </a:rPr>
              <a:t>        k:=k+1;  //</a:t>
            </a:r>
            <a:r>
              <a:rPr lang="zh-CN" altLang="en-US" sz="2000" b="1" dirty="0" smtClean="0">
                <a:latin typeface="Times New Roman" panose="02020603050405020304" pitchFamily="18" charset="0"/>
              </a:rPr>
              <a:t>考虑下一个集合</a:t>
            </a:r>
            <a:endParaRPr lang="zh-CN" altLang="en-US" sz="2000" b="1" dirty="0" smtClean="0">
              <a:latin typeface="Times New Roman" panose="02020603050405020304" pitchFamily="18" charset="0"/>
            </a:endParaRPr>
          </a:p>
          <a:p>
            <a:pPr lvl="1">
              <a:lnSpc>
                <a:spcPct val="80000"/>
              </a:lnSpc>
              <a:buNone/>
            </a:pPr>
            <a:r>
              <a:rPr lang="zh-CN" altLang="en-US" sz="2000" b="1" dirty="0" smtClean="0">
                <a:latin typeface="Times New Roman" panose="02020603050405020304" pitchFamily="18" charset="0"/>
              </a:rPr>
              <a:t>     </a:t>
            </a:r>
            <a:r>
              <a:rPr lang="en-US" altLang="zh-CN" sz="2000" b="1" dirty="0" smtClean="0">
                <a:latin typeface="Times New Roman" panose="02020603050405020304" pitchFamily="18" charset="0"/>
              </a:rPr>
              <a:t>else k:=k-1; //</a:t>
            </a:r>
            <a:r>
              <a:rPr lang="zh-CN" altLang="en-US" sz="2000" b="1" dirty="0" smtClean="0">
                <a:latin typeface="Times New Roman" panose="02020603050405020304" pitchFamily="18" charset="0"/>
              </a:rPr>
              <a:t>回溯先前的集合</a:t>
            </a:r>
            <a:endParaRPr lang="zh-CN" altLang="en-US" sz="2000" b="1" dirty="0" smtClean="0">
              <a:latin typeface="Times New Roman" panose="02020603050405020304" pitchFamily="18" charset="0"/>
            </a:endParaRPr>
          </a:p>
          <a:p>
            <a:pPr lvl="1">
              <a:lnSpc>
                <a:spcPct val="80000"/>
              </a:lnSpc>
              <a:buNone/>
            </a:pPr>
            <a:r>
              <a:rPr lang="zh-CN" altLang="en-US" sz="2000" b="1" dirty="0" smtClean="0">
                <a:latin typeface="Times New Roman" panose="02020603050405020304" pitchFamily="18" charset="0"/>
              </a:rPr>
              <a:t>     </a:t>
            </a:r>
            <a:r>
              <a:rPr lang="en-US" altLang="zh-CN" sz="2000" b="1" dirty="0" smtClean="0">
                <a:latin typeface="Times New Roman" panose="02020603050405020304" pitchFamily="18" charset="0"/>
              </a:rPr>
              <a:t>end{if}</a:t>
            </a:r>
            <a:r>
              <a:rPr lang="zh-CN" altLang="en-US" sz="2000" b="1" dirty="0" smtClean="0">
                <a:latin typeface="Times New Roman" panose="02020603050405020304" pitchFamily="18" charset="0"/>
              </a:rPr>
              <a:t>；</a:t>
            </a:r>
            <a:r>
              <a:rPr lang="en-US" altLang="zh-CN" sz="2000" b="1" dirty="0" smtClean="0">
                <a:latin typeface="Times New Roman" panose="02020603050405020304" pitchFamily="18" charset="0"/>
              </a:rPr>
              <a:t> </a:t>
            </a:r>
            <a:endParaRPr lang="en-US" altLang="zh-CN" sz="2000" b="1" dirty="0" smtClean="0">
              <a:latin typeface="Times New Roman" panose="02020603050405020304" pitchFamily="18" charset="0"/>
            </a:endParaRPr>
          </a:p>
          <a:p>
            <a:pPr lvl="1">
              <a:lnSpc>
                <a:spcPct val="80000"/>
              </a:lnSpc>
              <a:buNone/>
            </a:pPr>
            <a:r>
              <a:rPr lang="en-US" altLang="zh-CN" sz="2000" b="1" dirty="0" smtClean="0">
                <a:latin typeface="Times New Roman" panose="02020603050405020304" pitchFamily="18" charset="0"/>
              </a:rPr>
              <a:t> end{while}  end{BACKTRACK}</a:t>
            </a: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a:p>
            <a:pPr lvl="3">
              <a:buNone/>
            </a:pPr>
            <a:endParaRPr lang="zh-CN" altLang="en-US" dirty="0"/>
          </a:p>
        </p:txBody>
      </p:sp>
      <p:sp>
        <p:nvSpPr>
          <p:cNvPr id="4" name="TextBox 3"/>
          <p:cNvSpPr txBox="1"/>
          <p:nvPr/>
        </p:nvSpPr>
        <p:spPr>
          <a:xfrm>
            <a:off x="5164223" y="1357298"/>
            <a:ext cx="3408305" cy="2554545"/>
          </a:xfrm>
          <a:prstGeom prst="rect">
            <a:avLst/>
          </a:prstGeom>
          <a:noFill/>
        </p:spPr>
        <p:txBody>
          <a:bodyPr wrap="none" rtlCol="0">
            <a:spAutoFit/>
          </a:bodyPr>
          <a:lstStyle/>
          <a:p>
            <a:pPr algn="l"/>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每个解都在</a:t>
            </a:r>
            <a:r>
              <a:rPr lang="en-US" altLang="zh-CN" sz="2000" dirty="0" smtClean="0">
                <a:latin typeface="Times New Roman" panose="02020603050405020304" pitchFamily="18" charset="0"/>
              </a:rPr>
              <a:t>X(1..n)</a:t>
            </a:r>
            <a:r>
              <a:rPr lang="zh-CN" altLang="en-US" sz="2000" dirty="0" smtClean="0">
                <a:latin typeface="Times New Roman" panose="02020603050405020304" pitchFamily="18" charset="0"/>
              </a:rPr>
              <a:t>中生成，</a:t>
            </a:r>
            <a:endParaRPr lang="en-US" altLang="zh-CN" sz="2000" dirty="0" smtClean="0">
              <a:latin typeface="Times New Roman" panose="02020603050405020304" pitchFamily="18" charset="0"/>
            </a:endParaRPr>
          </a:p>
          <a:p>
            <a:pPr algn="l"/>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一个解一经确</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定就立即打</a:t>
            </a:r>
            <a:endParaRPr lang="en-US" altLang="zh-CN" sz="2000" dirty="0" smtClean="0">
              <a:latin typeface="Times New Roman" panose="02020603050405020304" pitchFamily="18" charset="0"/>
            </a:endParaRPr>
          </a:p>
          <a:p>
            <a:pPr algn="l"/>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印。在</a:t>
            </a:r>
            <a:r>
              <a:rPr lang="en-US" altLang="zh-CN" sz="2000" dirty="0" smtClean="0">
                <a:latin typeface="Times New Roman" panose="02020603050405020304" pitchFamily="18" charset="0"/>
              </a:rPr>
              <a:t>X(1), … , X(k-1)</a:t>
            </a:r>
            <a:r>
              <a:rPr lang="zh-CN" altLang="en-US" sz="2000" dirty="0" smtClean="0">
                <a:latin typeface="Times New Roman" panose="02020603050405020304" pitchFamily="18" charset="0"/>
              </a:rPr>
              <a:t>已经</a:t>
            </a:r>
            <a:endParaRPr lang="zh-CN" altLang="en-US" sz="2000" dirty="0" smtClean="0">
              <a:latin typeface="Times New Roman" panose="02020603050405020304" pitchFamily="18" charset="0"/>
            </a:endParaRPr>
          </a:p>
          <a:p>
            <a:pPr algn="l"/>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被选定的情况下，</a:t>
            </a:r>
            <a:endParaRPr lang="en-US" altLang="zh-CN" sz="2000" dirty="0" smtClean="0">
              <a:latin typeface="Times New Roman" panose="02020603050405020304" pitchFamily="18" charset="0"/>
            </a:endParaRPr>
          </a:p>
          <a:p>
            <a:pPr algn="l"/>
            <a:r>
              <a:rPr lang="en-US" altLang="zh-CN" sz="2000" dirty="0" smtClean="0">
                <a:latin typeface="Times New Roman" panose="02020603050405020304" pitchFamily="18" charset="0"/>
              </a:rPr>
              <a:t>//T(X(1), … , X(k-1))</a:t>
            </a:r>
            <a:r>
              <a:rPr lang="zh-CN" altLang="en-US" sz="2000" dirty="0" smtClean="0">
                <a:latin typeface="Times New Roman" panose="02020603050405020304" pitchFamily="18" charset="0"/>
              </a:rPr>
              <a:t>给出</a:t>
            </a:r>
            <a:r>
              <a:rPr lang="en-US" altLang="zh-CN" sz="2000" dirty="0" smtClean="0">
                <a:latin typeface="Times New Roman" panose="02020603050405020304" pitchFamily="18" charset="0"/>
              </a:rPr>
              <a:t>X(k)</a:t>
            </a:r>
            <a:endParaRPr lang="en-US" altLang="zh-CN" sz="2000" dirty="0" smtClean="0">
              <a:latin typeface="Times New Roman" panose="02020603050405020304" pitchFamily="18" charset="0"/>
            </a:endParaRPr>
          </a:p>
          <a:p>
            <a:pPr algn="l"/>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的所有可能的取值。函数</a:t>
            </a:r>
            <a:endParaRPr lang="en-US" altLang="zh-CN" sz="2000" dirty="0" smtClean="0">
              <a:latin typeface="Times New Roman" panose="02020603050405020304" pitchFamily="18" charset="0"/>
            </a:endParaRPr>
          </a:p>
          <a:p>
            <a:pPr algn="l"/>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B</a:t>
            </a:r>
            <a:r>
              <a:rPr lang="en-US" altLang="zh-CN" sz="2000" baseline="-25000" dirty="0" err="1" smtClean="0">
                <a:latin typeface="Times New Roman" panose="02020603050405020304" pitchFamily="18" charset="0"/>
              </a:rPr>
              <a:t>k</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 x</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x</a:t>
            </a:r>
            <a:r>
              <a:rPr lang="en-US" altLang="zh-CN" sz="2000" baseline="-25000" dirty="0" smtClean="0">
                <a:latin typeface="Times New Roman" panose="02020603050405020304" pitchFamily="18" charset="0"/>
              </a:rPr>
              <a:t>k-1</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k</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给出哪</a:t>
            </a:r>
            <a:endParaRPr lang="en-US" altLang="zh-CN" sz="2000" dirty="0" smtClean="0">
              <a:latin typeface="Times New Roman" panose="02020603050405020304" pitchFamily="18" charset="0"/>
            </a:endParaRPr>
          </a:p>
          <a:p>
            <a:pPr algn="l"/>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些元素</a:t>
            </a:r>
            <a:r>
              <a:rPr lang="en-US" altLang="zh-CN" sz="2000" dirty="0" smtClean="0">
                <a:latin typeface="Times New Roman" panose="02020603050405020304" pitchFamily="18" charset="0"/>
              </a:rPr>
              <a:t>X(k)</a:t>
            </a:r>
            <a:r>
              <a:rPr lang="zh-CN" altLang="en-US" sz="2000" dirty="0" smtClean="0">
                <a:latin typeface="Times New Roman" panose="02020603050405020304" pitchFamily="18" charset="0"/>
              </a:rPr>
              <a:t>满足约束条件。</a:t>
            </a:r>
            <a:endParaRPr lang="zh-CN" altLang="en-US" dirty="0"/>
          </a:p>
        </p:txBody>
      </p:sp>
      <p:cxnSp>
        <p:nvCxnSpPr>
          <p:cNvPr id="6" name="直接连接符 5"/>
          <p:cNvCxnSpPr/>
          <p:nvPr/>
        </p:nvCxnSpPr>
        <p:spPr bwMode="auto">
          <a:xfrm rot="5400000">
            <a:off x="4037009" y="2607463"/>
            <a:ext cx="2357454"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回溯算法的效率分析</a:t>
            </a:r>
            <a:endParaRPr lang="zh-CN" altLang="en-US" dirty="0"/>
          </a:p>
        </p:txBody>
      </p:sp>
      <p:sp>
        <p:nvSpPr>
          <p:cNvPr id="3" name="内容占位符 2"/>
          <p:cNvSpPr>
            <a:spLocks noGrp="1"/>
          </p:cNvSpPr>
          <p:nvPr>
            <p:ph idx="1"/>
          </p:nvPr>
        </p:nvSpPr>
        <p:spPr>
          <a:xfrm>
            <a:off x="142844" y="1500174"/>
            <a:ext cx="8229600" cy="4530725"/>
          </a:xfrm>
        </p:spPr>
        <p:txBody>
          <a:bodyPr/>
          <a:lstStyle/>
          <a:p>
            <a:pPr lvl="1"/>
            <a:r>
              <a:rPr lang="zh-CN" altLang="en-US" sz="2400" dirty="0" smtClean="0"/>
              <a:t>影响算法效率的因素</a:t>
            </a:r>
            <a:r>
              <a:rPr lang="en-US" altLang="zh-CN" sz="2400" dirty="0" smtClean="0"/>
              <a:t>:</a:t>
            </a:r>
            <a:endParaRPr lang="en-US" altLang="zh-CN" sz="2400" dirty="0" smtClean="0"/>
          </a:p>
          <a:p>
            <a:pPr lvl="1">
              <a:buNone/>
            </a:pPr>
            <a:r>
              <a:rPr lang="zh-CN" altLang="en-US" sz="2000" dirty="0" smtClean="0"/>
              <a:t>  </a:t>
            </a:r>
            <a:r>
              <a:rPr lang="en-US" altLang="zh-CN" sz="2000" dirty="0" smtClean="0">
                <a:latin typeface="Times New Roman" panose="02020603050405020304" pitchFamily="18" charset="0"/>
              </a:rPr>
              <a:t>1) </a:t>
            </a:r>
            <a:r>
              <a:rPr lang="zh-CN" altLang="en-US" sz="2000" dirty="0" smtClean="0">
                <a:latin typeface="Times New Roman" panose="02020603050405020304" pitchFamily="18" charset="0"/>
              </a:rPr>
              <a:t>诸</a:t>
            </a:r>
            <a:r>
              <a:rPr lang="en-US" altLang="zh-CN" sz="2000" dirty="0" err="1" smtClean="0">
                <a:latin typeface="Times New Roman" panose="02020603050405020304" pitchFamily="18" charset="0"/>
              </a:rPr>
              <a:t>x</a:t>
            </a:r>
            <a:r>
              <a:rPr lang="en-US" altLang="zh-CN" sz="2000" baseline="-25000" dirty="0" err="1" smtClean="0">
                <a:latin typeface="Times New Roman" panose="02020603050405020304" pitchFamily="18" charset="0"/>
              </a:rPr>
              <a:t>k</a:t>
            </a:r>
            <a:r>
              <a:rPr lang="zh-CN" altLang="en-US" sz="2000" dirty="0" smtClean="0">
                <a:latin typeface="Times New Roman" panose="02020603050405020304" pitchFamily="18" charset="0"/>
              </a:rPr>
              <a:t>的取值范围；</a:t>
            </a:r>
            <a:endParaRPr lang="zh-CN" altLang="en-US"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2) </a:t>
            </a:r>
            <a:r>
              <a:rPr lang="zh-CN" altLang="en-US" sz="2000" dirty="0" smtClean="0">
                <a:latin typeface="Times New Roman" panose="02020603050405020304" pitchFamily="18" charset="0"/>
              </a:rPr>
              <a:t>产生诸</a:t>
            </a:r>
            <a:r>
              <a:rPr lang="en-US" altLang="zh-CN" sz="2000" dirty="0" err="1" smtClean="0">
                <a:latin typeface="Times New Roman" panose="02020603050405020304" pitchFamily="18" charset="0"/>
              </a:rPr>
              <a:t>x</a:t>
            </a:r>
            <a:r>
              <a:rPr lang="en-US" altLang="zh-CN" sz="2000" baseline="-25000" dirty="0" err="1" smtClean="0">
                <a:latin typeface="Times New Roman" panose="02020603050405020304" pitchFamily="18" charset="0"/>
              </a:rPr>
              <a:t>k</a:t>
            </a:r>
            <a:r>
              <a:rPr lang="zh-CN" altLang="en-US" sz="2000" dirty="0" smtClean="0">
                <a:latin typeface="Times New Roman" panose="02020603050405020304" pitchFamily="18" charset="0"/>
              </a:rPr>
              <a:t>所用的时间</a:t>
            </a:r>
            <a:endParaRPr lang="zh-CN" altLang="en-US" sz="2000" dirty="0" smtClean="0">
              <a:latin typeface="Times New Roman" panose="02020603050405020304" pitchFamily="18" charset="0"/>
            </a:endParaRPr>
          </a:p>
          <a:p>
            <a:pPr lvl="1">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3) </a:t>
            </a:r>
            <a:r>
              <a:rPr lang="zh-CN" altLang="en-US" sz="2000" dirty="0" smtClean="0">
                <a:latin typeface="Times New Roman" panose="02020603050405020304" pitchFamily="18" charset="0"/>
              </a:rPr>
              <a:t>计算剪枝函数的时间</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4) </a:t>
            </a:r>
            <a:r>
              <a:rPr lang="zh-CN" altLang="en-US" sz="2000" dirty="0" smtClean="0">
                <a:latin typeface="Times New Roman" panose="02020603050405020304" pitchFamily="18" charset="0"/>
              </a:rPr>
              <a:t>约束函数与限界函数的强度。</a:t>
            </a:r>
            <a:endParaRPr lang="zh-CN" altLang="en-US" sz="2000" dirty="0" smtClean="0">
              <a:latin typeface="Times New Roman" panose="02020603050405020304" pitchFamily="18" charset="0"/>
            </a:endParaRPr>
          </a:p>
          <a:p>
            <a:pPr lvl="1"/>
            <a:r>
              <a:rPr lang="zh-CN" altLang="en-US" sz="2400" dirty="0" smtClean="0">
                <a:latin typeface="Times New Roman" panose="02020603050405020304" pitchFamily="18" charset="0"/>
              </a:rPr>
              <a:t>重排原理</a:t>
            </a:r>
            <a:endParaRPr lang="zh-CN" altLang="en-US" sz="2400" dirty="0" smtClean="0">
              <a:latin typeface="Times New Roman" panose="02020603050405020304" pitchFamily="18" charset="0"/>
            </a:endParaRPr>
          </a:p>
          <a:p>
            <a:pPr lvl="2"/>
            <a:r>
              <a:rPr lang="zh-CN" altLang="en-US" sz="2000" dirty="0" smtClean="0">
                <a:latin typeface="Times New Roman" panose="02020603050405020304" pitchFamily="18" charset="0"/>
              </a:rPr>
              <a:t>解向量中，可能取值少的</a:t>
            </a:r>
            <a:endParaRPr lang="en-US" altLang="zh-CN"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分量尽量放在前头。</a:t>
            </a:r>
            <a:endParaRPr lang="en-US" altLang="zh-CN" sz="2000" dirty="0" smtClean="0">
              <a:latin typeface="Times New Roman" panose="02020603050405020304" pitchFamily="18" charset="0"/>
            </a:endParaRPr>
          </a:p>
          <a:p>
            <a:pPr lvl="2"/>
            <a:r>
              <a:rPr lang="zh-CN" altLang="en-US" sz="2000" dirty="0" smtClean="0">
                <a:latin typeface="Times New Roman" panose="02020603050405020304" pitchFamily="18" charset="0"/>
              </a:rPr>
              <a:t>状态空间树结构与解向量</a:t>
            </a:r>
            <a:endParaRPr lang="en-US" altLang="zh-CN"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分量的排序有关</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在右面第一</a:t>
            </a:r>
            <a:endParaRPr lang="en-US" altLang="zh-CN"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个状态空间树中搜索比第二</a:t>
            </a:r>
            <a:endParaRPr lang="en-US" altLang="zh-CN" sz="2000" dirty="0" smtClean="0">
              <a:latin typeface="Times New Roman" panose="02020603050405020304" pitchFamily="18" charset="0"/>
            </a:endParaRPr>
          </a:p>
          <a:p>
            <a:pPr lvl="2">
              <a:buNone/>
            </a:pPr>
            <a:r>
              <a:rPr lang="zh-CN" altLang="en-US" sz="2000" dirty="0" smtClean="0">
                <a:latin typeface="Times New Roman" panose="02020603050405020304" pitchFamily="18" charset="0"/>
              </a:rPr>
              <a:t>个中搜索剪枝力度大。</a:t>
            </a:r>
            <a:endParaRPr lang="zh-CN" altLang="en-US" sz="2000" dirty="0" smtClean="0">
              <a:latin typeface="Times New Roman" panose="02020603050405020304" pitchFamily="18" charset="0"/>
            </a:endParaRPr>
          </a:p>
          <a:p>
            <a:pPr lvl="1"/>
            <a:endParaRPr lang="zh-CN" altLang="en-US" dirty="0"/>
          </a:p>
        </p:txBody>
      </p:sp>
      <p:sp>
        <p:nvSpPr>
          <p:cNvPr id="6" name="Rectangle 5"/>
          <p:cNvSpPr txBox="1">
            <a:spLocks noChangeArrowheads="1"/>
          </p:cNvSpPr>
          <p:nvPr/>
        </p:nvSpPr>
        <p:spPr>
          <a:xfrm>
            <a:off x="2214546" y="549275"/>
            <a:ext cx="5364162" cy="6192838"/>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Tx/>
              <a:buNone/>
              <a:defRPr/>
            </a:pPr>
            <a:r>
              <a:rPr kumimoji="0" lang="zh-CN" altLang="en-US" sz="2400" b="0" i="0" u="none" strike="noStrike" kern="0" cap="none" spc="0" normalizeH="0" baseline="0" noProof="0" smtClean="0">
                <a:ln>
                  <a:noFill/>
                </a:ln>
                <a:solidFill>
                  <a:schemeClr val="tx1"/>
                </a:solidFill>
                <a:effectLst/>
                <a:uLnTx/>
                <a:uFillTx/>
                <a:latin typeface="+mn-lt"/>
                <a:ea typeface="+mn-ea"/>
                <a:cs typeface="+mn-cs"/>
              </a:rPr>
              <a:t>  </a:t>
            </a:r>
            <a:endParaRPr kumimoji="0" lang="zh-CN" altLang="en-US" sz="2400" b="0"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345" name="Group 6"/>
          <p:cNvGrpSpPr/>
          <p:nvPr/>
        </p:nvGrpSpPr>
        <p:grpSpPr bwMode="auto">
          <a:xfrm>
            <a:off x="4286248" y="1142984"/>
            <a:ext cx="4427537" cy="2100263"/>
            <a:chOff x="960" y="1849"/>
            <a:chExt cx="13350" cy="3665"/>
          </a:xfrm>
        </p:grpSpPr>
        <p:sp>
          <p:nvSpPr>
            <p:cNvPr id="346" name="Oval 7"/>
            <p:cNvSpPr>
              <a:spLocks noChangeArrowheads="1"/>
            </p:cNvSpPr>
            <p:nvPr/>
          </p:nvSpPr>
          <p:spPr bwMode="auto">
            <a:xfrm>
              <a:off x="7470" y="1849"/>
              <a:ext cx="360" cy="312"/>
            </a:xfrm>
            <a:prstGeom prst="ellipse">
              <a:avLst/>
            </a:prstGeom>
            <a:solidFill>
              <a:srgbClr val="FFFFFF"/>
            </a:solidFill>
            <a:ln w="9525">
              <a:solidFill>
                <a:srgbClr val="000000"/>
              </a:solidFill>
              <a:round/>
            </a:ln>
          </p:spPr>
          <p:txBody>
            <a:bodyPr/>
            <a:lstStyle/>
            <a:p>
              <a:endParaRPr lang="zh-CN" altLang="en-US"/>
            </a:p>
          </p:txBody>
        </p:sp>
        <p:sp>
          <p:nvSpPr>
            <p:cNvPr id="347" name="Oval 8"/>
            <p:cNvSpPr>
              <a:spLocks noChangeArrowheads="1"/>
            </p:cNvSpPr>
            <p:nvPr/>
          </p:nvSpPr>
          <p:spPr bwMode="auto">
            <a:xfrm>
              <a:off x="10890" y="2942"/>
              <a:ext cx="360" cy="312"/>
            </a:xfrm>
            <a:prstGeom prst="ellipse">
              <a:avLst/>
            </a:prstGeom>
            <a:solidFill>
              <a:srgbClr val="FFFFFF"/>
            </a:solidFill>
            <a:ln w="9525">
              <a:solidFill>
                <a:srgbClr val="000000"/>
              </a:solidFill>
              <a:round/>
            </a:ln>
          </p:spPr>
          <p:txBody>
            <a:bodyPr/>
            <a:lstStyle/>
            <a:p>
              <a:endParaRPr lang="zh-CN" altLang="en-US"/>
            </a:p>
          </p:txBody>
        </p:sp>
        <p:sp>
          <p:nvSpPr>
            <p:cNvPr id="348" name="Oval 9"/>
            <p:cNvSpPr>
              <a:spLocks noChangeArrowheads="1"/>
            </p:cNvSpPr>
            <p:nvPr/>
          </p:nvSpPr>
          <p:spPr bwMode="auto">
            <a:xfrm>
              <a:off x="3915" y="2941"/>
              <a:ext cx="360" cy="312"/>
            </a:xfrm>
            <a:prstGeom prst="ellipse">
              <a:avLst/>
            </a:prstGeom>
            <a:solidFill>
              <a:srgbClr val="FFFFFF"/>
            </a:solidFill>
            <a:ln w="9525">
              <a:solidFill>
                <a:srgbClr val="000000"/>
              </a:solidFill>
              <a:round/>
            </a:ln>
          </p:spPr>
          <p:txBody>
            <a:bodyPr/>
            <a:lstStyle/>
            <a:p>
              <a:endParaRPr lang="zh-CN" altLang="en-US"/>
            </a:p>
          </p:txBody>
        </p:sp>
        <p:grpSp>
          <p:nvGrpSpPr>
            <p:cNvPr id="349" name="Group 10"/>
            <p:cNvGrpSpPr/>
            <p:nvPr/>
          </p:nvGrpSpPr>
          <p:grpSpPr bwMode="auto">
            <a:xfrm>
              <a:off x="3240" y="4259"/>
              <a:ext cx="1710" cy="1255"/>
              <a:chOff x="1080" y="2739"/>
              <a:chExt cx="1710" cy="1255"/>
            </a:xfrm>
          </p:grpSpPr>
          <p:sp>
            <p:nvSpPr>
              <p:cNvPr id="408" name="Oval 11"/>
              <p:cNvSpPr>
                <a:spLocks noChangeArrowheads="1"/>
              </p:cNvSpPr>
              <p:nvPr/>
            </p:nvSpPr>
            <p:spPr bwMode="auto">
              <a:xfrm>
                <a:off x="1080" y="3682"/>
                <a:ext cx="360" cy="312"/>
              </a:xfrm>
              <a:prstGeom prst="ellipse">
                <a:avLst/>
              </a:prstGeom>
              <a:solidFill>
                <a:srgbClr val="FFFFFF"/>
              </a:solidFill>
              <a:ln w="9525">
                <a:solidFill>
                  <a:srgbClr val="000000"/>
                </a:solidFill>
                <a:round/>
              </a:ln>
            </p:spPr>
            <p:txBody>
              <a:bodyPr/>
              <a:lstStyle/>
              <a:p>
                <a:endParaRPr lang="zh-CN" altLang="en-US"/>
              </a:p>
            </p:txBody>
          </p:sp>
          <p:sp>
            <p:nvSpPr>
              <p:cNvPr id="409" name="Oval 12"/>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410" name="Oval 13"/>
              <p:cNvSpPr>
                <a:spLocks noChangeArrowheads="1"/>
              </p:cNvSpPr>
              <p:nvPr/>
            </p:nvSpPr>
            <p:spPr bwMode="auto">
              <a:xfrm>
                <a:off x="1755" y="2739"/>
                <a:ext cx="360" cy="312"/>
              </a:xfrm>
              <a:prstGeom prst="ellipse">
                <a:avLst/>
              </a:prstGeom>
              <a:solidFill>
                <a:srgbClr val="FFFFFF"/>
              </a:solidFill>
              <a:ln w="9525">
                <a:solidFill>
                  <a:srgbClr val="000000"/>
                </a:solidFill>
                <a:round/>
              </a:ln>
            </p:spPr>
            <p:txBody>
              <a:bodyPr/>
              <a:lstStyle/>
              <a:p>
                <a:endParaRPr lang="zh-CN" altLang="en-US"/>
              </a:p>
            </p:txBody>
          </p:sp>
          <p:sp>
            <p:nvSpPr>
              <p:cNvPr id="411" name="Oval 14"/>
              <p:cNvSpPr>
                <a:spLocks noChangeArrowheads="1"/>
              </p:cNvSpPr>
              <p:nvPr/>
            </p:nvSpPr>
            <p:spPr bwMode="auto">
              <a:xfrm>
                <a:off x="2430" y="3660"/>
                <a:ext cx="360" cy="312"/>
              </a:xfrm>
              <a:prstGeom prst="ellipse">
                <a:avLst/>
              </a:prstGeom>
              <a:solidFill>
                <a:srgbClr val="FFFFFF"/>
              </a:solidFill>
              <a:ln w="9525">
                <a:solidFill>
                  <a:srgbClr val="000000"/>
                </a:solidFill>
                <a:round/>
              </a:ln>
            </p:spPr>
            <p:txBody>
              <a:bodyPr/>
              <a:lstStyle/>
              <a:p>
                <a:endParaRPr lang="zh-CN" altLang="en-US"/>
              </a:p>
            </p:txBody>
          </p:sp>
          <p:sp>
            <p:nvSpPr>
              <p:cNvPr id="412" name="Oval 15"/>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413" name="Line 16"/>
              <p:cNvSpPr>
                <a:spLocks noChangeShapeType="1"/>
              </p:cNvSpPr>
              <p:nvPr/>
            </p:nvSpPr>
            <p:spPr bwMode="auto">
              <a:xfrm flipH="1">
                <a:off x="1260" y="3051"/>
                <a:ext cx="630" cy="628"/>
              </a:xfrm>
              <a:prstGeom prst="line">
                <a:avLst/>
              </a:prstGeom>
              <a:noFill/>
              <a:ln w="9525">
                <a:solidFill>
                  <a:srgbClr val="000000"/>
                </a:solidFill>
                <a:round/>
              </a:ln>
            </p:spPr>
            <p:txBody>
              <a:bodyPr/>
              <a:lstStyle/>
              <a:p>
                <a:endParaRPr lang="zh-CN" altLang="en-US"/>
              </a:p>
            </p:txBody>
          </p:sp>
          <p:sp>
            <p:nvSpPr>
              <p:cNvPr id="414" name="Line 17"/>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415" name="Line 18"/>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sp>
            <p:nvSpPr>
              <p:cNvPr id="416" name="Line 19"/>
              <p:cNvSpPr>
                <a:spLocks noChangeShapeType="1"/>
              </p:cNvSpPr>
              <p:nvPr/>
            </p:nvSpPr>
            <p:spPr bwMode="auto">
              <a:xfrm>
                <a:off x="1890" y="3051"/>
                <a:ext cx="630" cy="628"/>
              </a:xfrm>
              <a:prstGeom prst="line">
                <a:avLst/>
              </a:prstGeom>
              <a:noFill/>
              <a:ln w="9525">
                <a:solidFill>
                  <a:srgbClr val="000000"/>
                </a:solidFill>
                <a:round/>
              </a:ln>
            </p:spPr>
            <p:txBody>
              <a:bodyPr/>
              <a:lstStyle/>
              <a:p>
                <a:endParaRPr lang="zh-CN" altLang="en-US"/>
              </a:p>
            </p:txBody>
          </p:sp>
        </p:grpSp>
        <p:grpSp>
          <p:nvGrpSpPr>
            <p:cNvPr id="350" name="Group 20"/>
            <p:cNvGrpSpPr/>
            <p:nvPr/>
          </p:nvGrpSpPr>
          <p:grpSpPr bwMode="auto">
            <a:xfrm>
              <a:off x="12600" y="4257"/>
              <a:ext cx="1710" cy="1255"/>
              <a:chOff x="1080" y="2739"/>
              <a:chExt cx="1710" cy="1255"/>
            </a:xfrm>
          </p:grpSpPr>
          <p:sp>
            <p:nvSpPr>
              <p:cNvPr id="399" name="Oval 21"/>
              <p:cNvSpPr>
                <a:spLocks noChangeArrowheads="1"/>
              </p:cNvSpPr>
              <p:nvPr/>
            </p:nvSpPr>
            <p:spPr bwMode="auto">
              <a:xfrm>
                <a:off x="1080" y="3682"/>
                <a:ext cx="360" cy="312"/>
              </a:xfrm>
              <a:prstGeom prst="ellipse">
                <a:avLst/>
              </a:prstGeom>
              <a:solidFill>
                <a:srgbClr val="FFFFFF"/>
              </a:solidFill>
              <a:ln w="9525">
                <a:solidFill>
                  <a:srgbClr val="000000"/>
                </a:solidFill>
                <a:round/>
              </a:ln>
            </p:spPr>
            <p:txBody>
              <a:bodyPr/>
              <a:lstStyle/>
              <a:p>
                <a:endParaRPr lang="zh-CN" altLang="en-US"/>
              </a:p>
            </p:txBody>
          </p:sp>
          <p:sp>
            <p:nvSpPr>
              <p:cNvPr id="400" name="Oval 22"/>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401" name="Oval 23"/>
              <p:cNvSpPr>
                <a:spLocks noChangeArrowheads="1"/>
              </p:cNvSpPr>
              <p:nvPr/>
            </p:nvSpPr>
            <p:spPr bwMode="auto">
              <a:xfrm>
                <a:off x="1755" y="2739"/>
                <a:ext cx="360" cy="312"/>
              </a:xfrm>
              <a:prstGeom prst="ellipse">
                <a:avLst/>
              </a:prstGeom>
              <a:solidFill>
                <a:srgbClr val="FFFFFF"/>
              </a:solidFill>
              <a:ln w="9525">
                <a:solidFill>
                  <a:srgbClr val="000000"/>
                </a:solidFill>
                <a:round/>
              </a:ln>
            </p:spPr>
            <p:txBody>
              <a:bodyPr/>
              <a:lstStyle/>
              <a:p>
                <a:endParaRPr lang="zh-CN" altLang="en-US"/>
              </a:p>
            </p:txBody>
          </p:sp>
          <p:sp>
            <p:nvSpPr>
              <p:cNvPr id="402" name="Oval 24"/>
              <p:cNvSpPr>
                <a:spLocks noChangeArrowheads="1"/>
              </p:cNvSpPr>
              <p:nvPr/>
            </p:nvSpPr>
            <p:spPr bwMode="auto">
              <a:xfrm>
                <a:off x="2430" y="3660"/>
                <a:ext cx="360" cy="312"/>
              </a:xfrm>
              <a:prstGeom prst="ellipse">
                <a:avLst/>
              </a:prstGeom>
              <a:solidFill>
                <a:srgbClr val="FFFFFF"/>
              </a:solidFill>
              <a:ln w="9525">
                <a:solidFill>
                  <a:srgbClr val="000000"/>
                </a:solidFill>
                <a:round/>
              </a:ln>
            </p:spPr>
            <p:txBody>
              <a:bodyPr/>
              <a:lstStyle/>
              <a:p>
                <a:endParaRPr lang="zh-CN" altLang="en-US"/>
              </a:p>
            </p:txBody>
          </p:sp>
          <p:sp>
            <p:nvSpPr>
              <p:cNvPr id="403" name="Oval 25"/>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404" name="Line 26"/>
              <p:cNvSpPr>
                <a:spLocks noChangeShapeType="1"/>
              </p:cNvSpPr>
              <p:nvPr/>
            </p:nvSpPr>
            <p:spPr bwMode="auto">
              <a:xfrm flipH="1">
                <a:off x="1260" y="3051"/>
                <a:ext cx="630" cy="628"/>
              </a:xfrm>
              <a:prstGeom prst="line">
                <a:avLst/>
              </a:prstGeom>
              <a:noFill/>
              <a:ln w="9525">
                <a:solidFill>
                  <a:srgbClr val="000000"/>
                </a:solidFill>
                <a:round/>
              </a:ln>
            </p:spPr>
            <p:txBody>
              <a:bodyPr/>
              <a:lstStyle/>
              <a:p>
                <a:endParaRPr lang="zh-CN" altLang="en-US"/>
              </a:p>
            </p:txBody>
          </p:sp>
          <p:sp>
            <p:nvSpPr>
              <p:cNvPr id="405" name="Line 27"/>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406" name="Line 28"/>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sp>
            <p:nvSpPr>
              <p:cNvPr id="407" name="Line 29"/>
              <p:cNvSpPr>
                <a:spLocks noChangeShapeType="1"/>
              </p:cNvSpPr>
              <p:nvPr/>
            </p:nvSpPr>
            <p:spPr bwMode="auto">
              <a:xfrm>
                <a:off x="1890" y="3051"/>
                <a:ext cx="630" cy="628"/>
              </a:xfrm>
              <a:prstGeom prst="line">
                <a:avLst/>
              </a:prstGeom>
              <a:noFill/>
              <a:ln w="9525">
                <a:solidFill>
                  <a:srgbClr val="000000"/>
                </a:solidFill>
                <a:round/>
              </a:ln>
            </p:spPr>
            <p:txBody>
              <a:bodyPr/>
              <a:lstStyle/>
              <a:p>
                <a:endParaRPr lang="zh-CN" altLang="en-US"/>
              </a:p>
            </p:txBody>
          </p:sp>
        </p:grpSp>
        <p:grpSp>
          <p:nvGrpSpPr>
            <p:cNvPr id="351" name="Group 30"/>
            <p:cNvGrpSpPr/>
            <p:nvPr/>
          </p:nvGrpSpPr>
          <p:grpSpPr bwMode="auto">
            <a:xfrm>
              <a:off x="10350" y="4254"/>
              <a:ext cx="1710" cy="1255"/>
              <a:chOff x="1080" y="2739"/>
              <a:chExt cx="1710" cy="1255"/>
            </a:xfrm>
          </p:grpSpPr>
          <p:sp>
            <p:nvSpPr>
              <p:cNvPr id="390" name="Oval 31"/>
              <p:cNvSpPr>
                <a:spLocks noChangeArrowheads="1"/>
              </p:cNvSpPr>
              <p:nvPr/>
            </p:nvSpPr>
            <p:spPr bwMode="auto">
              <a:xfrm>
                <a:off x="1080" y="3682"/>
                <a:ext cx="360" cy="312"/>
              </a:xfrm>
              <a:prstGeom prst="ellipse">
                <a:avLst/>
              </a:prstGeom>
              <a:solidFill>
                <a:srgbClr val="FFFFFF"/>
              </a:solidFill>
              <a:ln w="9525">
                <a:solidFill>
                  <a:srgbClr val="000000"/>
                </a:solidFill>
                <a:round/>
              </a:ln>
            </p:spPr>
            <p:txBody>
              <a:bodyPr/>
              <a:lstStyle/>
              <a:p>
                <a:endParaRPr lang="zh-CN" altLang="en-US"/>
              </a:p>
            </p:txBody>
          </p:sp>
          <p:sp>
            <p:nvSpPr>
              <p:cNvPr id="391" name="Oval 32"/>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392" name="Oval 33"/>
              <p:cNvSpPr>
                <a:spLocks noChangeArrowheads="1"/>
              </p:cNvSpPr>
              <p:nvPr/>
            </p:nvSpPr>
            <p:spPr bwMode="auto">
              <a:xfrm>
                <a:off x="1755" y="2739"/>
                <a:ext cx="360" cy="312"/>
              </a:xfrm>
              <a:prstGeom prst="ellipse">
                <a:avLst/>
              </a:prstGeom>
              <a:solidFill>
                <a:srgbClr val="FFFFFF"/>
              </a:solidFill>
              <a:ln w="9525">
                <a:solidFill>
                  <a:srgbClr val="000000"/>
                </a:solidFill>
                <a:round/>
              </a:ln>
            </p:spPr>
            <p:txBody>
              <a:bodyPr/>
              <a:lstStyle/>
              <a:p>
                <a:endParaRPr lang="zh-CN" altLang="en-US"/>
              </a:p>
            </p:txBody>
          </p:sp>
          <p:sp>
            <p:nvSpPr>
              <p:cNvPr id="393" name="Oval 34"/>
              <p:cNvSpPr>
                <a:spLocks noChangeArrowheads="1"/>
              </p:cNvSpPr>
              <p:nvPr/>
            </p:nvSpPr>
            <p:spPr bwMode="auto">
              <a:xfrm>
                <a:off x="2430" y="3660"/>
                <a:ext cx="360" cy="312"/>
              </a:xfrm>
              <a:prstGeom prst="ellipse">
                <a:avLst/>
              </a:prstGeom>
              <a:solidFill>
                <a:srgbClr val="FFFFFF"/>
              </a:solidFill>
              <a:ln w="9525">
                <a:solidFill>
                  <a:srgbClr val="000000"/>
                </a:solidFill>
                <a:round/>
              </a:ln>
            </p:spPr>
            <p:txBody>
              <a:bodyPr/>
              <a:lstStyle/>
              <a:p>
                <a:endParaRPr lang="zh-CN" altLang="en-US"/>
              </a:p>
            </p:txBody>
          </p:sp>
          <p:sp>
            <p:nvSpPr>
              <p:cNvPr id="394" name="Oval 35"/>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395" name="Line 36"/>
              <p:cNvSpPr>
                <a:spLocks noChangeShapeType="1"/>
              </p:cNvSpPr>
              <p:nvPr/>
            </p:nvSpPr>
            <p:spPr bwMode="auto">
              <a:xfrm flipH="1">
                <a:off x="1260" y="3051"/>
                <a:ext cx="630" cy="628"/>
              </a:xfrm>
              <a:prstGeom prst="line">
                <a:avLst/>
              </a:prstGeom>
              <a:noFill/>
              <a:ln w="9525">
                <a:solidFill>
                  <a:srgbClr val="000000"/>
                </a:solidFill>
                <a:round/>
              </a:ln>
            </p:spPr>
            <p:txBody>
              <a:bodyPr/>
              <a:lstStyle/>
              <a:p>
                <a:endParaRPr lang="zh-CN" altLang="en-US"/>
              </a:p>
            </p:txBody>
          </p:sp>
          <p:sp>
            <p:nvSpPr>
              <p:cNvPr id="396" name="Line 37"/>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397" name="Line 38"/>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sp>
            <p:nvSpPr>
              <p:cNvPr id="398" name="Line 39"/>
              <p:cNvSpPr>
                <a:spLocks noChangeShapeType="1"/>
              </p:cNvSpPr>
              <p:nvPr/>
            </p:nvSpPr>
            <p:spPr bwMode="auto">
              <a:xfrm>
                <a:off x="1890" y="3051"/>
                <a:ext cx="630" cy="628"/>
              </a:xfrm>
              <a:prstGeom prst="line">
                <a:avLst/>
              </a:prstGeom>
              <a:noFill/>
              <a:ln w="9525">
                <a:solidFill>
                  <a:srgbClr val="000000"/>
                </a:solidFill>
                <a:round/>
              </a:ln>
            </p:spPr>
            <p:txBody>
              <a:bodyPr/>
              <a:lstStyle/>
              <a:p>
                <a:endParaRPr lang="zh-CN" altLang="en-US"/>
              </a:p>
            </p:txBody>
          </p:sp>
        </p:grpSp>
        <p:grpSp>
          <p:nvGrpSpPr>
            <p:cNvPr id="352" name="Group 40"/>
            <p:cNvGrpSpPr/>
            <p:nvPr/>
          </p:nvGrpSpPr>
          <p:grpSpPr bwMode="auto">
            <a:xfrm>
              <a:off x="5535" y="4258"/>
              <a:ext cx="1710" cy="1255"/>
              <a:chOff x="1080" y="2739"/>
              <a:chExt cx="1710" cy="1255"/>
            </a:xfrm>
          </p:grpSpPr>
          <p:sp>
            <p:nvSpPr>
              <p:cNvPr id="381" name="Oval 41"/>
              <p:cNvSpPr>
                <a:spLocks noChangeArrowheads="1"/>
              </p:cNvSpPr>
              <p:nvPr/>
            </p:nvSpPr>
            <p:spPr bwMode="auto">
              <a:xfrm>
                <a:off x="1080" y="3682"/>
                <a:ext cx="360" cy="312"/>
              </a:xfrm>
              <a:prstGeom prst="ellipse">
                <a:avLst/>
              </a:prstGeom>
              <a:solidFill>
                <a:srgbClr val="FFFFFF"/>
              </a:solidFill>
              <a:ln w="9525">
                <a:solidFill>
                  <a:srgbClr val="000000"/>
                </a:solidFill>
                <a:round/>
              </a:ln>
            </p:spPr>
            <p:txBody>
              <a:bodyPr/>
              <a:lstStyle/>
              <a:p>
                <a:endParaRPr lang="zh-CN" altLang="en-US"/>
              </a:p>
            </p:txBody>
          </p:sp>
          <p:sp>
            <p:nvSpPr>
              <p:cNvPr id="382" name="Oval 42"/>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383" name="Oval 43"/>
              <p:cNvSpPr>
                <a:spLocks noChangeArrowheads="1"/>
              </p:cNvSpPr>
              <p:nvPr/>
            </p:nvSpPr>
            <p:spPr bwMode="auto">
              <a:xfrm>
                <a:off x="1755" y="2739"/>
                <a:ext cx="360" cy="312"/>
              </a:xfrm>
              <a:prstGeom prst="ellipse">
                <a:avLst/>
              </a:prstGeom>
              <a:solidFill>
                <a:srgbClr val="FFFFFF"/>
              </a:solidFill>
              <a:ln w="9525">
                <a:solidFill>
                  <a:srgbClr val="000000"/>
                </a:solidFill>
                <a:round/>
              </a:ln>
            </p:spPr>
            <p:txBody>
              <a:bodyPr/>
              <a:lstStyle/>
              <a:p>
                <a:endParaRPr lang="zh-CN" altLang="en-US"/>
              </a:p>
            </p:txBody>
          </p:sp>
          <p:sp>
            <p:nvSpPr>
              <p:cNvPr id="384" name="Oval 44"/>
              <p:cNvSpPr>
                <a:spLocks noChangeArrowheads="1"/>
              </p:cNvSpPr>
              <p:nvPr/>
            </p:nvSpPr>
            <p:spPr bwMode="auto">
              <a:xfrm>
                <a:off x="2430" y="3660"/>
                <a:ext cx="360" cy="312"/>
              </a:xfrm>
              <a:prstGeom prst="ellipse">
                <a:avLst/>
              </a:prstGeom>
              <a:solidFill>
                <a:srgbClr val="FFFFFF"/>
              </a:solidFill>
              <a:ln w="9525">
                <a:solidFill>
                  <a:srgbClr val="000000"/>
                </a:solidFill>
                <a:round/>
              </a:ln>
            </p:spPr>
            <p:txBody>
              <a:bodyPr/>
              <a:lstStyle/>
              <a:p>
                <a:endParaRPr lang="zh-CN" altLang="en-US"/>
              </a:p>
            </p:txBody>
          </p:sp>
          <p:sp>
            <p:nvSpPr>
              <p:cNvPr id="385" name="Oval 45"/>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386" name="Line 46"/>
              <p:cNvSpPr>
                <a:spLocks noChangeShapeType="1"/>
              </p:cNvSpPr>
              <p:nvPr/>
            </p:nvSpPr>
            <p:spPr bwMode="auto">
              <a:xfrm flipH="1">
                <a:off x="1260" y="3051"/>
                <a:ext cx="630" cy="628"/>
              </a:xfrm>
              <a:prstGeom prst="line">
                <a:avLst/>
              </a:prstGeom>
              <a:noFill/>
              <a:ln w="9525">
                <a:solidFill>
                  <a:srgbClr val="000000"/>
                </a:solidFill>
                <a:round/>
              </a:ln>
            </p:spPr>
            <p:txBody>
              <a:bodyPr/>
              <a:lstStyle/>
              <a:p>
                <a:endParaRPr lang="zh-CN" altLang="en-US"/>
              </a:p>
            </p:txBody>
          </p:sp>
          <p:sp>
            <p:nvSpPr>
              <p:cNvPr id="387" name="Line 47"/>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388" name="Line 48"/>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sp>
            <p:nvSpPr>
              <p:cNvPr id="389" name="Line 49"/>
              <p:cNvSpPr>
                <a:spLocks noChangeShapeType="1"/>
              </p:cNvSpPr>
              <p:nvPr/>
            </p:nvSpPr>
            <p:spPr bwMode="auto">
              <a:xfrm>
                <a:off x="1890" y="3051"/>
                <a:ext cx="630" cy="628"/>
              </a:xfrm>
              <a:prstGeom prst="line">
                <a:avLst/>
              </a:prstGeom>
              <a:noFill/>
              <a:ln w="9525">
                <a:solidFill>
                  <a:srgbClr val="000000"/>
                </a:solidFill>
                <a:round/>
              </a:ln>
            </p:spPr>
            <p:txBody>
              <a:bodyPr/>
              <a:lstStyle/>
              <a:p>
                <a:endParaRPr lang="zh-CN" altLang="en-US"/>
              </a:p>
            </p:txBody>
          </p:sp>
        </p:grpSp>
        <p:grpSp>
          <p:nvGrpSpPr>
            <p:cNvPr id="353" name="Group 50"/>
            <p:cNvGrpSpPr/>
            <p:nvPr/>
          </p:nvGrpSpPr>
          <p:grpSpPr bwMode="auto">
            <a:xfrm>
              <a:off x="7830" y="4233"/>
              <a:ext cx="1710" cy="1255"/>
              <a:chOff x="1080" y="2739"/>
              <a:chExt cx="1710" cy="1255"/>
            </a:xfrm>
          </p:grpSpPr>
          <p:sp>
            <p:nvSpPr>
              <p:cNvPr id="372" name="Oval 51"/>
              <p:cNvSpPr>
                <a:spLocks noChangeArrowheads="1"/>
              </p:cNvSpPr>
              <p:nvPr/>
            </p:nvSpPr>
            <p:spPr bwMode="auto">
              <a:xfrm>
                <a:off x="1080" y="3682"/>
                <a:ext cx="360" cy="312"/>
              </a:xfrm>
              <a:prstGeom prst="ellipse">
                <a:avLst/>
              </a:prstGeom>
              <a:solidFill>
                <a:srgbClr val="FFFFFF"/>
              </a:solidFill>
              <a:ln w="9525">
                <a:solidFill>
                  <a:srgbClr val="000000"/>
                </a:solidFill>
                <a:round/>
              </a:ln>
            </p:spPr>
            <p:txBody>
              <a:bodyPr/>
              <a:lstStyle/>
              <a:p>
                <a:endParaRPr lang="zh-CN" altLang="en-US"/>
              </a:p>
            </p:txBody>
          </p:sp>
          <p:sp>
            <p:nvSpPr>
              <p:cNvPr id="373" name="Oval 52"/>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374" name="Oval 53"/>
              <p:cNvSpPr>
                <a:spLocks noChangeArrowheads="1"/>
              </p:cNvSpPr>
              <p:nvPr/>
            </p:nvSpPr>
            <p:spPr bwMode="auto">
              <a:xfrm>
                <a:off x="1755" y="2739"/>
                <a:ext cx="360" cy="312"/>
              </a:xfrm>
              <a:prstGeom prst="ellipse">
                <a:avLst/>
              </a:prstGeom>
              <a:solidFill>
                <a:srgbClr val="FFFFFF"/>
              </a:solidFill>
              <a:ln w="9525">
                <a:solidFill>
                  <a:srgbClr val="000000"/>
                </a:solidFill>
                <a:round/>
              </a:ln>
            </p:spPr>
            <p:txBody>
              <a:bodyPr/>
              <a:lstStyle/>
              <a:p>
                <a:endParaRPr lang="zh-CN" altLang="en-US"/>
              </a:p>
            </p:txBody>
          </p:sp>
          <p:sp>
            <p:nvSpPr>
              <p:cNvPr id="375" name="Oval 54"/>
              <p:cNvSpPr>
                <a:spLocks noChangeArrowheads="1"/>
              </p:cNvSpPr>
              <p:nvPr/>
            </p:nvSpPr>
            <p:spPr bwMode="auto">
              <a:xfrm>
                <a:off x="2430" y="3660"/>
                <a:ext cx="360" cy="312"/>
              </a:xfrm>
              <a:prstGeom prst="ellipse">
                <a:avLst/>
              </a:prstGeom>
              <a:solidFill>
                <a:srgbClr val="FFFFFF"/>
              </a:solidFill>
              <a:ln w="9525">
                <a:solidFill>
                  <a:srgbClr val="000000"/>
                </a:solidFill>
                <a:round/>
              </a:ln>
            </p:spPr>
            <p:txBody>
              <a:bodyPr/>
              <a:lstStyle/>
              <a:p>
                <a:endParaRPr lang="zh-CN" altLang="en-US"/>
              </a:p>
            </p:txBody>
          </p:sp>
          <p:sp>
            <p:nvSpPr>
              <p:cNvPr id="376" name="Oval 55"/>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377" name="Line 56"/>
              <p:cNvSpPr>
                <a:spLocks noChangeShapeType="1"/>
              </p:cNvSpPr>
              <p:nvPr/>
            </p:nvSpPr>
            <p:spPr bwMode="auto">
              <a:xfrm flipH="1">
                <a:off x="1260" y="3051"/>
                <a:ext cx="630" cy="628"/>
              </a:xfrm>
              <a:prstGeom prst="line">
                <a:avLst/>
              </a:prstGeom>
              <a:noFill/>
              <a:ln w="9525">
                <a:solidFill>
                  <a:srgbClr val="000000"/>
                </a:solidFill>
                <a:round/>
              </a:ln>
            </p:spPr>
            <p:txBody>
              <a:bodyPr/>
              <a:lstStyle/>
              <a:p>
                <a:endParaRPr lang="zh-CN" altLang="en-US"/>
              </a:p>
            </p:txBody>
          </p:sp>
          <p:sp>
            <p:nvSpPr>
              <p:cNvPr id="378" name="Line 57"/>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379" name="Line 58"/>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sp>
            <p:nvSpPr>
              <p:cNvPr id="380" name="Line 59"/>
              <p:cNvSpPr>
                <a:spLocks noChangeShapeType="1"/>
              </p:cNvSpPr>
              <p:nvPr/>
            </p:nvSpPr>
            <p:spPr bwMode="auto">
              <a:xfrm>
                <a:off x="1890" y="3051"/>
                <a:ext cx="630" cy="628"/>
              </a:xfrm>
              <a:prstGeom prst="line">
                <a:avLst/>
              </a:prstGeom>
              <a:noFill/>
              <a:ln w="9525">
                <a:solidFill>
                  <a:srgbClr val="000000"/>
                </a:solidFill>
                <a:round/>
              </a:ln>
            </p:spPr>
            <p:txBody>
              <a:bodyPr/>
              <a:lstStyle/>
              <a:p>
                <a:endParaRPr lang="zh-CN" altLang="en-US"/>
              </a:p>
            </p:txBody>
          </p:sp>
        </p:grpSp>
        <p:grpSp>
          <p:nvGrpSpPr>
            <p:cNvPr id="354" name="Group 60"/>
            <p:cNvGrpSpPr/>
            <p:nvPr/>
          </p:nvGrpSpPr>
          <p:grpSpPr bwMode="auto">
            <a:xfrm>
              <a:off x="960" y="4212"/>
              <a:ext cx="1710" cy="1255"/>
              <a:chOff x="1080" y="2739"/>
              <a:chExt cx="1710" cy="1255"/>
            </a:xfrm>
          </p:grpSpPr>
          <p:sp>
            <p:nvSpPr>
              <p:cNvPr id="363" name="Oval 61"/>
              <p:cNvSpPr>
                <a:spLocks noChangeArrowheads="1"/>
              </p:cNvSpPr>
              <p:nvPr/>
            </p:nvSpPr>
            <p:spPr bwMode="auto">
              <a:xfrm>
                <a:off x="1080" y="3682"/>
                <a:ext cx="360" cy="312"/>
              </a:xfrm>
              <a:prstGeom prst="ellipse">
                <a:avLst/>
              </a:prstGeom>
              <a:solidFill>
                <a:srgbClr val="FFFFFF"/>
              </a:solidFill>
              <a:ln w="9525">
                <a:solidFill>
                  <a:srgbClr val="000000"/>
                </a:solidFill>
                <a:round/>
              </a:ln>
            </p:spPr>
            <p:txBody>
              <a:bodyPr/>
              <a:lstStyle/>
              <a:p>
                <a:endParaRPr lang="zh-CN" altLang="en-US"/>
              </a:p>
            </p:txBody>
          </p:sp>
          <p:sp>
            <p:nvSpPr>
              <p:cNvPr id="364" name="Oval 62"/>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365" name="Oval 63"/>
              <p:cNvSpPr>
                <a:spLocks noChangeArrowheads="1"/>
              </p:cNvSpPr>
              <p:nvPr/>
            </p:nvSpPr>
            <p:spPr bwMode="auto">
              <a:xfrm>
                <a:off x="1755" y="2739"/>
                <a:ext cx="360" cy="312"/>
              </a:xfrm>
              <a:prstGeom prst="ellipse">
                <a:avLst/>
              </a:prstGeom>
              <a:solidFill>
                <a:srgbClr val="FFFFFF"/>
              </a:solidFill>
              <a:ln w="9525">
                <a:solidFill>
                  <a:srgbClr val="000000"/>
                </a:solidFill>
                <a:round/>
              </a:ln>
            </p:spPr>
            <p:txBody>
              <a:bodyPr/>
              <a:lstStyle/>
              <a:p>
                <a:endParaRPr lang="zh-CN" altLang="en-US"/>
              </a:p>
            </p:txBody>
          </p:sp>
          <p:sp>
            <p:nvSpPr>
              <p:cNvPr id="366" name="Oval 64"/>
              <p:cNvSpPr>
                <a:spLocks noChangeArrowheads="1"/>
              </p:cNvSpPr>
              <p:nvPr/>
            </p:nvSpPr>
            <p:spPr bwMode="auto">
              <a:xfrm>
                <a:off x="2430" y="3660"/>
                <a:ext cx="360" cy="312"/>
              </a:xfrm>
              <a:prstGeom prst="ellipse">
                <a:avLst/>
              </a:prstGeom>
              <a:solidFill>
                <a:srgbClr val="FFFFFF"/>
              </a:solidFill>
              <a:ln w="9525">
                <a:solidFill>
                  <a:srgbClr val="000000"/>
                </a:solidFill>
                <a:round/>
              </a:ln>
            </p:spPr>
            <p:txBody>
              <a:bodyPr/>
              <a:lstStyle/>
              <a:p>
                <a:endParaRPr lang="zh-CN" altLang="en-US"/>
              </a:p>
            </p:txBody>
          </p:sp>
          <p:sp>
            <p:nvSpPr>
              <p:cNvPr id="367" name="Oval 65"/>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368" name="Line 66"/>
              <p:cNvSpPr>
                <a:spLocks noChangeShapeType="1"/>
              </p:cNvSpPr>
              <p:nvPr/>
            </p:nvSpPr>
            <p:spPr bwMode="auto">
              <a:xfrm flipH="1">
                <a:off x="1260" y="3051"/>
                <a:ext cx="630" cy="628"/>
              </a:xfrm>
              <a:prstGeom prst="line">
                <a:avLst/>
              </a:prstGeom>
              <a:noFill/>
              <a:ln w="9525">
                <a:solidFill>
                  <a:srgbClr val="000000"/>
                </a:solidFill>
                <a:round/>
              </a:ln>
            </p:spPr>
            <p:txBody>
              <a:bodyPr/>
              <a:lstStyle/>
              <a:p>
                <a:endParaRPr lang="zh-CN" altLang="en-US"/>
              </a:p>
            </p:txBody>
          </p:sp>
          <p:sp>
            <p:nvSpPr>
              <p:cNvPr id="369" name="Line 67"/>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370" name="Line 68"/>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sp>
            <p:nvSpPr>
              <p:cNvPr id="371" name="Line 69"/>
              <p:cNvSpPr>
                <a:spLocks noChangeShapeType="1"/>
              </p:cNvSpPr>
              <p:nvPr/>
            </p:nvSpPr>
            <p:spPr bwMode="auto">
              <a:xfrm>
                <a:off x="1890" y="3051"/>
                <a:ext cx="630" cy="628"/>
              </a:xfrm>
              <a:prstGeom prst="line">
                <a:avLst/>
              </a:prstGeom>
              <a:noFill/>
              <a:ln w="9525">
                <a:solidFill>
                  <a:srgbClr val="000000"/>
                </a:solidFill>
                <a:round/>
              </a:ln>
            </p:spPr>
            <p:txBody>
              <a:bodyPr/>
              <a:lstStyle/>
              <a:p>
                <a:endParaRPr lang="zh-CN" altLang="en-US"/>
              </a:p>
            </p:txBody>
          </p:sp>
        </p:grpSp>
        <p:sp>
          <p:nvSpPr>
            <p:cNvPr id="355" name="Line 70"/>
            <p:cNvSpPr>
              <a:spLocks noChangeShapeType="1"/>
            </p:cNvSpPr>
            <p:nvPr/>
          </p:nvSpPr>
          <p:spPr bwMode="auto">
            <a:xfrm>
              <a:off x="7830" y="2064"/>
              <a:ext cx="3150" cy="936"/>
            </a:xfrm>
            <a:prstGeom prst="line">
              <a:avLst/>
            </a:prstGeom>
            <a:noFill/>
            <a:ln w="9525">
              <a:solidFill>
                <a:srgbClr val="000000"/>
              </a:solidFill>
              <a:round/>
            </a:ln>
          </p:spPr>
          <p:txBody>
            <a:bodyPr/>
            <a:lstStyle/>
            <a:p>
              <a:endParaRPr lang="zh-CN" altLang="en-US"/>
            </a:p>
          </p:txBody>
        </p:sp>
        <p:sp>
          <p:nvSpPr>
            <p:cNvPr id="356" name="Line 71"/>
            <p:cNvSpPr>
              <a:spLocks noChangeShapeType="1"/>
            </p:cNvSpPr>
            <p:nvPr/>
          </p:nvSpPr>
          <p:spPr bwMode="auto">
            <a:xfrm flipH="1">
              <a:off x="4275" y="2161"/>
              <a:ext cx="3195" cy="839"/>
            </a:xfrm>
            <a:prstGeom prst="line">
              <a:avLst/>
            </a:prstGeom>
            <a:noFill/>
            <a:ln w="9525">
              <a:solidFill>
                <a:srgbClr val="000000"/>
              </a:solidFill>
              <a:round/>
            </a:ln>
          </p:spPr>
          <p:txBody>
            <a:bodyPr/>
            <a:lstStyle/>
            <a:p>
              <a:endParaRPr lang="zh-CN" altLang="en-US"/>
            </a:p>
          </p:txBody>
        </p:sp>
        <p:sp>
          <p:nvSpPr>
            <p:cNvPr id="357" name="Line 72"/>
            <p:cNvSpPr>
              <a:spLocks noChangeShapeType="1"/>
            </p:cNvSpPr>
            <p:nvPr/>
          </p:nvSpPr>
          <p:spPr bwMode="auto">
            <a:xfrm flipH="1">
              <a:off x="1860" y="3253"/>
              <a:ext cx="2190" cy="980"/>
            </a:xfrm>
            <a:prstGeom prst="line">
              <a:avLst/>
            </a:prstGeom>
            <a:noFill/>
            <a:ln w="9525">
              <a:solidFill>
                <a:srgbClr val="000000"/>
              </a:solidFill>
              <a:round/>
            </a:ln>
          </p:spPr>
          <p:txBody>
            <a:bodyPr/>
            <a:lstStyle/>
            <a:p>
              <a:endParaRPr lang="zh-CN" altLang="en-US"/>
            </a:p>
          </p:txBody>
        </p:sp>
        <p:sp>
          <p:nvSpPr>
            <p:cNvPr id="358" name="Line 73"/>
            <p:cNvSpPr>
              <a:spLocks noChangeShapeType="1"/>
            </p:cNvSpPr>
            <p:nvPr/>
          </p:nvSpPr>
          <p:spPr bwMode="auto">
            <a:xfrm>
              <a:off x="4140" y="3254"/>
              <a:ext cx="0" cy="1005"/>
            </a:xfrm>
            <a:prstGeom prst="line">
              <a:avLst/>
            </a:prstGeom>
            <a:noFill/>
            <a:ln w="9525">
              <a:solidFill>
                <a:srgbClr val="000000"/>
              </a:solidFill>
              <a:round/>
            </a:ln>
          </p:spPr>
          <p:txBody>
            <a:bodyPr/>
            <a:lstStyle/>
            <a:p>
              <a:endParaRPr lang="zh-CN" altLang="en-US"/>
            </a:p>
          </p:txBody>
        </p:sp>
        <p:sp>
          <p:nvSpPr>
            <p:cNvPr id="359" name="Line 74"/>
            <p:cNvSpPr>
              <a:spLocks noChangeShapeType="1"/>
            </p:cNvSpPr>
            <p:nvPr/>
          </p:nvSpPr>
          <p:spPr bwMode="auto">
            <a:xfrm>
              <a:off x="4140" y="3254"/>
              <a:ext cx="2205" cy="1005"/>
            </a:xfrm>
            <a:prstGeom prst="line">
              <a:avLst/>
            </a:prstGeom>
            <a:noFill/>
            <a:ln w="9525">
              <a:solidFill>
                <a:srgbClr val="000000"/>
              </a:solidFill>
              <a:round/>
            </a:ln>
          </p:spPr>
          <p:txBody>
            <a:bodyPr/>
            <a:lstStyle/>
            <a:p>
              <a:endParaRPr lang="zh-CN" altLang="en-US"/>
            </a:p>
          </p:txBody>
        </p:sp>
        <p:sp>
          <p:nvSpPr>
            <p:cNvPr id="360" name="Line 75"/>
            <p:cNvSpPr>
              <a:spLocks noChangeShapeType="1"/>
            </p:cNvSpPr>
            <p:nvPr/>
          </p:nvSpPr>
          <p:spPr bwMode="auto">
            <a:xfrm>
              <a:off x="11160" y="3253"/>
              <a:ext cx="0" cy="1006"/>
            </a:xfrm>
            <a:prstGeom prst="line">
              <a:avLst/>
            </a:prstGeom>
            <a:noFill/>
            <a:ln w="9525">
              <a:solidFill>
                <a:srgbClr val="000000"/>
              </a:solidFill>
              <a:round/>
            </a:ln>
          </p:spPr>
          <p:txBody>
            <a:bodyPr/>
            <a:lstStyle/>
            <a:p>
              <a:endParaRPr lang="zh-CN" altLang="en-US"/>
            </a:p>
          </p:txBody>
        </p:sp>
        <p:sp>
          <p:nvSpPr>
            <p:cNvPr id="361" name="Line 76"/>
            <p:cNvSpPr>
              <a:spLocks noChangeShapeType="1"/>
            </p:cNvSpPr>
            <p:nvPr/>
          </p:nvSpPr>
          <p:spPr bwMode="auto">
            <a:xfrm flipH="1">
              <a:off x="8865" y="3254"/>
              <a:ext cx="2295" cy="1005"/>
            </a:xfrm>
            <a:prstGeom prst="line">
              <a:avLst/>
            </a:prstGeom>
            <a:noFill/>
            <a:ln w="9525">
              <a:solidFill>
                <a:srgbClr val="000000"/>
              </a:solidFill>
              <a:round/>
            </a:ln>
          </p:spPr>
          <p:txBody>
            <a:bodyPr/>
            <a:lstStyle/>
            <a:p>
              <a:endParaRPr lang="zh-CN" altLang="en-US"/>
            </a:p>
          </p:txBody>
        </p:sp>
        <p:sp>
          <p:nvSpPr>
            <p:cNvPr id="362" name="Line 77"/>
            <p:cNvSpPr>
              <a:spLocks noChangeShapeType="1"/>
            </p:cNvSpPr>
            <p:nvPr/>
          </p:nvSpPr>
          <p:spPr bwMode="auto">
            <a:xfrm>
              <a:off x="11160" y="3254"/>
              <a:ext cx="2250" cy="1000"/>
            </a:xfrm>
            <a:prstGeom prst="line">
              <a:avLst/>
            </a:prstGeom>
            <a:noFill/>
            <a:ln w="9525">
              <a:solidFill>
                <a:srgbClr val="000000"/>
              </a:solidFill>
              <a:round/>
            </a:ln>
          </p:spPr>
          <p:txBody>
            <a:bodyPr/>
            <a:lstStyle/>
            <a:p>
              <a:endParaRPr lang="zh-CN" altLang="en-US"/>
            </a:p>
          </p:txBody>
        </p:sp>
      </p:grpSp>
      <p:grpSp>
        <p:nvGrpSpPr>
          <p:cNvPr id="417" name="Group 78"/>
          <p:cNvGrpSpPr/>
          <p:nvPr/>
        </p:nvGrpSpPr>
        <p:grpSpPr bwMode="auto">
          <a:xfrm>
            <a:off x="4286248" y="3357562"/>
            <a:ext cx="4570413" cy="2284430"/>
            <a:chOff x="1575" y="1541"/>
            <a:chExt cx="12615" cy="3645"/>
          </a:xfrm>
        </p:grpSpPr>
        <p:sp>
          <p:nvSpPr>
            <p:cNvPr id="418" name="Line 79"/>
            <p:cNvSpPr>
              <a:spLocks noChangeShapeType="1"/>
            </p:cNvSpPr>
            <p:nvPr/>
          </p:nvSpPr>
          <p:spPr bwMode="auto">
            <a:xfrm>
              <a:off x="8010" y="1900"/>
              <a:ext cx="0" cy="1047"/>
            </a:xfrm>
            <a:prstGeom prst="line">
              <a:avLst/>
            </a:prstGeom>
            <a:noFill/>
            <a:ln w="9525">
              <a:solidFill>
                <a:srgbClr val="000000"/>
              </a:solidFill>
              <a:round/>
            </a:ln>
          </p:spPr>
          <p:txBody>
            <a:bodyPr/>
            <a:lstStyle/>
            <a:p>
              <a:endParaRPr lang="zh-CN" altLang="en-US"/>
            </a:p>
          </p:txBody>
        </p:sp>
        <p:grpSp>
          <p:nvGrpSpPr>
            <p:cNvPr id="419" name="Group 80"/>
            <p:cNvGrpSpPr/>
            <p:nvPr/>
          </p:nvGrpSpPr>
          <p:grpSpPr bwMode="auto">
            <a:xfrm>
              <a:off x="1575" y="1541"/>
              <a:ext cx="12615" cy="3645"/>
              <a:chOff x="1530" y="549"/>
              <a:chExt cx="12615" cy="3645"/>
            </a:xfrm>
          </p:grpSpPr>
          <p:sp>
            <p:nvSpPr>
              <p:cNvPr id="420" name="Oval 81"/>
              <p:cNvSpPr>
                <a:spLocks noChangeArrowheads="1"/>
              </p:cNvSpPr>
              <p:nvPr/>
            </p:nvSpPr>
            <p:spPr bwMode="auto">
              <a:xfrm>
                <a:off x="7800" y="549"/>
                <a:ext cx="360" cy="312"/>
              </a:xfrm>
              <a:prstGeom prst="ellipse">
                <a:avLst/>
              </a:prstGeom>
              <a:solidFill>
                <a:srgbClr val="FFFFFF"/>
              </a:solidFill>
              <a:ln w="9525">
                <a:solidFill>
                  <a:srgbClr val="000000"/>
                </a:solidFill>
                <a:round/>
              </a:ln>
            </p:spPr>
            <p:txBody>
              <a:bodyPr/>
              <a:lstStyle/>
              <a:p>
                <a:endParaRPr lang="zh-CN" altLang="en-US"/>
              </a:p>
            </p:txBody>
          </p:sp>
          <p:grpSp>
            <p:nvGrpSpPr>
              <p:cNvPr id="421" name="Group 82"/>
              <p:cNvGrpSpPr/>
              <p:nvPr/>
            </p:nvGrpSpPr>
            <p:grpSpPr bwMode="auto">
              <a:xfrm>
                <a:off x="1530" y="1753"/>
                <a:ext cx="3525" cy="2240"/>
                <a:chOff x="1530" y="1753"/>
                <a:chExt cx="3525" cy="2240"/>
              </a:xfrm>
            </p:grpSpPr>
            <p:sp>
              <p:nvSpPr>
                <p:cNvPr id="484" name="Oval 83"/>
                <p:cNvSpPr>
                  <a:spLocks noChangeArrowheads="1"/>
                </p:cNvSpPr>
                <p:nvPr/>
              </p:nvSpPr>
              <p:spPr bwMode="auto">
                <a:xfrm>
                  <a:off x="3030" y="1753"/>
                  <a:ext cx="360" cy="312"/>
                </a:xfrm>
                <a:prstGeom prst="ellipse">
                  <a:avLst/>
                </a:prstGeom>
                <a:solidFill>
                  <a:srgbClr val="FFFFFF"/>
                </a:solidFill>
                <a:ln w="9525">
                  <a:solidFill>
                    <a:srgbClr val="000000"/>
                  </a:solidFill>
                  <a:round/>
                </a:ln>
              </p:spPr>
              <p:txBody>
                <a:bodyPr/>
                <a:lstStyle/>
                <a:p>
                  <a:endParaRPr lang="zh-CN" altLang="en-US"/>
                </a:p>
              </p:txBody>
            </p:sp>
            <p:grpSp>
              <p:nvGrpSpPr>
                <p:cNvPr id="485" name="Group 84"/>
                <p:cNvGrpSpPr/>
                <p:nvPr/>
              </p:nvGrpSpPr>
              <p:grpSpPr bwMode="auto">
                <a:xfrm>
                  <a:off x="1530" y="2739"/>
                  <a:ext cx="810" cy="1252"/>
                  <a:chOff x="1530" y="2739"/>
                  <a:chExt cx="810" cy="1252"/>
                </a:xfrm>
              </p:grpSpPr>
              <p:sp>
                <p:nvSpPr>
                  <p:cNvPr id="508" name="Oval 85"/>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509" name="Oval 86"/>
                  <p:cNvSpPr>
                    <a:spLocks noChangeArrowheads="1"/>
                  </p:cNvSpPr>
                  <p:nvPr/>
                </p:nvSpPr>
                <p:spPr bwMode="auto">
                  <a:xfrm>
                    <a:off x="1695" y="2739"/>
                    <a:ext cx="360" cy="312"/>
                  </a:xfrm>
                  <a:prstGeom prst="ellipse">
                    <a:avLst/>
                  </a:prstGeom>
                  <a:solidFill>
                    <a:srgbClr val="FFFFFF"/>
                  </a:solidFill>
                  <a:ln w="9525">
                    <a:solidFill>
                      <a:srgbClr val="000000"/>
                    </a:solidFill>
                    <a:round/>
                  </a:ln>
                </p:spPr>
                <p:txBody>
                  <a:bodyPr/>
                  <a:lstStyle/>
                  <a:p>
                    <a:endParaRPr lang="zh-CN" altLang="en-US"/>
                  </a:p>
                </p:txBody>
              </p:sp>
              <p:sp>
                <p:nvSpPr>
                  <p:cNvPr id="510" name="Oval 87"/>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511" name="Line 88"/>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512" name="Line 89"/>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grpSp>
            <p:grpSp>
              <p:nvGrpSpPr>
                <p:cNvPr id="486" name="Group 90"/>
                <p:cNvGrpSpPr/>
                <p:nvPr/>
              </p:nvGrpSpPr>
              <p:grpSpPr bwMode="auto">
                <a:xfrm>
                  <a:off x="2445" y="2721"/>
                  <a:ext cx="810" cy="1252"/>
                  <a:chOff x="1530" y="2739"/>
                  <a:chExt cx="810" cy="1252"/>
                </a:xfrm>
              </p:grpSpPr>
              <p:sp>
                <p:nvSpPr>
                  <p:cNvPr id="503" name="Oval 91"/>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504" name="Oval 92"/>
                  <p:cNvSpPr>
                    <a:spLocks noChangeArrowheads="1"/>
                  </p:cNvSpPr>
                  <p:nvPr/>
                </p:nvSpPr>
                <p:spPr bwMode="auto">
                  <a:xfrm>
                    <a:off x="1695" y="2739"/>
                    <a:ext cx="360" cy="312"/>
                  </a:xfrm>
                  <a:prstGeom prst="ellipse">
                    <a:avLst/>
                  </a:prstGeom>
                  <a:solidFill>
                    <a:srgbClr val="FFFFFF"/>
                  </a:solidFill>
                  <a:ln w="9525">
                    <a:solidFill>
                      <a:srgbClr val="000000"/>
                    </a:solidFill>
                    <a:round/>
                  </a:ln>
                </p:spPr>
                <p:txBody>
                  <a:bodyPr/>
                  <a:lstStyle/>
                  <a:p>
                    <a:endParaRPr lang="zh-CN" altLang="en-US"/>
                  </a:p>
                </p:txBody>
              </p:sp>
              <p:sp>
                <p:nvSpPr>
                  <p:cNvPr id="505" name="Oval 93"/>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506" name="Line 94"/>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507" name="Line 95"/>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grpSp>
            <p:grpSp>
              <p:nvGrpSpPr>
                <p:cNvPr id="487" name="Group 96"/>
                <p:cNvGrpSpPr/>
                <p:nvPr/>
              </p:nvGrpSpPr>
              <p:grpSpPr bwMode="auto">
                <a:xfrm>
                  <a:off x="3345" y="2740"/>
                  <a:ext cx="810" cy="1252"/>
                  <a:chOff x="1530" y="2739"/>
                  <a:chExt cx="810" cy="1252"/>
                </a:xfrm>
              </p:grpSpPr>
              <p:sp>
                <p:nvSpPr>
                  <p:cNvPr id="498" name="Oval 97"/>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499" name="Oval 98"/>
                  <p:cNvSpPr>
                    <a:spLocks noChangeArrowheads="1"/>
                  </p:cNvSpPr>
                  <p:nvPr/>
                </p:nvSpPr>
                <p:spPr bwMode="auto">
                  <a:xfrm>
                    <a:off x="1695" y="2739"/>
                    <a:ext cx="360" cy="312"/>
                  </a:xfrm>
                  <a:prstGeom prst="ellipse">
                    <a:avLst/>
                  </a:prstGeom>
                  <a:solidFill>
                    <a:srgbClr val="FFFFFF"/>
                  </a:solidFill>
                  <a:ln w="9525">
                    <a:solidFill>
                      <a:srgbClr val="000000"/>
                    </a:solidFill>
                    <a:round/>
                  </a:ln>
                </p:spPr>
                <p:txBody>
                  <a:bodyPr/>
                  <a:lstStyle/>
                  <a:p>
                    <a:endParaRPr lang="zh-CN" altLang="en-US"/>
                  </a:p>
                </p:txBody>
              </p:sp>
              <p:sp>
                <p:nvSpPr>
                  <p:cNvPr id="500" name="Oval 99"/>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501" name="Line 100"/>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502" name="Line 101"/>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grpSp>
            <p:grpSp>
              <p:nvGrpSpPr>
                <p:cNvPr id="488" name="Group 102"/>
                <p:cNvGrpSpPr/>
                <p:nvPr/>
              </p:nvGrpSpPr>
              <p:grpSpPr bwMode="auto">
                <a:xfrm>
                  <a:off x="4245" y="2741"/>
                  <a:ext cx="810" cy="1252"/>
                  <a:chOff x="1530" y="2739"/>
                  <a:chExt cx="810" cy="1252"/>
                </a:xfrm>
              </p:grpSpPr>
              <p:sp>
                <p:nvSpPr>
                  <p:cNvPr id="493" name="Oval 103"/>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494" name="Oval 104"/>
                  <p:cNvSpPr>
                    <a:spLocks noChangeArrowheads="1"/>
                  </p:cNvSpPr>
                  <p:nvPr/>
                </p:nvSpPr>
                <p:spPr bwMode="auto">
                  <a:xfrm>
                    <a:off x="1695" y="2739"/>
                    <a:ext cx="360" cy="312"/>
                  </a:xfrm>
                  <a:prstGeom prst="ellipse">
                    <a:avLst/>
                  </a:prstGeom>
                  <a:solidFill>
                    <a:srgbClr val="FFFFFF"/>
                  </a:solidFill>
                  <a:ln w="9525">
                    <a:solidFill>
                      <a:srgbClr val="000000"/>
                    </a:solidFill>
                    <a:round/>
                  </a:ln>
                </p:spPr>
                <p:txBody>
                  <a:bodyPr/>
                  <a:lstStyle/>
                  <a:p>
                    <a:endParaRPr lang="zh-CN" altLang="en-US"/>
                  </a:p>
                </p:txBody>
              </p:sp>
              <p:sp>
                <p:nvSpPr>
                  <p:cNvPr id="495" name="Oval 105"/>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496" name="Line 106"/>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497" name="Line 107"/>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grpSp>
            <p:sp>
              <p:nvSpPr>
                <p:cNvPr id="489" name="Line 108"/>
                <p:cNvSpPr>
                  <a:spLocks noChangeShapeType="1"/>
                </p:cNvSpPr>
                <p:nvPr/>
              </p:nvSpPr>
              <p:spPr bwMode="auto">
                <a:xfrm flipH="1">
                  <a:off x="1980" y="2065"/>
                  <a:ext cx="1215" cy="719"/>
                </a:xfrm>
                <a:prstGeom prst="line">
                  <a:avLst/>
                </a:prstGeom>
                <a:noFill/>
                <a:ln w="9525">
                  <a:solidFill>
                    <a:srgbClr val="000000"/>
                  </a:solidFill>
                  <a:round/>
                </a:ln>
              </p:spPr>
              <p:txBody>
                <a:bodyPr/>
                <a:lstStyle/>
                <a:p>
                  <a:endParaRPr lang="zh-CN" altLang="en-US"/>
                </a:p>
              </p:txBody>
            </p:sp>
            <p:sp>
              <p:nvSpPr>
                <p:cNvPr id="490" name="Line 109"/>
                <p:cNvSpPr>
                  <a:spLocks noChangeShapeType="1"/>
                </p:cNvSpPr>
                <p:nvPr/>
              </p:nvSpPr>
              <p:spPr bwMode="auto">
                <a:xfrm flipH="1">
                  <a:off x="2805" y="2065"/>
                  <a:ext cx="390" cy="656"/>
                </a:xfrm>
                <a:prstGeom prst="line">
                  <a:avLst/>
                </a:prstGeom>
                <a:noFill/>
                <a:ln w="9525">
                  <a:solidFill>
                    <a:srgbClr val="000000"/>
                  </a:solidFill>
                  <a:round/>
                </a:ln>
              </p:spPr>
              <p:txBody>
                <a:bodyPr/>
                <a:lstStyle/>
                <a:p>
                  <a:endParaRPr lang="zh-CN" altLang="en-US"/>
                </a:p>
              </p:txBody>
            </p:sp>
            <p:sp>
              <p:nvSpPr>
                <p:cNvPr id="491" name="Line 110"/>
                <p:cNvSpPr>
                  <a:spLocks noChangeShapeType="1"/>
                </p:cNvSpPr>
                <p:nvPr/>
              </p:nvSpPr>
              <p:spPr bwMode="auto">
                <a:xfrm>
                  <a:off x="3255" y="2065"/>
                  <a:ext cx="450" cy="676"/>
                </a:xfrm>
                <a:prstGeom prst="line">
                  <a:avLst/>
                </a:prstGeom>
                <a:noFill/>
                <a:ln w="9525">
                  <a:solidFill>
                    <a:srgbClr val="000000"/>
                  </a:solidFill>
                  <a:round/>
                </a:ln>
              </p:spPr>
              <p:txBody>
                <a:bodyPr/>
                <a:lstStyle/>
                <a:p>
                  <a:endParaRPr lang="zh-CN" altLang="en-US"/>
                </a:p>
              </p:txBody>
            </p:sp>
            <p:sp>
              <p:nvSpPr>
                <p:cNvPr id="492" name="Line 111"/>
                <p:cNvSpPr>
                  <a:spLocks noChangeShapeType="1"/>
                </p:cNvSpPr>
                <p:nvPr/>
              </p:nvSpPr>
              <p:spPr bwMode="auto">
                <a:xfrm>
                  <a:off x="3345" y="2065"/>
                  <a:ext cx="1260" cy="719"/>
                </a:xfrm>
                <a:prstGeom prst="line">
                  <a:avLst/>
                </a:prstGeom>
                <a:noFill/>
                <a:ln w="9525">
                  <a:solidFill>
                    <a:srgbClr val="000000"/>
                  </a:solidFill>
                  <a:round/>
                </a:ln>
              </p:spPr>
              <p:txBody>
                <a:bodyPr/>
                <a:lstStyle/>
                <a:p>
                  <a:endParaRPr lang="zh-CN" altLang="en-US"/>
                </a:p>
              </p:txBody>
            </p:sp>
          </p:grpSp>
          <p:grpSp>
            <p:nvGrpSpPr>
              <p:cNvPr id="422" name="Group 112"/>
              <p:cNvGrpSpPr/>
              <p:nvPr/>
            </p:nvGrpSpPr>
            <p:grpSpPr bwMode="auto">
              <a:xfrm>
                <a:off x="10620" y="1954"/>
                <a:ext cx="3525" cy="2240"/>
                <a:chOff x="1530" y="1753"/>
                <a:chExt cx="3525" cy="2240"/>
              </a:xfrm>
            </p:grpSpPr>
            <p:sp>
              <p:nvSpPr>
                <p:cNvPr id="455" name="Oval 113"/>
                <p:cNvSpPr>
                  <a:spLocks noChangeArrowheads="1"/>
                </p:cNvSpPr>
                <p:nvPr/>
              </p:nvSpPr>
              <p:spPr bwMode="auto">
                <a:xfrm>
                  <a:off x="3030" y="1753"/>
                  <a:ext cx="360" cy="312"/>
                </a:xfrm>
                <a:prstGeom prst="ellipse">
                  <a:avLst/>
                </a:prstGeom>
                <a:solidFill>
                  <a:srgbClr val="FFFFFF"/>
                </a:solidFill>
                <a:ln w="9525">
                  <a:solidFill>
                    <a:srgbClr val="000000"/>
                  </a:solidFill>
                  <a:round/>
                </a:ln>
              </p:spPr>
              <p:txBody>
                <a:bodyPr/>
                <a:lstStyle/>
                <a:p>
                  <a:endParaRPr lang="zh-CN" altLang="en-US"/>
                </a:p>
              </p:txBody>
            </p:sp>
            <p:grpSp>
              <p:nvGrpSpPr>
                <p:cNvPr id="456" name="Group 114"/>
                <p:cNvGrpSpPr/>
                <p:nvPr/>
              </p:nvGrpSpPr>
              <p:grpSpPr bwMode="auto">
                <a:xfrm>
                  <a:off x="1530" y="2739"/>
                  <a:ext cx="810" cy="1252"/>
                  <a:chOff x="1530" y="2739"/>
                  <a:chExt cx="810" cy="1252"/>
                </a:xfrm>
              </p:grpSpPr>
              <p:sp>
                <p:nvSpPr>
                  <p:cNvPr id="479" name="Oval 115"/>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480" name="Oval 116"/>
                  <p:cNvSpPr>
                    <a:spLocks noChangeArrowheads="1"/>
                  </p:cNvSpPr>
                  <p:nvPr/>
                </p:nvSpPr>
                <p:spPr bwMode="auto">
                  <a:xfrm>
                    <a:off x="1695" y="2739"/>
                    <a:ext cx="360" cy="312"/>
                  </a:xfrm>
                  <a:prstGeom prst="ellipse">
                    <a:avLst/>
                  </a:prstGeom>
                  <a:solidFill>
                    <a:srgbClr val="FFFFFF"/>
                  </a:solidFill>
                  <a:ln w="9525">
                    <a:solidFill>
                      <a:srgbClr val="000000"/>
                    </a:solidFill>
                    <a:round/>
                  </a:ln>
                </p:spPr>
                <p:txBody>
                  <a:bodyPr/>
                  <a:lstStyle/>
                  <a:p>
                    <a:endParaRPr lang="zh-CN" altLang="en-US"/>
                  </a:p>
                </p:txBody>
              </p:sp>
              <p:sp>
                <p:nvSpPr>
                  <p:cNvPr id="481" name="Oval 117"/>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482" name="Line 118"/>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483" name="Line 119"/>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grpSp>
            <p:grpSp>
              <p:nvGrpSpPr>
                <p:cNvPr id="457" name="Group 120"/>
                <p:cNvGrpSpPr/>
                <p:nvPr/>
              </p:nvGrpSpPr>
              <p:grpSpPr bwMode="auto">
                <a:xfrm>
                  <a:off x="2445" y="2721"/>
                  <a:ext cx="810" cy="1252"/>
                  <a:chOff x="1530" y="2739"/>
                  <a:chExt cx="810" cy="1252"/>
                </a:xfrm>
              </p:grpSpPr>
              <p:sp>
                <p:nvSpPr>
                  <p:cNvPr id="474" name="Oval 121"/>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475" name="Oval 122"/>
                  <p:cNvSpPr>
                    <a:spLocks noChangeArrowheads="1"/>
                  </p:cNvSpPr>
                  <p:nvPr/>
                </p:nvSpPr>
                <p:spPr bwMode="auto">
                  <a:xfrm>
                    <a:off x="1695" y="2739"/>
                    <a:ext cx="360" cy="312"/>
                  </a:xfrm>
                  <a:prstGeom prst="ellipse">
                    <a:avLst/>
                  </a:prstGeom>
                  <a:solidFill>
                    <a:srgbClr val="FFFFFF"/>
                  </a:solidFill>
                  <a:ln w="9525">
                    <a:solidFill>
                      <a:srgbClr val="000000"/>
                    </a:solidFill>
                    <a:round/>
                  </a:ln>
                </p:spPr>
                <p:txBody>
                  <a:bodyPr/>
                  <a:lstStyle/>
                  <a:p>
                    <a:endParaRPr lang="zh-CN" altLang="en-US"/>
                  </a:p>
                </p:txBody>
              </p:sp>
              <p:sp>
                <p:nvSpPr>
                  <p:cNvPr id="476" name="Oval 123"/>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477" name="Line 124"/>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478" name="Line 125"/>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grpSp>
            <p:grpSp>
              <p:nvGrpSpPr>
                <p:cNvPr id="458" name="Group 126"/>
                <p:cNvGrpSpPr/>
                <p:nvPr/>
              </p:nvGrpSpPr>
              <p:grpSpPr bwMode="auto">
                <a:xfrm>
                  <a:off x="3345" y="2740"/>
                  <a:ext cx="810" cy="1252"/>
                  <a:chOff x="1530" y="2739"/>
                  <a:chExt cx="810" cy="1252"/>
                </a:xfrm>
              </p:grpSpPr>
              <p:sp>
                <p:nvSpPr>
                  <p:cNvPr id="469" name="Oval 127"/>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470" name="Oval 128"/>
                  <p:cNvSpPr>
                    <a:spLocks noChangeArrowheads="1"/>
                  </p:cNvSpPr>
                  <p:nvPr/>
                </p:nvSpPr>
                <p:spPr bwMode="auto">
                  <a:xfrm>
                    <a:off x="1695" y="2739"/>
                    <a:ext cx="360" cy="312"/>
                  </a:xfrm>
                  <a:prstGeom prst="ellipse">
                    <a:avLst/>
                  </a:prstGeom>
                  <a:solidFill>
                    <a:srgbClr val="FFFFFF"/>
                  </a:solidFill>
                  <a:ln w="9525">
                    <a:solidFill>
                      <a:srgbClr val="000000"/>
                    </a:solidFill>
                    <a:round/>
                  </a:ln>
                </p:spPr>
                <p:txBody>
                  <a:bodyPr/>
                  <a:lstStyle/>
                  <a:p>
                    <a:endParaRPr lang="zh-CN" altLang="en-US"/>
                  </a:p>
                </p:txBody>
              </p:sp>
              <p:sp>
                <p:nvSpPr>
                  <p:cNvPr id="471" name="Oval 129"/>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472" name="Line 130"/>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473" name="Line 131"/>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grpSp>
            <p:grpSp>
              <p:nvGrpSpPr>
                <p:cNvPr id="459" name="Group 132"/>
                <p:cNvGrpSpPr/>
                <p:nvPr/>
              </p:nvGrpSpPr>
              <p:grpSpPr bwMode="auto">
                <a:xfrm>
                  <a:off x="4245" y="2741"/>
                  <a:ext cx="810" cy="1252"/>
                  <a:chOff x="1530" y="2739"/>
                  <a:chExt cx="810" cy="1252"/>
                </a:xfrm>
              </p:grpSpPr>
              <p:sp>
                <p:nvSpPr>
                  <p:cNvPr id="464" name="Oval 133"/>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465" name="Oval 134"/>
                  <p:cNvSpPr>
                    <a:spLocks noChangeArrowheads="1"/>
                  </p:cNvSpPr>
                  <p:nvPr/>
                </p:nvSpPr>
                <p:spPr bwMode="auto">
                  <a:xfrm>
                    <a:off x="1695" y="2739"/>
                    <a:ext cx="360" cy="312"/>
                  </a:xfrm>
                  <a:prstGeom prst="ellipse">
                    <a:avLst/>
                  </a:prstGeom>
                  <a:solidFill>
                    <a:srgbClr val="FFFFFF"/>
                  </a:solidFill>
                  <a:ln w="9525">
                    <a:solidFill>
                      <a:srgbClr val="000000"/>
                    </a:solidFill>
                    <a:round/>
                  </a:ln>
                </p:spPr>
                <p:txBody>
                  <a:bodyPr/>
                  <a:lstStyle/>
                  <a:p>
                    <a:endParaRPr lang="zh-CN" altLang="en-US"/>
                  </a:p>
                </p:txBody>
              </p:sp>
              <p:sp>
                <p:nvSpPr>
                  <p:cNvPr id="466" name="Oval 135"/>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467" name="Line 136"/>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468" name="Line 137"/>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grpSp>
            <p:sp>
              <p:nvSpPr>
                <p:cNvPr id="460" name="Line 138"/>
                <p:cNvSpPr>
                  <a:spLocks noChangeShapeType="1"/>
                </p:cNvSpPr>
                <p:nvPr/>
              </p:nvSpPr>
              <p:spPr bwMode="auto">
                <a:xfrm flipH="1">
                  <a:off x="1980" y="2065"/>
                  <a:ext cx="1215" cy="719"/>
                </a:xfrm>
                <a:prstGeom prst="line">
                  <a:avLst/>
                </a:prstGeom>
                <a:noFill/>
                <a:ln w="9525">
                  <a:solidFill>
                    <a:srgbClr val="000000"/>
                  </a:solidFill>
                  <a:round/>
                </a:ln>
              </p:spPr>
              <p:txBody>
                <a:bodyPr/>
                <a:lstStyle/>
                <a:p>
                  <a:endParaRPr lang="zh-CN" altLang="en-US"/>
                </a:p>
              </p:txBody>
            </p:sp>
            <p:sp>
              <p:nvSpPr>
                <p:cNvPr id="461" name="Line 139"/>
                <p:cNvSpPr>
                  <a:spLocks noChangeShapeType="1"/>
                </p:cNvSpPr>
                <p:nvPr/>
              </p:nvSpPr>
              <p:spPr bwMode="auto">
                <a:xfrm flipH="1">
                  <a:off x="2805" y="2065"/>
                  <a:ext cx="390" cy="656"/>
                </a:xfrm>
                <a:prstGeom prst="line">
                  <a:avLst/>
                </a:prstGeom>
                <a:noFill/>
                <a:ln w="9525">
                  <a:solidFill>
                    <a:srgbClr val="000000"/>
                  </a:solidFill>
                  <a:round/>
                </a:ln>
              </p:spPr>
              <p:txBody>
                <a:bodyPr/>
                <a:lstStyle/>
                <a:p>
                  <a:endParaRPr lang="zh-CN" altLang="en-US"/>
                </a:p>
              </p:txBody>
            </p:sp>
            <p:sp>
              <p:nvSpPr>
                <p:cNvPr id="462" name="Line 140"/>
                <p:cNvSpPr>
                  <a:spLocks noChangeShapeType="1"/>
                </p:cNvSpPr>
                <p:nvPr/>
              </p:nvSpPr>
              <p:spPr bwMode="auto">
                <a:xfrm>
                  <a:off x="3255" y="2065"/>
                  <a:ext cx="450" cy="676"/>
                </a:xfrm>
                <a:prstGeom prst="line">
                  <a:avLst/>
                </a:prstGeom>
                <a:noFill/>
                <a:ln w="9525">
                  <a:solidFill>
                    <a:srgbClr val="000000"/>
                  </a:solidFill>
                  <a:round/>
                </a:ln>
              </p:spPr>
              <p:txBody>
                <a:bodyPr/>
                <a:lstStyle/>
                <a:p>
                  <a:endParaRPr lang="zh-CN" altLang="en-US"/>
                </a:p>
              </p:txBody>
            </p:sp>
            <p:sp>
              <p:nvSpPr>
                <p:cNvPr id="463" name="Line 141"/>
                <p:cNvSpPr>
                  <a:spLocks noChangeShapeType="1"/>
                </p:cNvSpPr>
                <p:nvPr/>
              </p:nvSpPr>
              <p:spPr bwMode="auto">
                <a:xfrm>
                  <a:off x="3345" y="2065"/>
                  <a:ext cx="1260" cy="719"/>
                </a:xfrm>
                <a:prstGeom prst="line">
                  <a:avLst/>
                </a:prstGeom>
                <a:noFill/>
                <a:ln w="9525">
                  <a:solidFill>
                    <a:srgbClr val="000000"/>
                  </a:solidFill>
                  <a:round/>
                </a:ln>
              </p:spPr>
              <p:txBody>
                <a:bodyPr/>
                <a:lstStyle/>
                <a:p>
                  <a:endParaRPr lang="zh-CN" altLang="en-US"/>
                </a:p>
              </p:txBody>
            </p:sp>
          </p:grpSp>
          <p:grpSp>
            <p:nvGrpSpPr>
              <p:cNvPr id="423" name="Group 142"/>
              <p:cNvGrpSpPr/>
              <p:nvPr/>
            </p:nvGrpSpPr>
            <p:grpSpPr bwMode="auto">
              <a:xfrm>
                <a:off x="6300" y="1954"/>
                <a:ext cx="3525" cy="2240"/>
                <a:chOff x="1530" y="1753"/>
                <a:chExt cx="3525" cy="2240"/>
              </a:xfrm>
            </p:grpSpPr>
            <p:sp>
              <p:nvSpPr>
                <p:cNvPr id="426" name="Oval 143"/>
                <p:cNvSpPr>
                  <a:spLocks noChangeArrowheads="1"/>
                </p:cNvSpPr>
                <p:nvPr/>
              </p:nvSpPr>
              <p:spPr bwMode="auto">
                <a:xfrm>
                  <a:off x="3030" y="1753"/>
                  <a:ext cx="360" cy="312"/>
                </a:xfrm>
                <a:prstGeom prst="ellipse">
                  <a:avLst/>
                </a:prstGeom>
                <a:solidFill>
                  <a:srgbClr val="FFFFFF"/>
                </a:solidFill>
                <a:ln w="9525">
                  <a:solidFill>
                    <a:srgbClr val="000000"/>
                  </a:solidFill>
                  <a:round/>
                </a:ln>
              </p:spPr>
              <p:txBody>
                <a:bodyPr/>
                <a:lstStyle/>
                <a:p>
                  <a:endParaRPr lang="zh-CN" altLang="en-US"/>
                </a:p>
              </p:txBody>
            </p:sp>
            <p:grpSp>
              <p:nvGrpSpPr>
                <p:cNvPr id="427" name="Group 144"/>
                <p:cNvGrpSpPr/>
                <p:nvPr/>
              </p:nvGrpSpPr>
              <p:grpSpPr bwMode="auto">
                <a:xfrm>
                  <a:off x="1530" y="2739"/>
                  <a:ext cx="810" cy="1252"/>
                  <a:chOff x="1530" y="2739"/>
                  <a:chExt cx="810" cy="1252"/>
                </a:xfrm>
              </p:grpSpPr>
              <p:sp>
                <p:nvSpPr>
                  <p:cNvPr id="450" name="Oval 145"/>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451" name="Oval 146"/>
                  <p:cNvSpPr>
                    <a:spLocks noChangeArrowheads="1"/>
                  </p:cNvSpPr>
                  <p:nvPr/>
                </p:nvSpPr>
                <p:spPr bwMode="auto">
                  <a:xfrm>
                    <a:off x="1695" y="2739"/>
                    <a:ext cx="360" cy="312"/>
                  </a:xfrm>
                  <a:prstGeom prst="ellipse">
                    <a:avLst/>
                  </a:prstGeom>
                  <a:solidFill>
                    <a:srgbClr val="FFFFFF"/>
                  </a:solidFill>
                  <a:ln w="9525">
                    <a:solidFill>
                      <a:srgbClr val="000000"/>
                    </a:solidFill>
                    <a:round/>
                  </a:ln>
                </p:spPr>
                <p:txBody>
                  <a:bodyPr/>
                  <a:lstStyle/>
                  <a:p>
                    <a:endParaRPr lang="zh-CN" altLang="en-US"/>
                  </a:p>
                </p:txBody>
              </p:sp>
              <p:sp>
                <p:nvSpPr>
                  <p:cNvPr id="452" name="Oval 147"/>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453" name="Line 148"/>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454" name="Line 149"/>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grpSp>
            <p:grpSp>
              <p:nvGrpSpPr>
                <p:cNvPr id="428" name="Group 150"/>
                <p:cNvGrpSpPr/>
                <p:nvPr/>
              </p:nvGrpSpPr>
              <p:grpSpPr bwMode="auto">
                <a:xfrm>
                  <a:off x="2445" y="2721"/>
                  <a:ext cx="810" cy="1252"/>
                  <a:chOff x="1530" y="2739"/>
                  <a:chExt cx="810" cy="1252"/>
                </a:xfrm>
              </p:grpSpPr>
              <p:sp>
                <p:nvSpPr>
                  <p:cNvPr id="445" name="Oval 151"/>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446" name="Oval 152"/>
                  <p:cNvSpPr>
                    <a:spLocks noChangeArrowheads="1"/>
                  </p:cNvSpPr>
                  <p:nvPr/>
                </p:nvSpPr>
                <p:spPr bwMode="auto">
                  <a:xfrm>
                    <a:off x="1695" y="2739"/>
                    <a:ext cx="360" cy="312"/>
                  </a:xfrm>
                  <a:prstGeom prst="ellipse">
                    <a:avLst/>
                  </a:prstGeom>
                  <a:solidFill>
                    <a:srgbClr val="FFFFFF"/>
                  </a:solidFill>
                  <a:ln w="9525">
                    <a:solidFill>
                      <a:srgbClr val="000000"/>
                    </a:solidFill>
                    <a:round/>
                  </a:ln>
                </p:spPr>
                <p:txBody>
                  <a:bodyPr/>
                  <a:lstStyle/>
                  <a:p>
                    <a:endParaRPr lang="zh-CN" altLang="en-US"/>
                  </a:p>
                </p:txBody>
              </p:sp>
              <p:sp>
                <p:nvSpPr>
                  <p:cNvPr id="447" name="Oval 153"/>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448" name="Line 154"/>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449" name="Line 155"/>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grpSp>
            <p:grpSp>
              <p:nvGrpSpPr>
                <p:cNvPr id="429" name="Group 156"/>
                <p:cNvGrpSpPr/>
                <p:nvPr/>
              </p:nvGrpSpPr>
              <p:grpSpPr bwMode="auto">
                <a:xfrm>
                  <a:off x="3345" y="2740"/>
                  <a:ext cx="810" cy="1252"/>
                  <a:chOff x="1530" y="2739"/>
                  <a:chExt cx="810" cy="1252"/>
                </a:xfrm>
              </p:grpSpPr>
              <p:sp>
                <p:nvSpPr>
                  <p:cNvPr id="440" name="Oval 157"/>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441" name="Oval 158"/>
                  <p:cNvSpPr>
                    <a:spLocks noChangeArrowheads="1"/>
                  </p:cNvSpPr>
                  <p:nvPr/>
                </p:nvSpPr>
                <p:spPr bwMode="auto">
                  <a:xfrm>
                    <a:off x="1695" y="2739"/>
                    <a:ext cx="360" cy="312"/>
                  </a:xfrm>
                  <a:prstGeom prst="ellipse">
                    <a:avLst/>
                  </a:prstGeom>
                  <a:solidFill>
                    <a:srgbClr val="FFFFFF"/>
                  </a:solidFill>
                  <a:ln w="9525">
                    <a:solidFill>
                      <a:srgbClr val="000000"/>
                    </a:solidFill>
                    <a:round/>
                  </a:ln>
                </p:spPr>
                <p:txBody>
                  <a:bodyPr/>
                  <a:lstStyle/>
                  <a:p>
                    <a:endParaRPr lang="zh-CN" altLang="en-US"/>
                  </a:p>
                </p:txBody>
              </p:sp>
              <p:sp>
                <p:nvSpPr>
                  <p:cNvPr id="442" name="Oval 159"/>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443" name="Line 160"/>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444" name="Line 161"/>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grpSp>
            <p:grpSp>
              <p:nvGrpSpPr>
                <p:cNvPr id="430" name="Group 162"/>
                <p:cNvGrpSpPr/>
                <p:nvPr/>
              </p:nvGrpSpPr>
              <p:grpSpPr bwMode="auto">
                <a:xfrm>
                  <a:off x="4245" y="2741"/>
                  <a:ext cx="810" cy="1252"/>
                  <a:chOff x="1530" y="2739"/>
                  <a:chExt cx="810" cy="1252"/>
                </a:xfrm>
              </p:grpSpPr>
              <p:sp>
                <p:nvSpPr>
                  <p:cNvPr id="435" name="Oval 163"/>
                  <p:cNvSpPr>
                    <a:spLocks noChangeArrowheads="1"/>
                  </p:cNvSpPr>
                  <p:nvPr/>
                </p:nvSpPr>
                <p:spPr bwMode="auto">
                  <a:xfrm>
                    <a:off x="1530" y="3679"/>
                    <a:ext cx="360" cy="312"/>
                  </a:xfrm>
                  <a:prstGeom prst="ellipse">
                    <a:avLst/>
                  </a:prstGeom>
                  <a:solidFill>
                    <a:srgbClr val="FFFFFF"/>
                  </a:solidFill>
                  <a:ln w="9525">
                    <a:solidFill>
                      <a:srgbClr val="000000"/>
                    </a:solidFill>
                    <a:round/>
                  </a:ln>
                </p:spPr>
                <p:txBody>
                  <a:bodyPr/>
                  <a:lstStyle/>
                  <a:p>
                    <a:endParaRPr lang="zh-CN" altLang="en-US"/>
                  </a:p>
                </p:txBody>
              </p:sp>
              <p:sp>
                <p:nvSpPr>
                  <p:cNvPr id="436" name="Oval 164"/>
                  <p:cNvSpPr>
                    <a:spLocks noChangeArrowheads="1"/>
                  </p:cNvSpPr>
                  <p:nvPr/>
                </p:nvSpPr>
                <p:spPr bwMode="auto">
                  <a:xfrm>
                    <a:off x="1695" y="2739"/>
                    <a:ext cx="360" cy="312"/>
                  </a:xfrm>
                  <a:prstGeom prst="ellipse">
                    <a:avLst/>
                  </a:prstGeom>
                  <a:solidFill>
                    <a:srgbClr val="FFFFFF"/>
                  </a:solidFill>
                  <a:ln w="9525">
                    <a:solidFill>
                      <a:srgbClr val="000000"/>
                    </a:solidFill>
                    <a:round/>
                  </a:ln>
                </p:spPr>
                <p:txBody>
                  <a:bodyPr/>
                  <a:lstStyle/>
                  <a:p>
                    <a:endParaRPr lang="zh-CN" altLang="en-US"/>
                  </a:p>
                </p:txBody>
              </p:sp>
              <p:sp>
                <p:nvSpPr>
                  <p:cNvPr id="437" name="Oval 165"/>
                  <p:cNvSpPr>
                    <a:spLocks noChangeArrowheads="1"/>
                  </p:cNvSpPr>
                  <p:nvPr/>
                </p:nvSpPr>
                <p:spPr bwMode="auto">
                  <a:xfrm>
                    <a:off x="1980" y="3660"/>
                    <a:ext cx="360" cy="312"/>
                  </a:xfrm>
                  <a:prstGeom prst="ellipse">
                    <a:avLst/>
                  </a:prstGeom>
                  <a:solidFill>
                    <a:srgbClr val="FFFFFF"/>
                  </a:solidFill>
                  <a:ln w="9525">
                    <a:solidFill>
                      <a:srgbClr val="000000"/>
                    </a:solidFill>
                    <a:round/>
                  </a:ln>
                </p:spPr>
                <p:txBody>
                  <a:bodyPr/>
                  <a:lstStyle/>
                  <a:p>
                    <a:endParaRPr lang="zh-CN" altLang="en-US"/>
                  </a:p>
                </p:txBody>
              </p:sp>
              <p:sp>
                <p:nvSpPr>
                  <p:cNvPr id="438" name="Line 166"/>
                  <p:cNvSpPr>
                    <a:spLocks noChangeShapeType="1"/>
                  </p:cNvSpPr>
                  <p:nvPr/>
                </p:nvSpPr>
                <p:spPr bwMode="auto">
                  <a:xfrm flipH="1">
                    <a:off x="1755" y="3051"/>
                    <a:ext cx="135" cy="631"/>
                  </a:xfrm>
                  <a:prstGeom prst="line">
                    <a:avLst/>
                  </a:prstGeom>
                  <a:noFill/>
                  <a:ln w="9525">
                    <a:solidFill>
                      <a:srgbClr val="000000"/>
                    </a:solidFill>
                    <a:round/>
                  </a:ln>
                </p:spPr>
                <p:txBody>
                  <a:bodyPr/>
                  <a:lstStyle/>
                  <a:p>
                    <a:endParaRPr lang="zh-CN" altLang="en-US"/>
                  </a:p>
                </p:txBody>
              </p:sp>
              <p:sp>
                <p:nvSpPr>
                  <p:cNvPr id="439" name="Line 167"/>
                  <p:cNvSpPr>
                    <a:spLocks noChangeShapeType="1"/>
                  </p:cNvSpPr>
                  <p:nvPr/>
                </p:nvSpPr>
                <p:spPr bwMode="auto">
                  <a:xfrm>
                    <a:off x="1890" y="3051"/>
                    <a:ext cx="225" cy="631"/>
                  </a:xfrm>
                  <a:prstGeom prst="line">
                    <a:avLst/>
                  </a:prstGeom>
                  <a:noFill/>
                  <a:ln w="9525">
                    <a:solidFill>
                      <a:srgbClr val="000000"/>
                    </a:solidFill>
                    <a:round/>
                  </a:ln>
                </p:spPr>
                <p:txBody>
                  <a:bodyPr/>
                  <a:lstStyle/>
                  <a:p>
                    <a:endParaRPr lang="zh-CN" altLang="en-US"/>
                  </a:p>
                </p:txBody>
              </p:sp>
            </p:grpSp>
            <p:sp>
              <p:nvSpPr>
                <p:cNvPr id="431" name="Line 168"/>
                <p:cNvSpPr>
                  <a:spLocks noChangeShapeType="1"/>
                </p:cNvSpPr>
                <p:nvPr/>
              </p:nvSpPr>
              <p:spPr bwMode="auto">
                <a:xfrm flipH="1">
                  <a:off x="1980" y="2065"/>
                  <a:ext cx="1215" cy="719"/>
                </a:xfrm>
                <a:prstGeom prst="line">
                  <a:avLst/>
                </a:prstGeom>
                <a:noFill/>
                <a:ln w="9525">
                  <a:solidFill>
                    <a:srgbClr val="000000"/>
                  </a:solidFill>
                  <a:round/>
                </a:ln>
              </p:spPr>
              <p:txBody>
                <a:bodyPr/>
                <a:lstStyle/>
                <a:p>
                  <a:endParaRPr lang="zh-CN" altLang="en-US"/>
                </a:p>
              </p:txBody>
            </p:sp>
            <p:sp>
              <p:nvSpPr>
                <p:cNvPr id="432" name="Line 169"/>
                <p:cNvSpPr>
                  <a:spLocks noChangeShapeType="1"/>
                </p:cNvSpPr>
                <p:nvPr/>
              </p:nvSpPr>
              <p:spPr bwMode="auto">
                <a:xfrm flipH="1">
                  <a:off x="2805" y="2065"/>
                  <a:ext cx="390" cy="656"/>
                </a:xfrm>
                <a:prstGeom prst="line">
                  <a:avLst/>
                </a:prstGeom>
                <a:noFill/>
                <a:ln w="9525">
                  <a:solidFill>
                    <a:srgbClr val="000000"/>
                  </a:solidFill>
                  <a:round/>
                </a:ln>
              </p:spPr>
              <p:txBody>
                <a:bodyPr/>
                <a:lstStyle/>
                <a:p>
                  <a:endParaRPr lang="zh-CN" altLang="en-US"/>
                </a:p>
              </p:txBody>
            </p:sp>
            <p:sp>
              <p:nvSpPr>
                <p:cNvPr id="433" name="Line 170"/>
                <p:cNvSpPr>
                  <a:spLocks noChangeShapeType="1"/>
                </p:cNvSpPr>
                <p:nvPr/>
              </p:nvSpPr>
              <p:spPr bwMode="auto">
                <a:xfrm>
                  <a:off x="3255" y="2065"/>
                  <a:ext cx="450" cy="676"/>
                </a:xfrm>
                <a:prstGeom prst="line">
                  <a:avLst/>
                </a:prstGeom>
                <a:noFill/>
                <a:ln w="9525">
                  <a:solidFill>
                    <a:srgbClr val="000000"/>
                  </a:solidFill>
                  <a:round/>
                </a:ln>
              </p:spPr>
              <p:txBody>
                <a:bodyPr/>
                <a:lstStyle/>
                <a:p>
                  <a:endParaRPr lang="zh-CN" altLang="en-US"/>
                </a:p>
              </p:txBody>
            </p:sp>
            <p:sp>
              <p:nvSpPr>
                <p:cNvPr id="434" name="Line 171"/>
                <p:cNvSpPr>
                  <a:spLocks noChangeShapeType="1"/>
                </p:cNvSpPr>
                <p:nvPr/>
              </p:nvSpPr>
              <p:spPr bwMode="auto">
                <a:xfrm>
                  <a:off x="3345" y="2065"/>
                  <a:ext cx="1260" cy="719"/>
                </a:xfrm>
                <a:prstGeom prst="line">
                  <a:avLst/>
                </a:prstGeom>
                <a:noFill/>
                <a:ln w="9525">
                  <a:solidFill>
                    <a:srgbClr val="000000"/>
                  </a:solidFill>
                  <a:round/>
                </a:ln>
              </p:spPr>
              <p:txBody>
                <a:bodyPr/>
                <a:lstStyle/>
                <a:p>
                  <a:endParaRPr lang="zh-CN" altLang="en-US"/>
                </a:p>
              </p:txBody>
            </p:sp>
          </p:grpSp>
          <p:sp>
            <p:nvSpPr>
              <p:cNvPr id="424" name="Line 172"/>
              <p:cNvSpPr>
                <a:spLocks noChangeShapeType="1"/>
              </p:cNvSpPr>
              <p:nvPr/>
            </p:nvSpPr>
            <p:spPr bwMode="auto">
              <a:xfrm flipH="1">
                <a:off x="3345" y="861"/>
                <a:ext cx="4620" cy="1047"/>
              </a:xfrm>
              <a:prstGeom prst="line">
                <a:avLst/>
              </a:prstGeom>
              <a:noFill/>
              <a:ln w="9525">
                <a:solidFill>
                  <a:srgbClr val="000000"/>
                </a:solidFill>
                <a:round/>
              </a:ln>
            </p:spPr>
            <p:txBody>
              <a:bodyPr/>
              <a:lstStyle/>
              <a:p>
                <a:endParaRPr lang="zh-CN" altLang="en-US"/>
              </a:p>
            </p:txBody>
          </p:sp>
          <p:sp>
            <p:nvSpPr>
              <p:cNvPr id="425" name="Line 173"/>
              <p:cNvSpPr>
                <a:spLocks noChangeShapeType="1"/>
              </p:cNvSpPr>
              <p:nvPr/>
            </p:nvSpPr>
            <p:spPr bwMode="auto">
              <a:xfrm>
                <a:off x="8115" y="861"/>
                <a:ext cx="4005" cy="1204"/>
              </a:xfrm>
              <a:prstGeom prst="line">
                <a:avLst/>
              </a:prstGeom>
              <a:noFill/>
              <a:ln w="9525">
                <a:solidFill>
                  <a:srgbClr val="000000"/>
                </a:solidFill>
                <a:round/>
              </a:ln>
            </p:spPr>
            <p:txBody>
              <a:bodyPr/>
              <a:lstStyle/>
              <a:p>
                <a:endParaRPr lang="zh-CN" altLang="en-US"/>
              </a:p>
            </p:txBody>
          </p:sp>
        </p:grpSp>
      </p:grpSp>
      <p:sp>
        <p:nvSpPr>
          <p:cNvPr id="513" name="Rectangle 174"/>
          <p:cNvSpPr>
            <a:spLocks noChangeArrowheads="1"/>
          </p:cNvSpPr>
          <p:nvPr/>
        </p:nvSpPr>
        <p:spPr bwMode="auto">
          <a:xfrm>
            <a:off x="4032281" y="5786454"/>
            <a:ext cx="4968875" cy="358775"/>
          </a:xfrm>
          <a:prstGeom prst="rect">
            <a:avLst/>
          </a:prstGeom>
          <a:noFill/>
          <a:ln w="12700" cap="sq">
            <a:noFill/>
            <a:miter lim="800000"/>
            <a:headEnd type="none" w="sm" len="sm"/>
            <a:tailEnd type="none" w="sm" len="sm"/>
          </a:ln>
        </p:spPr>
        <p:txBody>
          <a:bodyPr wrap="none" anchor="ctr"/>
          <a:lstStyle/>
          <a:p>
            <a:pPr algn="ctr"/>
            <a:r>
              <a:rPr lang="zh-CN" altLang="en-US" dirty="0"/>
              <a:t>第二个状态空间树只是交换了解向量分量的位置</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回溯算法的效率分析</a:t>
            </a:r>
            <a:endParaRPr lang="zh-CN" altLang="en-US" dirty="0"/>
          </a:p>
        </p:txBody>
      </p:sp>
      <p:sp>
        <p:nvSpPr>
          <p:cNvPr id="3" name="内容占位符 2"/>
          <p:cNvSpPr>
            <a:spLocks noGrp="1"/>
          </p:cNvSpPr>
          <p:nvPr>
            <p:ph idx="1"/>
          </p:nvPr>
        </p:nvSpPr>
        <p:spPr>
          <a:xfrm>
            <a:off x="71406" y="1643050"/>
            <a:ext cx="8229600" cy="4487875"/>
          </a:xfrm>
        </p:spPr>
        <p:txBody>
          <a:bodyPr/>
          <a:lstStyle/>
          <a:p>
            <a:pPr lvl="1"/>
            <a:r>
              <a:rPr lang="zh-CN" altLang="en-US" sz="2400" dirty="0" smtClean="0"/>
              <a:t>蒙特卡罗效率估计</a:t>
            </a:r>
            <a:endParaRPr lang="en-US" altLang="zh-CN" sz="2400" dirty="0" smtClean="0"/>
          </a:p>
          <a:p>
            <a:pPr lvl="2">
              <a:lnSpc>
                <a:spcPct val="90000"/>
              </a:lnSpc>
            </a:pPr>
            <a:r>
              <a:rPr lang="zh-CN" altLang="en-US" sz="2000" dirty="0" smtClean="0"/>
              <a:t>状态空间树上节点的个数：假定</a:t>
            </a:r>
            <a:r>
              <a:rPr lang="en-US" altLang="zh-CN" sz="2000" dirty="0" err="1" smtClean="0"/>
              <a:t>x</a:t>
            </a:r>
            <a:r>
              <a:rPr lang="en-US" altLang="zh-CN" sz="2000" baseline="-25000" dirty="0" err="1" smtClean="0"/>
              <a:t>k</a:t>
            </a:r>
            <a:endParaRPr lang="zh-CN" altLang="en-US" sz="2000" dirty="0" smtClean="0"/>
          </a:p>
          <a:p>
            <a:pPr lvl="2">
              <a:lnSpc>
                <a:spcPct val="90000"/>
              </a:lnSpc>
              <a:buNone/>
            </a:pPr>
            <a:r>
              <a:rPr lang="zh-CN" altLang="en-US" sz="2000" dirty="0" smtClean="0"/>
              <a:t>有</a:t>
            </a:r>
            <a:r>
              <a:rPr lang="en-US" altLang="zh-CN" sz="2000" dirty="0" err="1" smtClean="0"/>
              <a:t>m</a:t>
            </a:r>
            <a:r>
              <a:rPr lang="en-US" altLang="zh-CN" sz="2000" baseline="-25000" dirty="0" err="1" smtClean="0"/>
              <a:t>k</a:t>
            </a:r>
            <a:r>
              <a:rPr lang="zh-CN" altLang="en-US" sz="2000" dirty="0" smtClean="0"/>
              <a:t>种可能的取值，则解空间树中节</a:t>
            </a:r>
            <a:endParaRPr lang="zh-CN" altLang="en-US" sz="2000" dirty="0" smtClean="0"/>
          </a:p>
          <a:p>
            <a:pPr lvl="2">
              <a:lnSpc>
                <a:spcPct val="90000"/>
              </a:lnSpc>
              <a:buNone/>
            </a:pPr>
            <a:r>
              <a:rPr lang="zh-CN" altLang="en-US" sz="2000" dirty="0" smtClean="0"/>
              <a:t>点总数为</a:t>
            </a:r>
            <a:r>
              <a:rPr lang="en-US" altLang="zh-CN" sz="2000" dirty="0" smtClean="0"/>
              <a:t>m=1+m</a:t>
            </a:r>
            <a:r>
              <a:rPr lang="en-US" altLang="zh-CN" sz="2000" baseline="-25000" dirty="0" smtClean="0"/>
              <a:t>1</a:t>
            </a:r>
            <a:r>
              <a:rPr lang="en-US" altLang="zh-CN" sz="2000" dirty="0" smtClean="0"/>
              <a:t>+m</a:t>
            </a:r>
            <a:r>
              <a:rPr lang="en-US" altLang="zh-CN" sz="2000" baseline="-25000" dirty="0" smtClean="0"/>
              <a:t>1</a:t>
            </a:r>
            <a:r>
              <a:rPr lang="en-US" altLang="zh-CN" sz="2000" dirty="0" smtClean="0"/>
              <a:t>m</a:t>
            </a:r>
            <a:r>
              <a:rPr lang="en-US" altLang="zh-CN" sz="2000" baseline="-25000" dirty="0" smtClean="0"/>
              <a:t>2</a:t>
            </a:r>
            <a:r>
              <a:rPr lang="en-US" altLang="zh-CN" sz="2000" dirty="0" smtClean="0"/>
              <a:t>+…+m</a:t>
            </a:r>
            <a:r>
              <a:rPr lang="en-US" altLang="zh-CN" sz="2000" baseline="-25000" dirty="0" smtClean="0"/>
              <a:t>1</a:t>
            </a:r>
            <a:r>
              <a:rPr lang="en-US" altLang="zh-CN" sz="2000" dirty="0" smtClean="0"/>
              <a:t>…</a:t>
            </a:r>
            <a:r>
              <a:rPr lang="en-US" altLang="zh-CN" sz="2000" dirty="0" err="1" smtClean="0"/>
              <a:t>m</a:t>
            </a:r>
            <a:r>
              <a:rPr lang="en-US" altLang="zh-CN" sz="2000" baseline="-25000" dirty="0" err="1" smtClean="0"/>
              <a:t>n</a:t>
            </a:r>
            <a:endParaRPr lang="en-US" altLang="zh-CN" sz="2000" baseline="-25000" dirty="0" smtClean="0"/>
          </a:p>
          <a:p>
            <a:pPr lvl="2">
              <a:lnSpc>
                <a:spcPct val="90000"/>
              </a:lnSpc>
            </a:pPr>
            <a:r>
              <a:rPr lang="zh-CN" altLang="en-US" sz="2000" dirty="0" smtClean="0"/>
              <a:t>回溯算法在搜索所有可行解过程中，</a:t>
            </a:r>
            <a:endParaRPr lang="zh-CN" altLang="en-US" sz="2000" dirty="0" smtClean="0"/>
          </a:p>
          <a:p>
            <a:pPr lvl="2">
              <a:lnSpc>
                <a:spcPct val="90000"/>
              </a:lnSpc>
              <a:buNone/>
            </a:pPr>
            <a:r>
              <a:rPr lang="zh-CN" altLang="en-US" sz="2000" dirty="0" smtClean="0"/>
              <a:t>由于采用剪枝函数</a:t>
            </a:r>
            <a:r>
              <a:rPr lang="en-US" altLang="zh-CN" sz="2000" dirty="0" smtClean="0"/>
              <a:t>,</a:t>
            </a:r>
            <a:r>
              <a:rPr lang="zh-CN" altLang="en-US" sz="2000" dirty="0" smtClean="0"/>
              <a:t> 并没有生成所有节点。</a:t>
            </a:r>
            <a:endParaRPr lang="zh-CN" altLang="en-US" sz="2000" dirty="0" smtClean="0"/>
          </a:p>
          <a:p>
            <a:pPr lvl="2">
              <a:lnSpc>
                <a:spcPct val="90000"/>
              </a:lnSpc>
            </a:pPr>
            <a:r>
              <a:rPr lang="zh-CN" altLang="en-US" sz="2000" dirty="0" smtClean="0"/>
              <a:t>当</a:t>
            </a:r>
            <a:r>
              <a:rPr lang="en-US" altLang="zh-CN" sz="2000" dirty="0" smtClean="0"/>
              <a:t>x</a:t>
            </a:r>
            <a:r>
              <a:rPr lang="en-US" altLang="zh-CN" sz="2000" baseline="-25000" dirty="0" smtClean="0"/>
              <a:t>1</a:t>
            </a:r>
            <a:r>
              <a:rPr lang="en-US" altLang="zh-CN" sz="2000" dirty="0" smtClean="0"/>
              <a:t>,…,x</a:t>
            </a:r>
            <a:r>
              <a:rPr lang="en-US" altLang="zh-CN" sz="2000" baseline="-25000" dirty="0" smtClean="0"/>
              <a:t>k-1</a:t>
            </a:r>
            <a:r>
              <a:rPr lang="zh-CN" altLang="en-US" sz="2000" dirty="0" smtClean="0"/>
              <a:t>的值取定之后</a:t>
            </a:r>
            <a:r>
              <a:rPr lang="en-US" altLang="zh-CN" sz="2000" dirty="0" smtClean="0"/>
              <a:t>, </a:t>
            </a:r>
            <a:r>
              <a:rPr lang="en-US" altLang="zh-CN" sz="2000" dirty="0" err="1" smtClean="0"/>
              <a:t>x</a:t>
            </a:r>
            <a:r>
              <a:rPr lang="en-US" altLang="zh-CN" sz="2000" baseline="-25000" dirty="0" err="1" smtClean="0"/>
              <a:t>k</a:t>
            </a:r>
            <a:r>
              <a:rPr lang="zh-CN" altLang="en-US" sz="2000" dirty="0" smtClean="0"/>
              <a:t>必须在</a:t>
            </a:r>
            <a:endParaRPr lang="en-US" altLang="zh-CN" sz="2000" dirty="0" smtClean="0"/>
          </a:p>
          <a:p>
            <a:pPr lvl="2">
              <a:lnSpc>
                <a:spcPct val="90000"/>
              </a:lnSpc>
              <a:buNone/>
            </a:pPr>
            <a:r>
              <a:rPr lang="en-US" altLang="zh-CN" sz="2000" dirty="0" smtClean="0"/>
              <a:t>T(x</a:t>
            </a:r>
            <a:r>
              <a:rPr lang="en-US" altLang="zh-CN" sz="2000" baseline="-25000" dirty="0" smtClean="0"/>
              <a:t>1</a:t>
            </a:r>
            <a:r>
              <a:rPr lang="en-US" altLang="zh-CN" sz="2000" dirty="0" smtClean="0"/>
              <a:t>,…,x</a:t>
            </a:r>
            <a:r>
              <a:rPr lang="en-US" altLang="zh-CN" sz="2000" baseline="-25000" dirty="0" smtClean="0"/>
              <a:t>k-1</a:t>
            </a:r>
            <a:r>
              <a:rPr lang="en-US" altLang="zh-CN" sz="2000" dirty="0" smtClean="0"/>
              <a:t>)</a:t>
            </a:r>
            <a:r>
              <a:rPr lang="zh-CN" altLang="en-US" sz="2000" dirty="0" smtClean="0"/>
              <a:t>中取值，且满足约束条件</a:t>
            </a:r>
            <a:r>
              <a:rPr lang="en-US" altLang="zh-CN" sz="2000" dirty="0" err="1" smtClean="0"/>
              <a:t>B</a:t>
            </a:r>
            <a:r>
              <a:rPr lang="en-US" altLang="zh-CN" sz="2000" baseline="-25000" dirty="0" err="1" smtClean="0"/>
              <a:t>k</a:t>
            </a:r>
            <a:r>
              <a:rPr lang="zh-CN" altLang="en-US" sz="2000" dirty="0" smtClean="0"/>
              <a:t>。</a:t>
            </a:r>
            <a:endParaRPr lang="zh-CN" altLang="en-US" sz="2000" dirty="0" smtClean="0"/>
          </a:p>
          <a:p>
            <a:pPr lvl="2">
              <a:lnSpc>
                <a:spcPct val="90000"/>
              </a:lnSpc>
            </a:pPr>
            <a:r>
              <a:rPr lang="zh-CN" altLang="en-US" sz="2000" dirty="0" smtClean="0"/>
              <a:t>采用“随机生成路径”的办法</a:t>
            </a:r>
            <a:endParaRPr lang="en-US" altLang="zh-CN" sz="2000" dirty="0" smtClean="0"/>
          </a:p>
          <a:p>
            <a:pPr lvl="2">
              <a:lnSpc>
                <a:spcPct val="90000"/>
              </a:lnSpc>
              <a:buNone/>
            </a:pPr>
            <a:r>
              <a:rPr lang="zh-CN" altLang="en-US" sz="2000" dirty="0" smtClean="0"/>
              <a:t>估计回溯算法对于具体实例所产生</a:t>
            </a:r>
            <a:endParaRPr lang="en-US" altLang="zh-CN" sz="2000" dirty="0" smtClean="0"/>
          </a:p>
          <a:p>
            <a:pPr lvl="2">
              <a:lnSpc>
                <a:spcPct val="90000"/>
              </a:lnSpc>
              <a:buNone/>
            </a:pPr>
            <a:r>
              <a:rPr lang="zh-CN" altLang="en-US" sz="2000" dirty="0" smtClean="0"/>
              <a:t>的状态空间树中节点的数目，以此</a:t>
            </a:r>
            <a:endParaRPr lang="en-US" altLang="zh-CN" sz="2000" dirty="0" smtClean="0"/>
          </a:p>
          <a:p>
            <a:pPr lvl="2">
              <a:lnSpc>
                <a:spcPct val="90000"/>
              </a:lnSpc>
              <a:buNone/>
            </a:pPr>
            <a:r>
              <a:rPr lang="zh-CN" altLang="en-US" sz="2000" dirty="0" smtClean="0"/>
              <a:t>来估计算法的效率。</a:t>
            </a:r>
            <a:endParaRPr lang="zh-CN" altLang="en-US" sz="2000" dirty="0" smtClean="0"/>
          </a:p>
          <a:p>
            <a:pPr lvl="2"/>
            <a:r>
              <a:rPr lang="en-US" altLang="zh-CN" sz="2000" dirty="0" smtClean="0">
                <a:latin typeface="Times New Roman" panose="02020603050405020304" pitchFamily="18" charset="0"/>
              </a:rPr>
              <a:t>Choose(T)</a:t>
            </a:r>
            <a:r>
              <a:rPr lang="zh-CN" altLang="en-US" sz="2000" dirty="0" smtClean="0">
                <a:latin typeface="Times New Roman" panose="02020603050405020304" pitchFamily="18" charset="0"/>
              </a:rPr>
              <a:t>是从</a:t>
            </a:r>
            <a:r>
              <a:rPr lang="en-US" altLang="zh-CN" sz="2000" dirty="0" smtClean="0">
                <a:latin typeface="Times New Roman" panose="02020603050405020304" pitchFamily="18" charset="0"/>
              </a:rPr>
              <a:t>T</a:t>
            </a:r>
            <a:r>
              <a:rPr lang="zh-CN" altLang="en-US" sz="2000" dirty="0" smtClean="0">
                <a:latin typeface="Times New Roman" panose="02020603050405020304" pitchFamily="18" charset="0"/>
              </a:rPr>
              <a:t>中随机地挑选一个元素。</a:t>
            </a:r>
            <a:endParaRPr lang="zh-CN" altLang="en-US" sz="2000" dirty="0"/>
          </a:p>
        </p:txBody>
      </p:sp>
      <p:sp>
        <p:nvSpPr>
          <p:cNvPr id="4" name="TextBox 3"/>
          <p:cNvSpPr txBox="1"/>
          <p:nvPr/>
        </p:nvSpPr>
        <p:spPr>
          <a:xfrm>
            <a:off x="5433102" y="1392734"/>
            <a:ext cx="3281668" cy="4678204"/>
          </a:xfrm>
          <a:prstGeom prst="rect">
            <a:avLst/>
          </a:prstGeom>
          <a:noFill/>
        </p:spPr>
        <p:txBody>
          <a:bodyPr wrap="none" rtlCol="0">
            <a:spAutoFit/>
          </a:bodyPr>
          <a:lstStyle/>
          <a:p>
            <a:pPr algn="l" eaLnBrk="1" hangingPunct="1"/>
            <a:r>
              <a:rPr lang="en-US" altLang="zh-CN" sz="2000" b="1" dirty="0" smtClean="0">
                <a:latin typeface="Times New Roman" panose="02020603050405020304" pitchFamily="18" charset="0"/>
              </a:rPr>
              <a:t>Estimate</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程序沿着状态空</a:t>
            </a:r>
            <a:endParaRPr lang="zh-CN" altLang="en-US" sz="2000" dirty="0" smtClean="0">
              <a:latin typeface="Times New Roman" panose="02020603050405020304" pitchFamily="18" charset="0"/>
            </a:endParaRPr>
          </a:p>
          <a:p>
            <a:pPr algn="l" eaLnBrk="1" hangingPunct="1"/>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间树中一条随机路径估计</a:t>
            </a:r>
            <a:endParaRPr lang="zh-CN" altLang="en-US" sz="2000" dirty="0" smtClean="0">
              <a:latin typeface="Times New Roman" panose="02020603050405020304" pitchFamily="18" charset="0"/>
            </a:endParaRPr>
          </a:p>
          <a:p>
            <a:pPr algn="l" eaLnBrk="1" hangingPunct="1"/>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回溯法生成的节点总数 </a:t>
            </a:r>
            <a:r>
              <a:rPr lang="en-US" altLang="zh-CN" sz="2000" dirty="0" smtClean="0">
                <a:latin typeface="Times New Roman" panose="02020603050405020304" pitchFamily="18" charset="0"/>
              </a:rPr>
              <a:t>m</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m:=1; r:=1; k:=1;</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  loop</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T:={X[k]</a:t>
            </a: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X[k]</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T(X[1], …</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X[k-1]) and </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B</a:t>
            </a:r>
            <a:r>
              <a:rPr lang="en-US" altLang="zh-CN" sz="2000" baseline="-25000" dirty="0" err="1" smtClean="0">
                <a:latin typeface="Times New Roman" panose="02020603050405020304" pitchFamily="18" charset="0"/>
              </a:rPr>
              <a:t>k</a:t>
            </a:r>
            <a:r>
              <a:rPr lang="en-US" altLang="zh-CN" sz="2000" dirty="0" smtClean="0">
                <a:latin typeface="Times New Roman" panose="02020603050405020304" pitchFamily="18" charset="0"/>
              </a:rPr>
              <a:t>(X[1], …</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X[k])=true};</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if</a:t>
            </a:r>
            <a:r>
              <a:rPr lang="en-US" altLang="zh-CN" sz="2000" dirty="0" smtClean="0">
                <a:latin typeface="Times New Roman" panose="02020603050405020304" pitchFamily="18" charset="0"/>
              </a:rPr>
              <a:t> T ={} </a:t>
            </a:r>
            <a:r>
              <a:rPr lang="en-US" altLang="zh-CN" sz="2000" b="1" dirty="0" smtClean="0">
                <a:latin typeface="Times New Roman" panose="02020603050405020304" pitchFamily="18" charset="0"/>
              </a:rPr>
              <a:t>then</a:t>
            </a:r>
            <a:r>
              <a:rPr lang="en-US" altLang="zh-CN" sz="2000" dirty="0" smtClean="0">
                <a:latin typeface="Times New Roman" panose="02020603050405020304" pitchFamily="18" charset="0"/>
              </a:rPr>
              <a:t> exit; </a:t>
            </a:r>
            <a:r>
              <a:rPr lang="en-US" altLang="zh-CN" sz="2000" b="1" dirty="0" smtClean="0">
                <a:latin typeface="Times New Roman" panose="02020603050405020304" pitchFamily="18" charset="0"/>
              </a:rPr>
              <a:t>end{if}</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r:=r*size(T); m:=</a:t>
            </a:r>
            <a:r>
              <a:rPr lang="en-US" altLang="zh-CN" sz="2000" dirty="0" err="1" smtClean="0">
                <a:latin typeface="Times New Roman" panose="02020603050405020304" pitchFamily="18" charset="0"/>
              </a:rPr>
              <a:t>m+r</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X[k]:=Choose(T);  k:=k+1;</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  end{loop}</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return(m);</a:t>
            </a:r>
            <a:endParaRPr lang="en-US" altLang="zh-CN" sz="2000"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end{Estimate}</a:t>
            </a: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回溯算法的效率分析</a:t>
            </a:r>
            <a:endParaRPr lang="zh-CN" altLang="en-US" dirty="0"/>
          </a:p>
        </p:txBody>
      </p:sp>
      <p:sp>
        <p:nvSpPr>
          <p:cNvPr id="3" name="内容占位符 2"/>
          <p:cNvSpPr>
            <a:spLocks noGrp="1"/>
          </p:cNvSpPr>
          <p:nvPr>
            <p:ph idx="1"/>
          </p:nvPr>
        </p:nvSpPr>
        <p:spPr>
          <a:xfrm>
            <a:off x="457200" y="1071546"/>
            <a:ext cx="8229600" cy="500066"/>
          </a:xfrm>
        </p:spPr>
        <p:txBody>
          <a:bodyPr/>
          <a:lstStyle/>
          <a:p>
            <a:r>
              <a:rPr lang="zh-CN" altLang="en-US" sz="2400" dirty="0" smtClean="0"/>
              <a:t>回溯法效率估计实例：</a:t>
            </a:r>
            <a:r>
              <a:rPr lang="en-US" altLang="zh-CN" sz="2400" dirty="0" smtClean="0"/>
              <a:t>8</a:t>
            </a:r>
            <a:r>
              <a:rPr lang="zh-CN" altLang="en-US" sz="2400" dirty="0" smtClean="0"/>
              <a:t>皇后问题</a:t>
            </a:r>
            <a:endParaRPr lang="zh-CN" altLang="en-US" sz="2400" dirty="0"/>
          </a:p>
        </p:txBody>
      </p:sp>
      <p:grpSp>
        <p:nvGrpSpPr>
          <p:cNvPr id="4" name="Group 4"/>
          <p:cNvGrpSpPr/>
          <p:nvPr/>
        </p:nvGrpSpPr>
        <p:grpSpPr bwMode="auto">
          <a:xfrm>
            <a:off x="611188" y="1622430"/>
            <a:ext cx="1951037" cy="1952625"/>
            <a:chOff x="1440" y="1937"/>
            <a:chExt cx="2340" cy="2508"/>
          </a:xfrm>
        </p:grpSpPr>
        <p:sp>
          <p:nvSpPr>
            <p:cNvPr id="5" name="Rectangle 5"/>
            <p:cNvSpPr>
              <a:spLocks noChangeArrowheads="1"/>
            </p:cNvSpPr>
            <p:nvPr/>
          </p:nvSpPr>
          <p:spPr bwMode="auto">
            <a:xfrm>
              <a:off x="1440" y="1937"/>
              <a:ext cx="2340" cy="2496"/>
            </a:xfrm>
            <a:prstGeom prst="rect">
              <a:avLst/>
            </a:prstGeom>
            <a:noFill/>
            <a:ln w="9525">
              <a:solidFill>
                <a:srgbClr val="000000"/>
              </a:solidFill>
              <a:miter lim="800000"/>
            </a:ln>
          </p:spPr>
          <p:txBody>
            <a:bodyPr lIns="18000" tIns="10800" rIns="18000" bIns="10800"/>
            <a:lstStyle/>
            <a:p>
              <a:pPr algn="just"/>
              <a:r>
                <a:rPr lang="en-US" altLang="zh-CN" sz="1600" dirty="0">
                  <a:latin typeface="Times New Roman" panose="02020603050405020304" pitchFamily="18" charset="0"/>
                </a:rPr>
                <a:t>      1  </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2</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3</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4</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5</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a:t>
              </a:r>
              <a:endParaRPr lang="en-US" altLang="zh-CN" sz="1600" dirty="0">
                <a:latin typeface="Times New Roman" panose="02020603050405020304" pitchFamily="18" charset="0"/>
              </a:endParaRPr>
            </a:p>
            <a:p>
              <a:pPr algn="just"/>
              <a:endParaRPr lang="en-US" altLang="zh-CN" sz="1600" dirty="0">
                <a:latin typeface="Times New Roman" panose="02020603050405020304" pitchFamily="18" charset="0"/>
              </a:endParaRPr>
            </a:p>
            <a:p>
              <a:endParaRPr lang="en-US" altLang="zh-CN" sz="1600" dirty="0"/>
            </a:p>
          </p:txBody>
        </p:sp>
        <p:sp>
          <p:nvSpPr>
            <p:cNvPr id="6" name="Line 6"/>
            <p:cNvSpPr>
              <a:spLocks noChangeShapeType="1"/>
            </p:cNvSpPr>
            <p:nvPr/>
          </p:nvSpPr>
          <p:spPr bwMode="auto">
            <a:xfrm>
              <a:off x="1440" y="3186"/>
              <a:ext cx="2340" cy="0"/>
            </a:xfrm>
            <a:prstGeom prst="line">
              <a:avLst/>
            </a:prstGeom>
            <a:noFill/>
            <a:ln w="9525">
              <a:solidFill>
                <a:srgbClr val="000000"/>
              </a:solidFill>
              <a:round/>
            </a:ln>
          </p:spPr>
          <p:txBody>
            <a:bodyPr/>
            <a:lstStyle/>
            <a:p>
              <a:endParaRPr lang="zh-CN" altLang="en-US"/>
            </a:p>
          </p:txBody>
        </p:sp>
        <p:sp>
          <p:nvSpPr>
            <p:cNvPr id="7" name="Line 7"/>
            <p:cNvSpPr>
              <a:spLocks noChangeShapeType="1"/>
            </p:cNvSpPr>
            <p:nvPr/>
          </p:nvSpPr>
          <p:spPr bwMode="auto">
            <a:xfrm>
              <a:off x="2630" y="1948"/>
              <a:ext cx="0" cy="2496"/>
            </a:xfrm>
            <a:prstGeom prst="line">
              <a:avLst/>
            </a:prstGeom>
            <a:noFill/>
            <a:ln w="9525">
              <a:solidFill>
                <a:srgbClr val="000000"/>
              </a:solidFill>
              <a:round/>
            </a:ln>
          </p:spPr>
          <p:txBody>
            <a:bodyPr/>
            <a:lstStyle/>
            <a:p>
              <a:endParaRPr lang="zh-CN" altLang="en-US"/>
            </a:p>
          </p:txBody>
        </p:sp>
        <p:sp>
          <p:nvSpPr>
            <p:cNvPr id="8" name="Line 8"/>
            <p:cNvSpPr>
              <a:spLocks noChangeShapeType="1"/>
            </p:cNvSpPr>
            <p:nvPr/>
          </p:nvSpPr>
          <p:spPr bwMode="auto">
            <a:xfrm>
              <a:off x="1440" y="2562"/>
              <a:ext cx="2340" cy="0"/>
            </a:xfrm>
            <a:prstGeom prst="line">
              <a:avLst/>
            </a:prstGeom>
            <a:noFill/>
            <a:ln w="9525">
              <a:solidFill>
                <a:srgbClr val="000000"/>
              </a:solidFill>
              <a:round/>
            </a:ln>
          </p:spPr>
          <p:txBody>
            <a:bodyPr/>
            <a:lstStyle/>
            <a:p>
              <a:endParaRPr lang="zh-CN" altLang="en-US"/>
            </a:p>
          </p:txBody>
        </p:sp>
        <p:sp>
          <p:nvSpPr>
            <p:cNvPr id="9" name="Line 9"/>
            <p:cNvSpPr>
              <a:spLocks noChangeShapeType="1"/>
            </p:cNvSpPr>
            <p:nvPr/>
          </p:nvSpPr>
          <p:spPr bwMode="auto">
            <a:xfrm>
              <a:off x="1440" y="3499"/>
              <a:ext cx="2340" cy="0"/>
            </a:xfrm>
            <a:prstGeom prst="line">
              <a:avLst/>
            </a:prstGeom>
            <a:noFill/>
            <a:ln w="9525">
              <a:solidFill>
                <a:srgbClr val="000000"/>
              </a:solidFill>
              <a:round/>
            </a:ln>
          </p:spPr>
          <p:txBody>
            <a:bodyPr/>
            <a:lstStyle/>
            <a:p>
              <a:endParaRPr lang="zh-CN" altLang="en-US"/>
            </a:p>
          </p:txBody>
        </p:sp>
        <p:sp>
          <p:nvSpPr>
            <p:cNvPr id="10" name="Line 10"/>
            <p:cNvSpPr>
              <a:spLocks noChangeShapeType="1"/>
            </p:cNvSpPr>
            <p:nvPr/>
          </p:nvSpPr>
          <p:spPr bwMode="auto">
            <a:xfrm>
              <a:off x="1440" y="2250"/>
              <a:ext cx="2340" cy="0"/>
            </a:xfrm>
            <a:prstGeom prst="line">
              <a:avLst/>
            </a:prstGeom>
            <a:noFill/>
            <a:ln w="9525">
              <a:solidFill>
                <a:srgbClr val="000000"/>
              </a:solidFill>
              <a:round/>
            </a:ln>
          </p:spPr>
          <p:txBody>
            <a:bodyPr/>
            <a:lstStyle/>
            <a:p>
              <a:endParaRPr lang="zh-CN" altLang="en-US"/>
            </a:p>
          </p:txBody>
        </p:sp>
        <p:sp>
          <p:nvSpPr>
            <p:cNvPr id="11" name="Line 11"/>
            <p:cNvSpPr>
              <a:spLocks noChangeShapeType="1"/>
            </p:cNvSpPr>
            <p:nvPr/>
          </p:nvSpPr>
          <p:spPr bwMode="auto">
            <a:xfrm>
              <a:off x="1440" y="2874"/>
              <a:ext cx="2340" cy="0"/>
            </a:xfrm>
            <a:prstGeom prst="line">
              <a:avLst/>
            </a:prstGeom>
            <a:noFill/>
            <a:ln w="9525">
              <a:solidFill>
                <a:srgbClr val="000000"/>
              </a:solidFill>
              <a:round/>
            </a:ln>
          </p:spPr>
          <p:txBody>
            <a:bodyPr/>
            <a:lstStyle/>
            <a:p>
              <a:endParaRPr lang="zh-CN" altLang="en-US"/>
            </a:p>
          </p:txBody>
        </p:sp>
        <p:sp>
          <p:nvSpPr>
            <p:cNvPr id="12" name="Line 12"/>
            <p:cNvSpPr>
              <a:spLocks noChangeShapeType="1"/>
            </p:cNvSpPr>
            <p:nvPr/>
          </p:nvSpPr>
          <p:spPr bwMode="auto">
            <a:xfrm>
              <a:off x="1440" y="3810"/>
              <a:ext cx="2340" cy="0"/>
            </a:xfrm>
            <a:prstGeom prst="line">
              <a:avLst/>
            </a:prstGeom>
            <a:noFill/>
            <a:ln w="9525">
              <a:solidFill>
                <a:srgbClr val="000000"/>
              </a:solidFill>
              <a:round/>
            </a:ln>
          </p:spPr>
          <p:txBody>
            <a:bodyPr/>
            <a:lstStyle/>
            <a:p>
              <a:endParaRPr lang="zh-CN" altLang="en-US"/>
            </a:p>
          </p:txBody>
        </p:sp>
        <p:sp>
          <p:nvSpPr>
            <p:cNvPr id="13" name="Line 13"/>
            <p:cNvSpPr>
              <a:spLocks noChangeShapeType="1"/>
            </p:cNvSpPr>
            <p:nvPr/>
          </p:nvSpPr>
          <p:spPr bwMode="auto">
            <a:xfrm>
              <a:off x="1440" y="4122"/>
              <a:ext cx="2340" cy="0"/>
            </a:xfrm>
            <a:prstGeom prst="line">
              <a:avLst/>
            </a:prstGeom>
            <a:noFill/>
            <a:ln w="9525">
              <a:solidFill>
                <a:srgbClr val="000000"/>
              </a:solidFill>
              <a:round/>
            </a:ln>
          </p:spPr>
          <p:txBody>
            <a:bodyPr/>
            <a:lstStyle/>
            <a:p>
              <a:endParaRPr lang="zh-CN" altLang="en-US"/>
            </a:p>
          </p:txBody>
        </p:sp>
        <p:sp>
          <p:nvSpPr>
            <p:cNvPr id="14" name="Line 14"/>
            <p:cNvSpPr>
              <a:spLocks noChangeShapeType="1"/>
            </p:cNvSpPr>
            <p:nvPr/>
          </p:nvSpPr>
          <p:spPr bwMode="auto">
            <a:xfrm>
              <a:off x="3220" y="1942"/>
              <a:ext cx="0" cy="2495"/>
            </a:xfrm>
            <a:prstGeom prst="line">
              <a:avLst/>
            </a:prstGeom>
            <a:noFill/>
            <a:ln w="9525">
              <a:solidFill>
                <a:srgbClr val="000000"/>
              </a:solidFill>
              <a:round/>
            </a:ln>
          </p:spPr>
          <p:txBody>
            <a:bodyPr/>
            <a:lstStyle/>
            <a:p>
              <a:endParaRPr lang="zh-CN" altLang="en-US"/>
            </a:p>
          </p:txBody>
        </p:sp>
        <p:sp>
          <p:nvSpPr>
            <p:cNvPr id="15" name="Line 15"/>
            <p:cNvSpPr>
              <a:spLocks noChangeShapeType="1"/>
            </p:cNvSpPr>
            <p:nvPr/>
          </p:nvSpPr>
          <p:spPr bwMode="auto">
            <a:xfrm>
              <a:off x="2920" y="1948"/>
              <a:ext cx="0" cy="2497"/>
            </a:xfrm>
            <a:prstGeom prst="line">
              <a:avLst/>
            </a:prstGeom>
            <a:noFill/>
            <a:ln w="9525">
              <a:solidFill>
                <a:srgbClr val="000000"/>
              </a:solidFill>
              <a:round/>
            </a:ln>
          </p:spPr>
          <p:txBody>
            <a:bodyPr/>
            <a:lstStyle/>
            <a:p>
              <a:endParaRPr lang="zh-CN" altLang="en-US"/>
            </a:p>
          </p:txBody>
        </p:sp>
        <p:sp>
          <p:nvSpPr>
            <p:cNvPr id="16" name="Line 16"/>
            <p:cNvSpPr>
              <a:spLocks noChangeShapeType="1"/>
            </p:cNvSpPr>
            <p:nvPr/>
          </p:nvSpPr>
          <p:spPr bwMode="auto">
            <a:xfrm>
              <a:off x="3500" y="1947"/>
              <a:ext cx="0" cy="2491"/>
            </a:xfrm>
            <a:prstGeom prst="line">
              <a:avLst/>
            </a:prstGeom>
            <a:noFill/>
            <a:ln w="9525">
              <a:solidFill>
                <a:srgbClr val="000000"/>
              </a:solidFill>
              <a:round/>
            </a:ln>
          </p:spPr>
          <p:txBody>
            <a:bodyPr/>
            <a:lstStyle/>
            <a:p>
              <a:endParaRPr lang="zh-CN" altLang="en-US"/>
            </a:p>
          </p:txBody>
        </p:sp>
        <p:sp>
          <p:nvSpPr>
            <p:cNvPr id="17" name="Line 17"/>
            <p:cNvSpPr>
              <a:spLocks noChangeShapeType="1"/>
            </p:cNvSpPr>
            <p:nvPr/>
          </p:nvSpPr>
          <p:spPr bwMode="auto">
            <a:xfrm>
              <a:off x="2330" y="1947"/>
              <a:ext cx="0" cy="2491"/>
            </a:xfrm>
            <a:prstGeom prst="line">
              <a:avLst/>
            </a:prstGeom>
            <a:noFill/>
            <a:ln w="9525">
              <a:solidFill>
                <a:srgbClr val="000000"/>
              </a:solidFill>
              <a:round/>
            </a:ln>
          </p:spPr>
          <p:txBody>
            <a:bodyPr/>
            <a:lstStyle/>
            <a:p>
              <a:endParaRPr lang="zh-CN" altLang="en-US"/>
            </a:p>
          </p:txBody>
        </p:sp>
        <p:sp>
          <p:nvSpPr>
            <p:cNvPr id="18" name="Line 18"/>
            <p:cNvSpPr>
              <a:spLocks noChangeShapeType="1"/>
            </p:cNvSpPr>
            <p:nvPr/>
          </p:nvSpPr>
          <p:spPr bwMode="auto">
            <a:xfrm>
              <a:off x="2030" y="1937"/>
              <a:ext cx="0" cy="2491"/>
            </a:xfrm>
            <a:prstGeom prst="line">
              <a:avLst/>
            </a:prstGeom>
            <a:noFill/>
            <a:ln w="9525">
              <a:solidFill>
                <a:srgbClr val="000000"/>
              </a:solidFill>
              <a:round/>
            </a:ln>
          </p:spPr>
          <p:txBody>
            <a:bodyPr/>
            <a:lstStyle/>
            <a:p>
              <a:endParaRPr lang="zh-CN" altLang="en-US"/>
            </a:p>
          </p:txBody>
        </p:sp>
        <p:sp>
          <p:nvSpPr>
            <p:cNvPr id="19" name="Line 19"/>
            <p:cNvSpPr>
              <a:spLocks noChangeShapeType="1"/>
            </p:cNvSpPr>
            <p:nvPr/>
          </p:nvSpPr>
          <p:spPr bwMode="auto">
            <a:xfrm>
              <a:off x="1730" y="1953"/>
              <a:ext cx="0" cy="2491"/>
            </a:xfrm>
            <a:prstGeom prst="line">
              <a:avLst/>
            </a:prstGeom>
            <a:noFill/>
            <a:ln w="9525">
              <a:solidFill>
                <a:srgbClr val="000000"/>
              </a:solidFill>
              <a:round/>
            </a:ln>
          </p:spPr>
          <p:txBody>
            <a:bodyPr/>
            <a:lstStyle/>
            <a:p>
              <a:endParaRPr lang="zh-CN" altLang="en-US"/>
            </a:p>
          </p:txBody>
        </p:sp>
      </p:grpSp>
      <p:grpSp>
        <p:nvGrpSpPr>
          <p:cNvPr id="20" name="Group 20"/>
          <p:cNvGrpSpPr/>
          <p:nvPr/>
        </p:nvGrpSpPr>
        <p:grpSpPr bwMode="auto">
          <a:xfrm>
            <a:off x="3708400" y="1622430"/>
            <a:ext cx="1873250" cy="1944687"/>
            <a:chOff x="1440" y="1937"/>
            <a:chExt cx="2340" cy="2508"/>
          </a:xfrm>
        </p:grpSpPr>
        <p:sp>
          <p:nvSpPr>
            <p:cNvPr id="21" name="Rectangle 21"/>
            <p:cNvSpPr>
              <a:spLocks noChangeArrowheads="1"/>
            </p:cNvSpPr>
            <p:nvPr/>
          </p:nvSpPr>
          <p:spPr bwMode="auto">
            <a:xfrm>
              <a:off x="1440" y="1937"/>
              <a:ext cx="2340" cy="2496"/>
            </a:xfrm>
            <a:prstGeom prst="rect">
              <a:avLst/>
            </a:prstGeom>
            <a:noFill/>
            <a:ln w="9525">
              <a:solidFill>
                <a:srgbClr val="000000"/>
              </a:solidFill>
              <a:miter lim="800000"/>
            </a:ln>
          </p:spPr>
          <p:txBody>
            <a:bodyPr lIns="18000" tIns="10800" rIns="18000" bIns="10800"/>
            <a:lstStyle/>
            <a:p>
              <a:pPr algn="just"/>
              <a:r>
                <a:rPr lang="en-US" altLang="zh-CN" sz="1600" dirty="0">
                  <a:latin typeface="Times New Roman" panose="02020603050405020304" pitchFamily="18" charset="0"/>
                </a:rPr>
                <a:t>               1  </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2</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3</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4 </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5</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6</a:t>
              </a:r>
              <a:endParaRPr lang="en-US" altLang="zh-CN" sz="1600" dirty="0">
                <a:latin typeface="Times New Roman" panose="02020603050405020304" pitchFamily="18" charset="0"/>
              </a:endParaRPr>
            </a:p>
            <a:p>
              <a:pPr algn="just"/>
              <a:endParaRPr lang="en-US" altLang="zh-CN" sz="1600" dirty="0">
                <a:latin typeface="Times New Roman" panose="02020603050405020304" pitchFamily="18" charset="0"/>
              </a:endParaRPr>
            </a:p>
            <a:p>
              <a:endParaRPr lang="en-US" altLang="zh-CN" sz="1600" dirty="0"/>
            </a:p>
          </p:txBody>
        </p:sp>
        <p:sp>
          <p:nvSpPr>
            <p:cNvPr id="22" name="Line 22"/>
            <p:cNvSpPr>
              <a:spLocks noChangeShapeType="1"/>
            </p:cNvSpPr>
            <p:nvPr/>
          </p:nvSpPr>
          <p:spPr bwMode="auto">
            <a:xfrm>
              <a:off x="1440" y="3186"/>
              <a:ext cx="2340" cy="0"/>
            </a:xfrm>
            <a:prstGeom prst="line">
              <a:avLst/>
            </a:prstGeom>
            <a:noFill/>
            <a:ln w="9525">
              <a:solidFill>
                <a:srgbClr val="000000"/>
              </a:solidFill>
              <a:round/>
            </a:ln>
          </p:spPr>
          <p:txBody>
            <a:bodyPr/>
            <a:lstStyle/>
            <a:p>
              <a:endParaRPr lang="zh-CN" altLang="en-US"/>
            </a:p>
          </p:txBody>
        </p:sp>
        <p:sp>
          <p:nvSpPr>
            <p:cNvPr id="23" name="Line 23"/>
            <p:cNvSpPr>
              <a:spLocks noChangeShapeType="1"/>
            </p:cNvSpPr>
            <p:nvPr/>
          </p:nvSpPr>
          <p:spPr bwMode="auto">
            <a:xfrm>
              <a:off x="2630" y="1948"/>
              <a:ext cx="0" cy="2496"/>
            </a:xfrm>
            <a:prstGeom prst="line">
              <a:avLst/>
            </a:prstGeom>
            <a:noFill/>
            <a:ln w="9525">
              <a:solidFill>
                <a:srgbClr val="000000"/>
              </a:solidFill>
              <a:round/>
            </a:ln>
          </p:spPr>
          <p:txBody>
            <a:bodyPr/>
            <a:lstStyle/>
            <a:p>
              <a:endParaRPr lang="zh-CN" altLang="en-US"/>
            </a:p>
          </p:txBody>
        </p:sp>
        <p:sp>
          <p:nvSpPr>
            <p:cNvPr id="24" name="Line 24"/>
            <p:cNvSpPr>
              <a:spLocks noChangeShapeType="1"/>
            </p:cNvSpPr>
            <p:nvPr/>
          </p:nvSpPr>
          <p:spPr bwMode="auto">
            <a:xfrm>
              <a:off x="1440" y="2562"/>
              <a:ext cx="2340" cy="0"/>
            </a:xfrm>
            <a:prstGeom prst="line">
              <a:avLst/>
            </a:prstGeom>
            <a:noFill/>
            <a:ln w="9525">
              <a:solidFill>
                <a:srgbClr val="000000"/>
              </a:solidFill>
              <a:round/>
            </a:ln>
          </p:spPr>
          <p:txBody>
            <a:bodyPr/>
            <a:lstStyle/>
            <a:p>
              <a:endParaRPr lang="zh-CN" altLang="en-US"/>
            </a:p>
          </p:txBody>
        </p:sp>
        <p:sp>
          <p:nvSpPr>
            <p:cNvPr id="25" name="Line 25"/>
            <p:cNvSpPr>
              <a:spLocks noChangeShapeType="1"/>
            </p:cNvSpPr>
            <p:nvPr/>
          </p:nvSpPr>
          <p:spPr bwMode="auto">
            <a:xfrm>
              <a:off x="1440" y="3499"/>
              <a:ext cx="2340" cy="0"/>
            </a:xfrm>
            <a:prstGeom prst="line">
              <a:avLst/>
            </a:prstGeom>
            <a:noFill/>
            <a:ln w="9525">
              <a:solidFill>
                <a:srgbClr val="000000"/>
              </a:solidFill>
              <a:round/>
            </a:ln>
          </p:spPr>
          <p:txBody>
            <a:bodyPr/>
            <a:lstStyle/>
            <a:p>
              <a:endParaRPr lang="zh-CN" altLang="en-US"/>
            </a:p>
          </p:txBody>
        </p:sp>
        <p:sp>
          <p:nvSpPr>
            <p:cNvPr id="26" name="Line 26"/>
            <p:cNvSpPr>
              <a:spLocks noChangeShapeType="1"/>
            </p:cNvSpPr>
            <p:nvPr/>
          </p:nvSpPr>
          <p:spPr bwMode="auto">
            <a:xfrm>
              <a:off x="1440" y="2250"/>
              <a:ext cx="2340" cy="0"/>
            </a:xfrm>
            <a:prstGeom prst="line">
              <a:avLst/>
            </a:prstGeom>
            <a:noFill/>
            <a:ln w="9525">
              <a:solidFill>
                <a:srgbClr val="000000"/>
              </a:solidFill>
              <a:round/>
            </a:ln>
          </p:spPr>
          <p:txBody>
            <a:bodyPr/>
            <a:lstStyle/>
            <a:p>
              <a:endParaRPr lang="zh-CN" altLang="en-US"/>
            </a:p>
          </p:txBody>
        </p:sp>
        <p:sp>
          <p:nvSpPr>
            <p:cNvPr id="27" name="Line 27"/>
            <p:cNvSpPr>
              <a:spLocks noChangeShapeType="1"/>
            </p:cNvSpPr>
            <p:nvPr/>
          </p:nvSpPr>
          <p:spPr bwMode="auto">
            <a:xfrm>
              <a:off x="1440" y="2874"/>
              <a:ext cx="2340" cy="0"/>
            </a:xfrm>
            <a:prstGeom prst="line">
              <a:avLst/>
            </a:prstGeom>
            <a:noFill/>
            <a:ln w="9525">
              <a:solidFill>
                <a:srgbClr val="000000"/>
              </a:solidFill>
              <a:round/>
            </a:ln>
          </p:spPr>
          <p:txBody>
            <a:bodyPr/>
            <a:lstStyle/>
            <a:p>
              <a:endParaRPr lang="zh-CN" altLang="en-US"/>
            </a:p>
          </p:txBody>
        </p:sp>
        <p:sp>
          <p:nvSpPr>
            <p:cNvPr id="28" name="Line 28"/>
            <p:cNvSpPr>
              <a:spLocks noChangeShapeType="1"/>
            </p:cNvSpPr>
            <p:nvPr/>
          </p:nvSpPr>
          <p:spPr bwMode="auto">
            <a:xfrm>
              <a:off x="1440" y="3810"/>
              <a:ext cx="2340" cy="0"/>
            </a:xfrm>
            <a:prstGeom prst="line">
              <a:avLst/>
            </a:prstGeom>
            <a:noFill/>
            <a:ln w="9525">
              <a:solidFill>
                <a:srgbClr val="000000"/>
              </a:solidFill>
              <a:round/>
            </a:ln>
          </p:spPr>
          <p:txBody>
            <a:bodyPr/>
            <a:lstStyle/>
            <a:p>
              <a:endParaRPr lang="zh-CN" altLang="en-US"/>
            </a:p>
          </p:txBody>
        </p:sp>
        <p:sp>
          <p:nvSpPr>
            <p:cNvPr id="29" name="Line 29"/>
            <p:cNvSpPr>
              <a:spLocks noChangeShapeType="1"/>
            </p:cNvSpPr>
            <p:nvPr/>
          </p:nvSpPr>
          <p:spPr bwMode="auto">
            <a:xfrm>
              <a:off x="1440" y="4122"/>
              <a:ext cx="2340" cy="0"/>
            </a:xfrm>
            <a:prstGeom prst="line">
              <a:avLst/>
            </a:prstGeom>
            <a:noFill/>
            <a:ln w="9525">
              <a:solidFill>
                <a:srgbClr val="000000"/>
              </a:solidFill>
              <a:round/>
            </a:ln>
          </p:spPr>
          <p:txBody>
            <a:bodyPr/>
            <a:lstStyle/>
            <a:p>
              <a:endParaRPr lang="zh-CN" altLang="en-US"/>
            </a:p>
          </p:txBody>
        </p:sp>
        <p:sp>
          <p:nvSpPr>
            <p:cNvPr id="30" name="Line 30"/>
            <p:cNvSpPr>
              <a:spLocks noChangeShapeType="1"/>
            </p:cNvSpPr>
            <p:nvPr/>
          </p:nvSpPr>
          <p:spPr bwMode="auto">
            <a:xfrm>
              <a:off x="3220" y="1942"/>
              <a:ext cx="0" cy="2495"/>
            </a:xfrm>
            <a:prstGeom prst="line">
              <a:avLst/>
            </a:prstGeom>
            <a:noFill/>
            <a:ln w="9525">
              <a:solidFill>
                <a:srgbClr val="000000"/>
              </a:solidFill>
              <a:round/>
            </a:ln>
          </p:spPr>
          <p:txBody>
            <a:bodyPr/>
            <a:lstStyle/>
            <a:p>
              <a:endParaRPr lang="zh-CN" altLang="en-US"/>
            </a:p>
          </p:txBody>
        </p:sp>
        <p:sp>
          <p:nvSpPr>
            <p:cNvPr id="31" name="Line 31"/>
            <p:cNvSpPr>
              <a:spLocks noChangeShapeType="1"/>
            </p:cNvSpPr>
            <p:nvPr/>
          </p:nvSpPr>
          <p:spPr bwMode="auto">
            <a:xfrm>
              <a:off x="2920" y="1948"/>
              <a:ext cx="0" cy="2497"/>
            </a:xfrm>
            <a:prstGeom prst="line">
              <a:avLst/>
            </a:prstGeom>
            <a:noFill/>
            <a:ln w="9525">
              <a:solidFill>
                <a:srgbClr val="000000"/>
              </a:solidFill>
              <a:round/>
            </a:ln>
          </p:spPr>
          <p:txBody>
            <a:bodyPr/>
            <a:lstStyle/>
            <a:p>
              <a:endParaRPr lang="zh-CN" altLang="en-US"/>
            </a:p>
          </p:txBody>
        </p:sp>
        <p:sp>
          <p:nvSpPr>
            <p:cNvPr id="32" name="Line 32"/>
            <p:cNvSpPr>
              <a:spLocks noChangeShapeType="1"/>
            </p:cNvSpPr>
            <p:nvPr/>
          </p:nvSpPr>
          <p:spPr bwMode="auto">
            <a:xfrm>
              <a:off x="3500" y="1947"/>
              <a:ext cx="0" cy="2491"/>
            </a:xfrm>
            <a:prstGeom prst="line">
              <a:avLst/>
            </a:prstGeom>
            <a:noFill/>
            <a:ln w="9525">
              <a:solidFill>
                <a:srgbClr val="000000"/>
              </a:solidFill>
              <a:round/>
            </a:ln>
          </p:spPr>
          <p:txBody>
            <a:bodyPr/>
            <a:lstStyle/>
            <a:p>
              <a:endParaRPr lang="zh-CN" altLang="en-US"/>
            </a:p>
          </p:txBody>
        </p:sp>
        <p:sp>
          <p:nvSpPr>
            <p:cNvPr id="33" name="Line 33"/>
            <p:cNvSpPr>
              <a:spLocks noChangeShapeType="1"/>
            </p:cNvSpPr>
            <p:nvPr/>
          </p:nvSpPr>
          <p:spPr bwMode="auto">
            <a:xfrm>
              <a:off x="2330" y="1947"/>
              <a:ext cx="0" cy="2491"/>
            </a:xfrm>
            <a:prstGeom prst="line">
              <a:avLst/>
            </a:prstGeom>
            <a:noFill/>
            <a:ln w="9525">
              <a:solidFill>
                <a:srgbClr val="000000"/>
              </a:solidFill>
              <a:round/>
            </a:ln>
          </p:spPr>
          <p:txBody>
            <a:bodyPr/>
            <a:lstStyle/>
            <a:p>
              <a:endParaRPr lang="zh-CN" altLang="en-US"/>
            </a:p>
          </p:txBody>
        </p:sp>
        <p:sp>
          <p:nvSpPr>
            <p:cNvPr id="34" name="Line 34"/>
            <p:cNvSpPr>
              <a:spLocks noChangeShapeType="1"/>
            </p:cNvSpPr>
            <p:nvPr/>
          </p:nvSpPr>
          <p:spPr bwMode="auto">
            <a:xfrm>
              <a:off x="2030" y="1937"/>
              <a:ext cx="0" cy="2491"/>
            </a:xfrm>
            <a:prstGeom prst="line">
              <a:avLst/>
            </a:prstGeom>
            <a:noFill/>
            <a:ln w="9525">
              <a:solidFill>
                <a:srgbClr val="000000"/>
              </a:solidFill>
              <a:round/>
            </a:ln>
          </p:spPr>
          <p:txBody>
            <a:bodyPr/>
            <a:lstStyle/>
            <a:p>
              <a:endParaRPr lang="zh-CN" altLang="en-US"/>
            </a:p>
          </p:txBody>
        </p:sp>
        <p:sp>
          <p:nvSpPr>
            <p:cNvPr id="35" name="Line 35"/>
            <p:cNvSpPr>
              <a:spLocks noChangeShapeType="1"/>
            </p:cNvSpPr>
            <p:nvPr/>
          </p:nvSpPr>
          <p:spPr bwMode="auto">
            <a:xfrm>
              <a:off x="1730" y="1953"/>
              <a:ext cx="0" cy="2491"/>
            </a:xfrm>
            <a:prstGeom prst="line">
              <a:avLst/>
            </a:prstGeom>
            <a:noFill/>
            <a:ln w="9525">
              <a:solidFill>
                <a:srgbClr val="000000"/>
              </a:solidFill>
              <a:round/>
            </a:ln>
          </p:spPr>
          <p:txBody>
            <a:bodyPr/>
            <a:lstStyle/>
            <a:p>
              <a:endParaRPr lang="zh-CN" altLang="en-US"/>
            </a:p>
          </p:txBody>
        </p:sp>
      </p:grpSp>
      <p:grpSp>
        <p:nvGrpSpPr>
          <p:cNvPr id="36" name="Group 36"/>
          <p:cNvGrpSpPr/>
          <p:nvPr/>
        </p:nvGrpSpPr>
        <p:grpSpPr bwMode="auto">
          <a:xfrm>
            <a:off x="6588125" y="1622430"/>
            <a:ext cx="1943100" cy="1944687"/>
            <a:chOff x="1440" y="1937"/>
            <a:chExt cx="2340" cy="2508"/>
          </a:xfrm>
        </p:grpSpPr>
        <p:sp>
          <p:nvSpPr>
            <p:cNvPr id="37" name="Rectangle 37"/>
            <p:cNvSpPr>
              <a:spLocks noChangeArrowheads="1"/>
            </p:cNvSpPr>
            <p:nvPr/>
          </p:nvSpPr>
          <p:spPr bwMode="auto">
            <a:xfrm>
              <a:off x="1440" y="1937"/>
              <a:ext cx="2340" cy="2496"/>
            </a:xfrm>
            <a:prstGeom prst="rect">
              <a:avLst/>
            </a:prstGeom>
            <a:noFill/>
            <a:ln w="9525">
              <a:solidFill>
                <a:srgbClr val="000000"/>
              </a:solidFill>
              <a:miter lim="800000"/>
            </a:ln>
          </p:spPr>
          <p:txBody>
            <a:bodyPr lIns="18000" tIns="10800" rIns="18000" bIns="10800"/>
            <a:lstStyle/>
            <a:p>
              <a:pPr algn="just"/>
              <a:r>
                <a:rPr lang="en-US" altLang="zh-CN" sz="1600">
                  <a:latin typeface="Times New Roman" panose="02020603050405020304" pitchFamily="18" charset="0"/>
                </a:rPr>
                <a:t> 1  </a:t>
              </a:r>
              <a:endParaRPr lang="en-US" altLang="zh-CN" sz="1600">
                <a:latin typeface="Times New Roman" panose="02020603050405020304" pitchFamily="18" charset="0"/>
              </a:endParaRPr>
            </a:p>
            <a:p>
              <a:pPr algn="just"/>
              <a:r>
                <a:rPr lang="en-US" altLang="zh-CN" sz="1600">
                  <a:latin typeface="Times New Roman" panose="02020603050405020304" pitchFamily="18" charset="0"/>
                </a:rPr>
                <a:t>                              2</a:t>
              </a:r>
              <a:endParaRPr lang="en-US" altLang="zh-CN" sz="1600">
                <a:latin typeface="Times New Roman" panose="02020603050405020304" pitchFamily="18" charset="0"/>
              </a:endParaRPr>
            </a:p>
            <a:p>
              <a:pPr algn="just"/>
              <a:r>
                <a:rPr lang="en-US" altLang="zh-CN" sz="1600">
                  <a:latin typeface="Times New Roman" panose="02020603050405020304" pitchFamily="18" charset="0"/>
                </a:rPr>
                <a:t>                     3</a:t>
              </a:r>
              <a:endParaRPr lang="en-US" altLang="zh-CN" sz="1600">
                <a:latin typeface="Times New Roman" panose="02020603050405020304" pitchFamily="18" charset="0"/>
              </a:endParaRPr>
            </a:p>
            <a:p>
              <a:pPr algn="just"/>
              <a:r>
                <a:rPr lang="en-US" altLang="zh-CN" sz="1600">
                  <a:latin typeface="Times New Roman" panose="02020603050405020304" pitchFamily="18" charset="0"/>
                </a:rPr>
                <a:t>           4</a:t>
              </a:r>
              <a:endParaRPr lang="en-US" altLang="zh-CN" sz="1600">
                <a:latin typeface="Times New Roman" panose="02020603050405020304" pitchFamily="18" charset="0"/>
              </a:endParaRPr>
            </a:p>
            <a:p>
              <a:pPr algn="just"/>
              <a:r>
                <a:rPr lang="en-US" altLang="zh-CN" sz="1600">
                  <a:latin typeface="Times New Roman" panose="02020603050405020304" pitchFamily="18" charset="0"/>
                </a:rPr>
                <a:t>                          5</a:t>
              </a:r>
              <a:endParaRPr lang="en-US" altLang="zh-CN" sz="1600">
                <a:latin typeface="Times New Roman" panose="02020603050405020304" pitchFamily="18" charset="0"/>
              </a:endParaRPr>
            </a:p>
            <a:p>
              <a:pPr algn="just"/>
              <a:r>
                <a:rPr lang="en-US" altLang="zh-CN" sz="1600">
                  <a:latin typeface="Times New Roman" panose="02020603050405020304" pitchFamily="18" charset="0"/>
                </a:rPr>
                <a:t>                6</a:t>
              </a:r>
              <a:endParaRPr lang="en-US" altLang="zh-CN" sz="1600">
                <a:latin typeface="Times New Roman" panose="02020603050405020304" pitchFamily="18" charset="0"/>
              </a:endParaRPr>
            </a:p>
            <a:p>
              <a:pPr algn="just"/>
              <a:r>
                <a:rPr lang="en-US" altLang="zh-CN" sz="1600">
                  <a:latin typeface="Times New Roman" panose="02020603050405020304" pitchFamily="18" charset="0"/>
                </a:rPr>
                <a:t>                     </a:t>
              </a:r>
              <a:endParaRPr lang="en-US" altLang="zh-CN" sz="1600">
                <a:latin typeface="Times New Roman" panose="02020603050405020304" pitchFamily="18" charset="0"/>
              </a:endParaRPr>
            </a:p>
            <a:p>
              <a:endParaRPr lang="en-US" altLang="zh-CN" sz="1600"/>
            </a:p>
          </p:txBody>
        </p:sp>
        <p:sp>
          <p:nvSpPr>
            <p:cNvPr id="38" name="Line 38"/>
            <p:cNvSpPr>
              <a:spLocks noChangeShapeType="1"/>
            </p:cNvSpPr>
            <p:nvPr/>
          </p:nvSpPr>
          <p:spPr bwMode="auto">
            <a:xfrm>
              <a:off x="1440" y="3186"/>
              <a:ext cx="2340" cy="0"/>
            </a:xfrm>
            <a:prstGeom prst="line">
              <a:avLst/>
            </a:prstGeom>
            <a:noFill/>
            <a:ln w="9525">
              <a:solidFill>
                <a:srgbClr val="000000"/>
              </a:solidFill>
              <a:round/>
            </a:ln>
          </p:spPr>
          <p:txBody>
            <a:bodyPr/>
            <a:lstStyle/>
            <a:p>
              <a:endParaRPr lang="zh-CN" altLang="en-US"/>
            </a:p>
          </p:txBody>
        </p:sp>
        <p:sp>
          <p:nvSpPr>
            <p:cNvPr id="39" name="Line 39"/>
            <p:cNvSpPr>
              <a:spLocks noChangeShapeType="1"/>
            </p:cNvSpPr>
            <p:nvPr/>
          </p:nvSpPr>
          <p:spPr bwMode="auto">
            <a:xfrm>
              <a:off x="2630" y="1948"/>
              <a:ext cx="0" cy="2496"/>
            </a:xfrm>
            <a:prstGeom prst="line">
              <a:avLst/>
            </a:prstGeom>
            <a:noFill/>
            <a:ln w="9525">
              <a:solidFill>
                <a:srgbClr val="000000"/>
              </a:solidFill>
              <a:round/>
            </a:ln>
          </p:spPr>
          <p:txBody>
            <a:bodyPr/>
            <a:lstStyle/>
            <a:p>
              <a:endParaRPr lang="zh-CN" altLang="en-US"/>
            </a:p>
          </p:txBody>
        </p:sp>
        <p:sp>
          <p:nvSpPr>
            <p:cNvPr id="40" name="Line 40"/>
            <p:cNvSpPr>
              <a:spLocks noChangeShapeType="1"/>
            </p:cNvSpPr>
            <p:nvPr/>
          </p:nvSpPr>
          <p:spPr bwMode="auto">
            <a:xfrm>
              <a:off x="1440" y="2562"/>
              <a:ext cx="2340" cy="0"/>
            </a:xfrm>
            <a:prstGeom prst="line">
              <a:avLst/>
            </a:prstGeom>
            <a:noFill/>
            <a:ln w="9525">
              <a:solidFill>
                <a:srgbClr val="000000"/>
              </a:solidFill>
              <a:round/>
            </a:ln>
          </p:spPr>
          <p:txBody>
            <a:bodyPr/>
            <a:lstStyle/>
            <a:p>
              <a:endParaRPr lang="zh-CN" altLang="en-US"/>
            </a:p>
          </p:txBody>
        </p:sp>
        <p:sp>
          <p:nvSpPr>
            <p:cNvPr id="41" name="Line 41"/>
            <p:cNvSpPr>
              <a:spLocks noChangeShapeType="1"/>
            </p:cNvSpPr>
            <p:nvPr/>
          </p:nvSpPr>
          <p:spPr bwMode="auto">
            <a:xfrm>
              <a:off x="1440" y="3499"/>
              <a:ext cx="2340" cy="0"/>
            </a:xfrm>
            <a:prstGeom prst="line">
              <a:avLst/>
            </a:prstGeom>
            <a:noFill/>
            <a:ln w="9525">
              <a:solidFill>
                <a:srgbClr val="000000"/>
              </a:solidFill>
              <a:round/>
            </a:ln>
          </p:spPr>
          <p:txBody>
            <a:bodyPr/>
            <a:lstStyle/>
            <a:p>
              <a:endParaRPr lang="zh-CN" altLang="en-US"/>
            </a:p>
          </p:txBody>
        </p:sp>
        <p:sp>
          <p:nvSpPr>
            <p:cNvPr id="42" name="Line 42"/>
            <p:cNvSpPr>
              <a:spLocks noChangeShapeType="1"/>
            </p:cNvSpPr>
            <p:nvPr/>
          </p:nvSpPr>
          <p:spPr bwMode="auto">
            <a:xfrm>
              <a:off x="1440" y="2250"/>
              <a:ext cx="2340" cy="0"/>
            </a:xfrm>
            <a:prstGeom prst="line">
              <a:avLst/>
            </a:prstGeom>
            <a:noFill/>
            <a:ln w="9525">
              <a:solidFill>
                <a:srgbClr val="000000"/>
              </a:solidFill>
              <a:round/>
            </a:ln>
          </p:spPr>
          <p:txBody>
            <a:bodyPr/>
            <a:lstStyle/>
            <a:p>
              <a:endParaRPr lang="zh-CN" altLang="en-US"/>
            </a:p>
          </p:txBody>
        </p:sp>
        <p:sp>
          <p:nvSpPr>
            <p:cNvPr id="43" name="Line 43"/>
            <p:cNvSpPr>
              <a:spLocks noChangeShapeType="1"/>
            </p:cNvSpPr>
            <p:nvPr/>
          </p:nvSpPr>
          <p:spPr bwMode="auto">
            <a:xfrm>
              <a:off x="1440" y="2874"/>
              <a:ext cx="2340" cy="0"/>
            </a:xfrm>
            <a:prstGeom prst="line">
              <a:avLst/>
            </a:prstGeom>
            <a:noFill/>
            <a:ln w="9525">
              <a:solidFill>
                <a:srgbClr val="000000"/>
              </a:solidFill>
              <a:round/>
            </a:ln>
          </p:spPr>
          <p:txBody>
            <a:bodyPr/>
            <a:lstStyle/>
            <a:p>
              <a:endParaRPr lang="zh-CN" altLang="en-US"/>
            </a:p>
          </p:txBody>
        </p:sp>
        <p:sp>
          <p:nvSpPr>
            <p:cNvPr id="44" name="Line 44"/>
            <p:cNvSpPr>
              <a:spLocks noChangeShapeType="1"/>
            </p:cNvSpPr>
            <p:nvPr/>
          </p:nvSpPr>
          <p:spPr bwMode="auto">
            <a:xfrm>
              <a:off x="1440" y="3810"/>
              <a:ext cx="2340" cy="0"/>
            </a:xfrm>
            <a:prstGeom prst="line">
              <a:avLst/>
            </a:prstGeom>
            <a:noFill/>
            <a:ln w="9525">
              <a:solidFill>
                <a:srgbClr val="000000"/>
              </a:solidFill>
              <a:round/>
            </a:ln>
          </p:spPr>
          <p:txBody>
            <a:bodyPr/>
            <a:lstStyle/>
            <a:p>
              <a:endParaRPr lang="zh-CN" altLang="en-US"/>
            </a:p>
          </p:txBody>
        </p:sp>
        <p:sp>
          <p:nvSpPr>
            <p:cNvPr id="45" name="Line 45"/>
            <p:cNvSpPr>
              <a:spLocks noChangeShapeType="1"/>
            </p:cNvSpPr>
            <p:nvPr/>
          </p:nvSpPr>
          <p:spPr bwMode="auto">
            <a:xfrm>
              <a:off x="1440" y="4122"/>
              <a:ext cx="2340" cy="0"/>
            </a:xfrm>
            <a:prstGeom prst="line">
              <a:avLst/>
            </a:prstGeom>
            <a:noFill/>
            <a:ln w="9525">
              <a:solidFill>
                <a:srgbClr val="000000"/>
              </a:solidFill>
              <a:round/>
            </a:ln>
          </p:spPr>
          <p:txBody>
            <a:bodyPr/>
            <a:lstStyle/>
            <a:p>
              <a:endParaRPr lang="zh-CN" altLang="en-US"/>
            </a:p>
          </p:txBody>
        </p:sp>
        <p:sp>
          <p:nvSpPr>
            <p:cNvPr id="46" name="Line 46"/>
            <p:cNvSpPr>
              <a:spLocks noChangeShapeType="1"/>
            </p:cNvSpPr>
            <p:nvPr/>
          </p:nvSpPr>
          <p:spPr bwMode="auto">
            <a:xfrm>
              <a:off x="3220" y="1942"/>
              <a:ext cx="0" cy="2495"/>
            </a:xfrm>
            <a:prstGeom prst="line">
              <a:avLst/>
            </a:prstGeom>
            <a:noFill/>
            <a:ln w="9525">
              <a:solidFill>
                <a:srgbClr val="000000"/>
              </a:solidFill>
              <a:round/>
            </a:ln>
          </p:spPr>
          <p:txBody>
            <a:bodyPr/>
            <a:lstStyle/>
            <a:p>
              <a:endParaRPr lang="zh-CN" altLang="en-US"/>
            </a:p>
          </p:txBody>
        </p:sp>
        <p:sp>
          <p:nvSpPr>
            <p:cNvPr id="47" name="Line 47"/>
            <p:cNvSpPr>
              <a:spLocks noChangeShapeType="1"/>
            </p:cNvSpPr>
            <p:nvPr/>
          </p:nvSpPr>
          <p:spPr bwMode="auto">
            <a:xfrm>
              <a:off x="2920" y="1948"/>
              <a:ext cx="0" cy="2497"/>
            </a:xfrm>
            <a:prstGeom prst="line">
              <a:avLst/>
            </a:prstGeom>
            <a:noFill/>
            <a:ln w="9525">
              <a:solidFill>
                <a:srgbClr val="000000"/>
              </a:solidFill>
              <a:round/>
            </a:ln>
          </p:spPr>
          <p:txBody>
            <a:bodyPr/>
            <a:lstStyle/>
            <a:p>
              <a:endParaRPr lang="zh-CN" altLang="en-US"/>
            </a:p>
          </p:txBody>
        </p:sp>
        <p:sp>
          <p:nvSpPr>
            <p:cNvPr id="48" name="Line 48"/>
            <p:cNvSpPr>
              <a:spLocks noChangeShapeType="1"/>
            </p:cNvSpPr>
            <p:nvPr/>
          </p:nvSpPr>
          <p:spPr bwMode="auto">
            <a:xfrm>
              <a:off x="3500" y="1947"/>
              <a:ext cx="0" cy="2491"/>
            </a:xfrm>
            <a:prstGeom prst="line">
              <a:avLst/>
            </a:prstGeom>
            <a:noFill/>
            <a:ln w="9525">
              <a:solidFill>
                <a:srgbClr val="000000"/>
              </a:solidFill>
              <a:round/>
            </a:ln>
          </p:spPr>
          <p:txBody>
            <a:bodyPr/>
            <a:lstStyle/>
            <a:p>
              <a:endParaRPr lang="zh-CN" altLang="en-US"/>
            </a:p>
          </p:txBody>
        </p:sp>
        <p:sp>
          <p:nvSpPr>
            <p:cNvPr id="49" name="Line 49"/>
            <p:cNvSpPr>
              <a:spLocks noChangeShapeType="1"/>
            </p:cNvSpPr>
            <p:nvPr/>
          </p:nvSpPr>
          <p:spPr bwMode="auto">
            <a:xfrm>
              <a:off x="2330" y="1947"/>
              <a:ext cx="0" cy="2491"/>
            </a:xfrm>
            <a:prstGeom prst="line">
              <a:avLst/>
            </a:prstGeom>
            <a:noFill/>
            <a:ln w="9525">
              <a:solidFill>
                <a:srgbClr val="000000"/>
              </a:solidFill>
              <a:round/>
            </a:ln>
          </p:spPr>
          <p:txBody>
            <a:bodyPr/>
            <a:lstStyle/>
            <a:p>
              <a:endParaRPr lang="zh-CN" altLang="en-US"/>
            </a:p>
          </p:txBody>
        </p:sp>
        <p:sp>
          <p:nvSpPr>
            <p:cNvPr id="50" name="Line 50"/>
            <p:cNvSpPr>
              <a:spLocks noChangeShapeType="1"/>
            </p:cNvSpPr>
            <p:nvPr/>
          </p:nvSpPr>
          <p:spPr bwMode="auto">
            <a:xfrm>
              <a:off x="2030" y="1937"/>
              <a:ext cx="0" cy="2491"/>
            </a:xfrm>
            <a:prstGeom prst="line">
              <a:avLst/>
            </a:prstGeom>
            <a:noFill/>
            <a:ln w="9525">
              <a:solidFill>
                <a:srgbClr val="000000"/>
              </a:solidFill>
              <a:round/>
            </a:ln>
          </p:spPr>
          <p:txBody>
            <a:bodyPr/>
            <a:lstStyle/>
            <a:p>
              <a:endParaRPr lang="zh-CN" altLang="en-US"/>
            </a:p>
          </p:txBody>
        </p:sp>
        <p:sp>
          <p:nvSpPr>
            <p:cNvPr id="51" name="Line 51"/>
            <p:cNvSpPr>
              <a:spLocks noChangeShapeType="1"/>
            </p:cNvSpPr>
            <p:nvPr/>
          </p:nvSpPr>
          <p:spPr bwMode="auto">
            <a:xfrm>
              <a:off x="1730" y="1953"/>
              <a:ext cx="0" cy="2491"/>
            </a:xfrm>
            <a:prstGeom prst="line">
              <a:avLst/>
            </a:prstGeom>
            <a:noFill/>
            <a:ln w="9525">
              <a:solidFill>
                <a:srgbClr val="000000"/>
              </a:solidFill>
              <a:round/>
            </a:ln>
          </p:spPr>
          <p:txBody>
            <a:bodyPr/>
            <a:lstStyle/>
            <a:p>
              <a:endParaRPr lang="zh-CN" altLang="en-US"/>
            </a:p>
          </p:txBody>
        </p:sp>
      </p:grpSp>
      <p:grpSp>
        <p:nvGrpSpPr>
          <p:cNvPr id="52" name="Group 52"/>
          <p:cNvGrpSpPr/>
          <p:nvPr/>
        </p:nvGrpSpPr>
        <p:grpSpPr bwMode="auto">
          <a:xfrm>
            <a:off x="611188" y="4198956"/>
            <a:ext cx="1944687" cy="1944688"/>
            <a:chOff x="1440" y="1937"/>
            <a:chExt cx="2340" cy="2508"/>
          </a:xfrm>
        </p:grpSpPr>
        <p:sp>
          <p:nvSpPr>
            <p:cNvPr id="53" name="Rectangle 53"/>
            <p:cNvSpPr>
              <a:spLocks noChangeArrowheads="1"/>
            </p:cNvSpPr>
            <p:nvPr/>
          </p:nvSpPr>
          <p:spPr bwMode="auto">
            <a:xfrm>
              <a:off x="1440" y="1937"/>
              <a:ext cx="2340" cy="2496"/>
            </a:xfrm>
            <a:prstGeom prst="rect">
              <a:avLst/>
            </a:prstGeom>
            <a:noFill/>
            <a:ln w="9525">
              <a:solidFill>
                <a:srgbClr val="000000"/>
              </a:solidFill>
              <a:miter lim="800000"/>
            </a:ln>
          </p:spPr>
          <p:txBody>
            <a:bodyPr lIns="18000" tIns="10800" rIns="18000" bIns="10800"/>
            <a:lstStyle/>
            <a:p>
              <a:pPr algn="just"/>
              <a:r>
                <a:rPr lang="en-US" altLang="zh-CN" sz="1600">
                  <a:latin typeface="Times New Roman" panose="02020603050405020304" pitchFamily="18" charset="0"/>
                </a:rPr>
                <a:t> 1  </a:t>
              </a:r>
              <a:endParaRPr lang="en-US" altLang="zh-CN" sz="1600">
                <a:latin typeface="Times New Roman" panose="02020603050405020304" pitchFamily="18" charset="0"/>
              </a:endParaRPr>
            </a:p>
            <a:p>
              <a:pPr algn="just"/>
              <a:r>
                <a:rPr lang="en-US" altLang="zh-CN" sz="1600">
                  <a:latin typeface="Times New Roman" panose="02020603050405020304" pitchFamily="18" charset="0"/>
                </a:rPr>
                <a:t>                     2</a:t>
              </a:r>
              <a:endParaRPr lang="en-US" altLang="zh-CN" sz="1600">
                <a:latin typeface="Times New Roman" panose="02020603050405020304" pitchFamily="18" charset="0"/>
              </a:endParaRPr>
            </a:p>
            <a:p>
              <a:pPr algn="just"/>
              <a:r>
                <a:rPr lang="en-US" altLang="zh-CN" sz="1600">
                  <a:latin typeface="Times New Roman" panose="02020603050405020304" pitchFamily="18" charset="0"/>
                </a:rPr>
                <a:t>      3 </a:t>
              </a:r>
              <a:endParaRPr lang="en-US" altLang="zh-CN" sz="1600">
                <a:latin typeface="Times New Roman" panose="02020603050405020304" pitchFamily="18" charset="0"/>
              </a:endParaRPr>
            </a:p>
            <a:p>
              <a:pPr algn="just"/>
              <a:r>
                <a:rPr lang="en-US" altLang="zh-CN" sz="1600">
                  <a:latin typeface="Times New Roman" panose="02020603050405020304" pitchFamily="18" charset="0"/>
                </a:rPr>
                <a:t>                         4</a:t>
              </a:r>
              <a:endParaRPr lang="en-US" altLang="zh-CN" sz="1600">
                <a:latin typeface="Times New Roman" panose="02020603050405020304" pitchFamily="18" charset="0"/>
              </a:endParaRPr>
            </a:p>
            <a:p>
              <a:pPr algn="just"/>
              <a:r>
                <a:rPr lang="en-US" altLang="zh-CN" sz="1600">
                  <a:latin typeface="Times New Roman" panose="02020603050405020304" pitchFamily="18" charset="0"/>
                </a:rPr>
                <a:t>                     </a:t>
              </a:r>
              <a:endParaRPr lang="en-US" altLang="zh-CN" sz="1600">
                <a:latin typeface="Times New Roman" panose="02020603050405020304" pitchFamily="18" charset="0"/>
              </a:endParaRPr>
            </a:p>
            <a:p>
              <a:pPr algn="just"/>
              <a:r>
                <a:rPr lang="en-US" altLang="zh-CN" sz="1600">
                  <a:latin typeface="Times New Roman" panose="02020603050405020304" pitchFamily="18" charset="0"/>
                </a:rPr>
                <a:t>                     </a:t>
              </a:r>
              <a:endParaRPr lang="en-US" altLang="zh-CN" sz="1600">
                <a:latin typeface="Times New Roman" panose="02020603050405020304" pitchFamily="18" charset="0"/>
              </a:endParaRPr>
            </a:p>
            <a:p>
              <a:pPr algn="just"/>
              <a:endParaRPr lang="en-US" altLang="zh-CN" sz="1600">
                <a:latin typeface="Times New Roman" panose="02020603050405020304" pitchFamily="18" charset="0"/>
              </a:endParaRPr>
            </a:p>
            <a:p>
              <a:endParaRPr lang="en-US" altLang="zh-CN" sz="1600"/>
            </a:p>
          </p:txBody>
        </p:sp>
        <p:sp>
          <p:nvSpPr>
            <p:cNvPr id="54" name="Line 54"/>
            <p:cNvSpPr>
              <a:spLocks noChangeShapeType="1"/>
            </p:cNvSpPr>
            <p:nvPr/>
          </p:nvSpPr>
          <p:spPr bwMode="auto">
            <a:xfrm>
              <a:off x="1440" y="3186"/>
              <a:ext cx="2340" cy="0"/>
            </a:xfrm>
            <a:prstGeom prst="line">
              <a:avLst/>
            </a:prstGeom>
            <a:noFill/>
            <a:ln w="9525">
              <a:solidFill>
                <a:srgbClr val="000000"/>
              </a:solidFill>
              <a:round/>
            </a:ln>
          </p:spPr>
          <p:txBody>
            <a:bodyPr/>
            <a:lstStyle/>
            <a:p>
              <a:endParaRPr lang="zh-CN" altLang="en-US"/>
            </a:p>
          </p:txBody>
        </p:sp>
        <p:sp>
          <p:nvSpPr>
            <p:cNvPr id="55" name="Line 55"/>
            <p:cNvSpPr>
              <a:spLocks noChangeShapeType="1"/>
            </p:cNvSpPr>
            <p:nvPr/>
          </p:nvSpPr>
          <p:spPr bwMode="auto">
            <a:xfrm>
              <a:off x="2630" y="1948"/>
              <a:ext cx="0" cy="2496"/>
            </a:xfrm>
            <a:prstGeom prst="line">
              <a:avLst/>
            </a:prstGeom>
            <a:noFill/>
            <a:ln w="9525">
              <a:solidFill>
                <a:srgbClr val="000000"/>
              </a:solidFill>
              <a:round/>
            </a:ln>
          </p:spPr>
          <p:txBody>
            <a:bodyPr/>
            <a:lstStyle/>
            <a:p>
              <a:endParaRPr lang="zh-CN" altLang="en-US"/>
            </a:p>
          </p:txBody>
        </p:sp>
        <p:sp>
          <p:nvSpPr>
            <p:cNvPr id="56" name="Line 56"/>
            <p:cNvSpPr>
              <a:spLocks noChangeShapeType="1"/>
            </p:cNvSpPr>
            <p:nvPr/>
          </p:nvSpPr>
          <p:spPr bwMode="auto">
            <a:xfrm>
              <a:off x="1440" y="2562"/>
              <a:ext cx="2340" cy="0"/>
            </a:xfrm>
            <a:prstGeom prst="line">
              <a:avLst/>
            </a:prstGeom>
            <a:noFill/>
            <a:ln w="9525">
              <a:solidFill>
                <a:srgbClr val="000000"/>
              </a:solidFill>
              <a:round/>
            </a:ln>
          </p:spPr>
          <p:txBody>
            <a:bodyPr/>
            <a:lstStyle/>
            <a:p>
              <a:endParaRPr lang="zh-CN" altLang="en-US"/>
            </a:p>
          </p:txBody>
        </p:sp>
        <p:sp>
          <p:nvSpPr>
            <p:cNvPr id="57" name="Line 57"/>
            <p:cNvSpPr>
              <a:spLocks noChangeShapeType="1"/>
            </p:cNvSpPr>
            <p:nvPr/>
          </p:nvSpPr>
          <p:spPr bwMode="auto">
            <a:xfrm>
              <a:off x="1440" y="3499"/>
              <a:ext cx="2340" cy="0"/>
            </a:xfrm>
            <a:prstGeom prst="line">
              <a:avLst/>
            </a:prstGeom>
            <a:noFill/>
            <a:ln w="9525">
              <a:solidFill>
                <a:srgbClr val="000000"/>
              </a:solidFill>
              <a:round/>
            </a:ln>
          </p:spPr>
          <p:txBody>
            <a:bodyPr/>
            <a:lstStyle/>
            <a:p>
              <a:endParaRPr lang="zh-CN" altLang="en-US"/>
            </a:p>
          </p:txBody>
        </p:sp>
        <p:sp>
          <p:nvSpPr>
            <p:cNvPr id="58" name="Line 58"/>
            <p:cNvSpPr>
              <a:spLocks noChangeShapeType="1"/>
            </p:cNvSpPr>
            <p:nvPr/>
          </p:nvSpPr>
          <p:spPr bwMode="auto">
            <a:xfrm>
              <a:off x="1440" y="2250"/>
              <a:ext cx="2340" cy="0"/>
            </a:xfrm>
            <a:prstGeom prst="line">
              <a:avLst/>
            </a:prstGeom>
            <a:noFill/>
            <a:ln w="9525">
              <a:solidFill>
                <a:srgbClr val="000000"/>
              </a:solidFill>
              <a:round/>
            </a:ln>
          </p:spPr>
          <p:txBody>
            <a:bodyPr/>
            <a:lstStyle/>
            <a:p>
              <a:endParaRPr lang="zh-CN" altLang="en-US"/>
            </a:p>
          </p:txBody>
        </p:sp>
        <p:sp>
          <p:nvSpPr>
            <p:cNvPr id="59" name="Line 59"/>
            <p:cNvSpPr>
              <a:spLocks noChangeShapeType="1"/>
            </p:cNvSpPr>
            <p:nvPr/>
          </p:nvSpPr>
          <p:spPr bwMode="auto">
            <a:xfrm>
              <a:off x="1440" y="2874"/>
              <a:ext cx="2340" cy="0"/>
            </a:xfrm>
            <a:prstGeom prst="line">
              <a:avLst/>
            </a:prstGeom>
            <a:noFill/>
            <a:ln w="9525">
              <a:solidFill>
                <a:srgbClr val="000000"/>
              </a:solidFill>
              <a:round/>
            </a:ln>
          </p:spPr>
          <p:txBody>
            <a:bodyPr/>
            <a:lstStyle/>
            <a:p>
              <a:endParaRPr lang="zh-CN" altLang="en-US"/>
            </a:p>
          </p:txBody>
        </p:sp>
        <p:sp>
          <p:nvSpPr>
            <p:cNvPr id="60" name="Line 60"/>
            <p:cNvSpPr>
              <a:spLocks noChangeShapeType="1"/>
            </p:cNvSpPr>
            <p:nvPr/>
          </p:nvSpPr>
          <p:spPr bwMode="auto">
            <a:xfrm>
              <a:off x="1440" y="3810"/>
              <a:ext cx="2340" cy="0"/>
            </a:xfrm>
            <a:prstGeom prst="line">
              <a:avLst/>
            </a:prstGeom>
            <a:noFill/>
            <a:ln w="9525">
              <a:solidFill>
                <a:srgbClr val="000000"/>
              </a:solidFill>
              <a:round/>
            </a:ln>
          </p:spPr>
          <p:txBody>
            <a:bodyPr/>
            <a:lstStyle/>
            <a:p>
              <a:endParaRPr lang="zh-CN" altLang="en-US"/>
            </a:p>
          </p:txBody>
        </p:sp>
        <p:sp>
          <p:nvSpPr>
            <p:cNvPr id="61" name="Line 61"/>
            <p:cNvSpPr>
              <a:spLocks noChangeShapeType="1"/>
            </p:cNvSpPr>
            <p:nvPr/>
          </p:nvSpPr>
          <p:spPr bwMode="auto">
            <a:xfrm>
              <a:off x="1440" y="4122"/>
              <a:ext cx="2340" cy="0"/>
            </a:xfrm>
            <a:prstGeom prst="line">
              <a:avLst/>
            </a:prstGeom>
            <a:noFill/>
            <a:ln w="9525">
              <a:solidFill>
                <a:srgbClr val="000000"/>
              </a:solidFill>
              <a:round/>
            </a:ln>
          </p:spPr>
          <p:txBody>
            <a:bodyPr/>
            <a:lstStyle/>
            <a:p>
              <a:endParaRPr lang="zh-CN" altLang="en-US"/>
            </a:p>
          </p:txBody>
        </p:sp>
        <p:sp>
          <p:nvSpPr>
            <p:cNvPr id="62" name="Line 62"/>
            <p:cNvSpPr>
              <a:spLocks noChangeShapeType="1"/>
            </p:cNvSpPr>
            <p:nvPr/>
          </p:nvSpPr>
          <p:spPr bwMode="auto">
            <a:xfrm>
              <a:off x="3220" y="1942"/>
              <a:ext cx="0" cy="2495"/>
            </a:xfrm>
            <a:prstGeom prst="line">
              <a:avLst/>
            </a:prstGeom>
            <a:noFill/>
            <a:ln w="9525">
              <a:solidFill>
                <a:srgbClr val="000000"/>
              </a:solidFill>
              <a:round/>
            </a:ln>
          </p:spPr>
          <p:txBody>
            <a:bodyPr/>
            <a:lstStyle/>
            <a:p>
              <a:endParaRPr lang="zh-CN" altLang="en-US"/>
            </a:p>
          </p:txBody>
        </p:sp>
        <p:sp>
          <p:nvSpPr>
            <p:cNvPr id="63" name="Line 63"/>
            <p:cNvSpPr>
              <a:spLocks noChangeShapeType="1"/>
            </p:cNvSpPr>
            <p:nvPr/>
          </p:nvSpPr>
          <p:spPr bwMode="auto">
            <a:xfrm>
              <a:off x="2920" y="1948"/>
              <a:ext cx="0" cy="2497"/>
            </a:xfrm>
            <a:prstGeom prst="line">
              <a:avLst/>
            </a:prstGeom>
            <a:noFill/>
            <a:ln w="9525">
              <a:solidFill>
                <a:srgbClr val="000000"/>
              </a:solidFill>
              <a:round/>
            </a:ln>
          </p:spPr>
          <p:txBody>
            <a:bodyPr/>
            <a:lstStyle/>
            <a:p>
              <a:endParaRPr lang="zh-CN" altLang="en-US"/>
            </a:p>
          </p:txBody>
        </p:sp>
        <p:sp>
          <p:nvSpPr>
            <p:cNvPr id="64" name="Line 64"/>
            <p:cNvSpPr>
              <a:spLocks noChangeShapeType="1"/>
            </p:cNvSpPr>
            <p:nvPr/>
          </p:nvSpPr>
          <p:spPr bwMode="auto">
            <a:xfrm>
              <a:off x="3500" y="1947"/>
              <a:ext cx="0" cy="2491"/>
            </a:xfrm>
            <a:prstGeom prst="line">
              <a:avLst/>
            </a:prstGeom>
            <a:noFill/>
            <a:ln w="9525">
              <a:solidFill>
                <a:srgbClr val="000000"/>
              </a:solidFill>
              <a:round/>
            </a:ln>
          </p:spPr>
          <p:txBody>
            <a:bodyPr/>
            <a:lstStyle/>
            <a:p>
              <a:endParaRPr lang="zh-CN" altLang="en-US"/>
            </a:p>
          </p:txBody>
        </p:sp>
        <p:sp>
          <p:nvSpPr>
            <p:cNvPr id="65" name="Line 65"/>
            <p:cNvSpPr>
              <a:spLocks noChangeShapeType="1"/>
            </p:cNvSpPr>
            <p:nvPr/>
          </p:nvSpPr>
          <p:spPr bwMode="auto">
            <a:xfrm>
              <a:off x="2330" y="1947"/>
              <a:ext cx="0" cy="2491"/>
            </a:xfrm>
            <a:prstGeom prst="line">
              <a:avLst/>
            </a:prstGeom>
            <a:noFill/>
            <a:ln w="9525">
              <a:solidFill>
                <a:srgbClr val="000000"/>
              </a:solidFill>
              <a:round/>
            </a:ln>
          </p:spPr>
          <p:txBody>
            <a:bodyPr/>
            <a:lstStyle/>
            <a:p>
              <a:endParaRPr lang="zh-CN" altLang="en-US"/>
            </a:p>
          </p:txBody>
        </p:sp>
        <p:sp>
          <p:nvSpPr>
            <p:cNvPr id="66" name="Line 66"/>
            <p:cNvSpPr>
              <a:spLocks noChangeShapeType="1"/>
            </p:cNvSpPr>
            <p:nvPr/>
          </p:nvSpPr>
          <p:spPr bwMode="auto">
            <a:xfrm>
              <a:off x="2030" y="1937"/>
              <a:ext cx="0" cy="2491"/>
            </a:xfrm>
            <a:prstGeom prst="line">
              <a:avLst/>
            </a:prstGeom>
            <a:noFill/>
            <a:ln w="9525">
              <a:solidFill>
                <a:srgbClr val="000000"/>
              </a:solidFill>
              <a:round/>
            </a:ln>
          </p:spPr>
          <p:txBody>
            <a:bodyPr/>
            <a:lstStyle/>
            <a:p>
              <a:endParaRPr lang="zh-CN" altLang="en-US"/>
            </a:p>
          </p:txBody>
        </p:sp>
        <p:sp>
          <p:nvSpPr>
            <p:cNvPr id="67" name="Line 67"/>
            <p:cNvSpPr>
              <a:spLocks noChangeShapeType="1"/>
            </p:cNvSpPr>
            <p:nvPr/>
          </p:nvSpPr>
          <p:spPr bwMode="auto">
            <a:xfrm>
              <a:off x="1730" y="1953"/>
              <a:ext cx="0" cy="2491"/>
            </a:xfrm>
            <a:prstGeom prst="line">
              <a:avLst/>
            </a:prstGeom>
            <a:noFill/>
            <a:ln w="9525">
              <a:solidFill>
                <a:srgbClr val="000000"/>
              </a:solidFill>
              <a:round/>
            </a:ln>
          </p:spPr>
          <p:txBody>
            <a:bodyPr/>
            <a:lstStyle/>
            <a:p>
              <a:endParaRPr lang="zh-CN" altLang="en-US"/>
            </a:p>
          </p:txBody>
        </p:sp>
      </p:grpSp>
      <p:grpSp>
        <p:nvGrpSpPr>
          <p:cNvPr id="68" name="Group 68"/>
          <p:cNvGrpSpPr/>
          <p:nvPr/>
        </p:nvGrpSpPr>
        <p:grpSpPr bwMode="auto">
          <a:xfrm>
            <a:off x="3851275" y="4198956"/>
            <a:ext cx="1873250" cy="1944688"/>
            <a:chOff x="1440" y="1937"/>
            <a:chExt cx="2340" cy="2508"/>
          </a:xfrm>
        </p:grpSpPr>
        <p:sp>
          <p:nvSpPr>
            <p:cNvPr id="69" name="Rectangle 69"/>
            <p:cNvSpPr>
              <a:spLocks noChangeArrowheads="1"/>
            </p:cNvSpPr>
            <p:nvPr/>
          </p:nvSpPr>
          <p:spPr bwMode="auto">
            <a:xfrm>
              <a:off x="1440" y="1937"/>
              <a:ext cx="2340" cy="2496"/>
            </a:xfrm>
            <a:prstGeom prst="rect">
              <a:avLst/>
            </a:prstGeom>
            <a:noFill/>
            <a:ln w="9525">
              <a:solidFill>
                <a:srgbClr val="000000"/>
              </a:solidFill>
              <a:miter lim="800000"/>
            </a:ln>
          </p:spPr>
          <p:txBody>
            <a:bodyPr lIns="18000" tIns="10800" rIns="18000" bIns="10800"/>
            <a:lstStyle/>
            <a:p>
              <a:pPr algn="just"/>
              <a:r>
                <a:rPr lang="en-US" altLang="zh-CN" sz="1600" dirty="0">
                  <a:latin typeface="Times New Roman" panose="02020603050405020304" pitchFamily="18" charset="0"/>
                </a:rPr>
                <a:t>         </a:t>
              </a:r>
              <a:r>
                <a:rPr lang="en-US" altLang="zh-CN" sz="1600" dirty="0" smtClean="0">
                  <a:latin typeface="Times New Roman" panose="02020603050405020304" pitchFamily="18" charset="0"/>
                </a:rPr>
                <a:t> 1  </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2</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3</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4</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5</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6</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7</a:t>
              </a:r>
              <a:endParaRPr lang="en-US" altLang="zh-CN" sz="1600" dirty="0">
                <a:latin typeface="Times New Roman" panose="02020603050405020304" pitchFamily="18" charset="0"/>
              </a:endParaRPr>
            </a:p>
            <a:p>
              <a:pPr algn="just"/>
              <a:r>
                <a:rPr lang="en-US" altLang="zh-CN" sz="1600" dirty="0">
                  <a:latin typeface="Times New Roman" panose="02020603050405020304" pitchFamily="18" charset="0"/>
                </a:rPr>
                <a:t>                    8</a:t>
              </a:r>
              <a:endParaRPr lang="en-US" altLang="zh-CN" sz="1600" dirty="0"/>
            </a:p>
          </p:txBody>
        </p:sp>
        <p:sp>
          <p:nvSpPr>
            <p:cNvPr id="70" name="Line 70"/>
            <p:cNvSpPr>
              <a:spLocks noChangeShapeType="1"/>
            </p:cNvSpPr>
            <p:nvPr/>
          </p:nvSpPr>
          <p:spPr bwMode="auto">
            <a:xfrm>
              <a:off x="1440" y="3186"/>
              <a:ext cx="2340" cy="0"/>
            </a:xfrm>
            <a:prstGeom prst="line">
              <a:avLst/>
            </a:prstGeom>
            <a:noFill/>
            <a:ln w="9525">
              <a:solidFill>
                <a:srgbClr val="000000"/>
              </a:solidFill>
              <a:round/>
            </a:ln>
          </p:spPr>
          <p:txBody>
            <a:bodyPr/>
            <a:lstStyle/>
            <a:p>
              <a:endParaRPr lang="zh-CN" altLang="en-US"/>
            </a:p>
          </p:txBody>
        </p:sp>
        <p:sp>
          <p:nvSpPr>
            <p:cNvPr id="71" name="Line 71"/>
            <p:cNvSpPr>
              <a:spLocks noChangeShapeType="1"/>
            </p:cNvSpPr>
            <p:nvPr/>
          </p:nvSpPr>
          <p:spPr bwMode="auto">
            <a:xfrm>
              <a:off x="2630" y="1948"/>
              <a:ext cx="0" cy="2496"/>
            </a:xfrm>
            <a:prstGeom prst="line">
              <a:avLst/>
            </a:prstGeom>
            <a:noFill/>
            <a:ln w="9525">
              <a:solidFill>
                <a:srgbClr val="000000"/>
              </a:solidFill>
              <a:round/>
            </a:ln>
          </p:spPr>
          <p:txBody>
            <a:bodyPr/>
            <a:lstStyle/>
            <a:p>
              <a:endParaRPr lang="zh-CN" altLang="en-US"/>
            </a:p>
          </p:txBody>
        </p:sp>
        <p:sp>
          <p:nvSpPr>
            <p:cNvPr id="72" name="Line 72"/>
            <p:cNvSpPr>
              <a:spLocks noChangeShapeType="1"/>
            </p:cNvSpPr>
            <p:nvPr/>
          </p:nvSpPr>
          <p:spPr bwMode="auto">
            <a:xfrm>
              <a:off x="1440" y="2562"/>
              <a:ext cx="2340" cy="0"/>
            </a:xfrm>
            <a:prstGeom prst="line">
              <a:avLst/>
            </a:prstGeom>
            <a:noFill/>
            <a:ln w="9525">
              <a:solidFill>
                <a:srgbClr val="000000"/>
              </a:solidFill>
              <a:round/>
            </a:ln>
          </p:spPr>
          <p:txBody>
            <a:bodyPr/>
            <a:lstStyle/>
            <a:p>
              <a:endParaRPr lang="zh-CN" altLang="en-US"/>
            </a:p>
          </p:txBody>
        </p:sp>
        <p:sp>
          <p:nvSpPr>
            <p:cNvPr id="73" name="Line 73"/>
            <p:cNvSpPr>
              <a:spLocks noChangeShapeType="1"/>
            </p:cNvSpPr>
            <p:nvPr/>
          </p:nvSpPr>
          <p:spPr bwMode="auto">
            <a:xfrm>
              <a:off x="1440" y="3499"/>
              <a:ext cx="2340" cy="0"/>
            </a:xfrm>
            <a:prstGeom prst="line">
              <a:avLst/>
            </a:prstGeom>
            <a:noFill/>
            <a:ln w="9525">
              <a:solidFill>
                <a:srgbClr val="000000"/>
              </a:solidFill>
              <a:round/>
            </a:ln>
          </p:spPr>
          <p:txBody>
            <a:bodyPr/>
            <a:lstStyle/>
            <a:p>
              <a:endParaRPr lang="zh-CN" altLang="en-US"/>
            </a:p>
          </p:txBody>
        </p:sp>
        <p:sp>
          <p:nvSpPr>
            <p:cNvPr id="74" name="Line 74"/>
            <p:cNvSpPr>
              <a:spLocks noChangeShapeType="1"/>
            </p:cNvSpPr>
            <p:nvPr/>
          </p:nvSpPr>
          <p:spPr bwMode="auto">
            <a:xfrm>
              <a:off x="1440" y="2250"/>
              <a:ext cx="2340" cy="0"/>
            </a:xfrm>
            <a:prstGeom prst="line">
              <a:avLst/>
            </a:prstGeom>
            <a:noFill/>
            <a:ln w="9525">
              <a:solidFill>
                <a:srgbClr val="000000"/>
              </a:solidFill>
              <a:round/>
            </a:ln>
          </p:spPr>
          <p:txBody>
            <a:bodyPr/>
            <a:lstStyle/>
            <a:p>
              <a:endParaRPr lang="zh-CN" altLang="en-US"/>
            </a:p>
          </p:txBody>
        </p:sp>
        <p:sp>
          <p:nvSpPr>
            <p:cNvPr id="75" name="Line 75"/>
            <p:cNvSpPr>
              <a:spLocks noChangeShapeType="1"/>
            </p:cNvSpPr>
            <p:nvPr/>
          </p:nvSpPr>
          <p:spPr bwMode="auto">
            <a:xfrm>
              <a:off x="1440" y="2874"/>
              <a:ext cx="2340" cy="0"/>
            </a:xfrm>
            <a:prstGeom prst="line">
              <a:avLst/>
            </a:prstGeom>
            <a:noFill/>
            <a:ln w="9525">
              <a:solidFill>
                <a:srgbClr val="000000"/>
              </a:solidFill>
              <a:round/>
            </a:ln>
          </p:spPr>
          <p:txBody>
            <a:bodyPr/>
            <a:lstStyle/>
            <a:p>
              <a:endParaRPr lang="zh-CN" altLang="en-US"/>
            </a:p>
          </p:txBody>
        </p:sp>
        <p:sp>
          <p:nvSpPr>
            <p:cNvPr id="76" name="Line 76"/>
            <p:cNvSpPr>
              <a:spLocks noChangeShapeType="1"/>
            </p:cNvSpPr>
            <p:nvPr/>
          </p:nvSpPr>
          <p:spPr bwMode="auto">
            <a:xfrm>
              <a:off x="1440" y="3810"/>
              <a:ext cx="2340" cy="0"/>
            </a:xfrm>
            <a:prstGeom prst="line">
              <a:avLst/>
            </a:prstGeom>
            <a:noFill/>
            <a:ln w="9525">
              <a:solidFill>
                <a:srgbClr val="000000"/>
              </a:solidFill>
              <a:round/>
            </a:ln>
          </p:spPr>
          <p:txBody>
            <a:bodyPr/>
            <a:lstStyle/>
            <a:p>
              <a:endParaRPr lang="zh-CN" altLang="en-US"/>
            </a:p>
          </p:txBody>
        </p:sp>
        <p:sp>
          <p:nvSpPr>
            <p:cNvPr id="77" name="Line 77"/>
            <p:cNvSpPr>
              <a:spLocks noChangeShapeType="1"/>
            </p:cNvSpPr>
            <p:nvPr/>
          </p:nvSpPr>
          <p:spPr bwMode="auto">
            <a:xfrm>
              <a:off x="1440" y="4122"/>
              <a:ext cx="2340" cy="0"/>
            </a:xfrm>
            <a:prstGeom prst="line">
              <a:avLst/>
            </a:prstGeom>
            <a:noFill/>
            <a:ln w="9525">
              <a:solidFill>
                <a:srgbClr val="000000"/>
              </a:solidFill>
              <a:round/>
            </a:ln>
          </p:spPr>
          <p:txBody>
            <a:bodyPr/>
            <a:lstStyle/>
            <a:p>
              <a:endParaRPr lang="zh-CN" altLang="en-US"/>
            </a:p>
          </p:txBody>
        </p:sp>
        <p:sp>
          <p:nvSpPr>
            <p:cNvPr id="78" name="Line 78"/>
            <p:cNvSpPr>
              <a:spLocks noChangeShapeType="1"/>
            </p:cNvSpPr>
            <p:nvPr/>
          </p:nvSpPr>
          <p:spPr bwMode="auto">
            <a:xfrm>
              <a:off x="3220" y="1942"/>
              <a:ext cx="0" cy="2495"/>
            </a:xfrm>
            <a:prstGeom prst="line">
              <a:avLst/>
            </a:prstGeom>
            <a:noFill/>
            <a:ln w="9525">
              <a:solidFill>
                <a:srgbClr val="000000"/>
              </a:solidFill>
              <a:round/>
            </a:ln>
          </p:spPr>
          <p:txBody>
            <a:bodyPr/>
            <a:lstStyle/>
            <a:p>
              <a:endParaRPr lang="zh-CN" altLang="en-US"/>
            </a:p>
          </p:txBody>
        </p:sp>
        <p:sp>
          <p:nvSpPr>
            <p:cNvPr id="79" name="Line 79"/>
            <p:cNvSpPr>
              <a:spLocks noChangeShapeType="1"/>
            </p:cNvSpPr>
            <p:nvPr/>
          </p:nvSpPr>
          <p:spPr bwMode="auto">
            <a:xfrm>
              <a:off x="2920" y="1948"/>
              <a:ext cx="0" cy="2497"/>
            </a:xfrm>
            <a:prstGeom prst="line">
              <a:avLst/>
            </a:prstGeom>
            <a:noFill/>
            <a:ln w="9525">
              <a:solidFill>
                <a:srgbClr val="000000"/>
              </a:solidFill>
              <a:round/>
            </a:ln>
          </p:spPr>
          <p:txBody>
            <a:bodyPr/>
            <a:lstStyle/>
            <a:p>
              <a:endParaRPr lang="zh-CN" altLang="en-US"/>
            </a:p>
          </p:txBody>
        </p:sp>
        <p:sp>
          <p:nvSpPr>
            <p:cNvPr id="80" name="Line 80"/>
            <p:cNvSpPr>
              <a:spLocks noChangeShapeType="1"/>
            </p:cNvSpPr>
            <p:nvPr/>
          </p:nvSpPr>
          <p:spPr bwMode="auto">
            <a:xfrm>
              <a:off x="3500" y="1947"/>
              <a:ext cx="0" cy="2491"/>
            </a:xfrm>
            <a:prstGeom prst="line">
              <a:avLst/>
            </a:prstGeom>
            <a:noFill/>
            <a:ln w="9525">
              <a:solidFill>
                <a:srgbClr val="000000"/>
              </a:solidFill>
              <a:round/>
            </a:ln>
          </p:spPr>
          <p:txBody>
            <a:bodyPr/>
            <a:lstStyle/>
            <a:p>
              <a:endParaRPr lang="zh-CN" altLang="en-US"/>
            </a:p>
          </p:txBody>
        </p:sp>
        <p:sp>
          <p:nvSpPr>
            <p:cNvPr id="81" name="Line 81"/>
            <p:cNvSpPr>
              <a:spLocks noChangeShapeType="1"/>
            </p:cNvSpPr>
            <p:nvPr/>
          </p:nvSpPr>
          <p:spPr bwMode="auto">
            <a:xfrm>
              <a:off x="2330" y="1947"/>
              <a:ext cx="0" cy="2491"/>
            </a:xfrm>
            <a:prstGeom prst="line">
              <a:avLst/>
            </a:prstGeom>
            <a:noFill/>
            <a:ln w="9525">
              <a:solidFill>
                <a:srgbClr val="000000"/>
              </a:solidFill>
              <a:round/>
            </a:ln>
          </p:spPr>
          <p:txBody>
            <a:bodyPr/>
            <a:lstStyle/>
            <a:p>
              <a:endParaRPr lang="zh-CN" altLang="en-US"/>
            </a:p>
          </p:txBody>
        </p:sp>
        <p:sp>
          <p:nvSpPr>
            <p:cNvPr id="82" name="Line 82"/>
            <p:cNvSpPr>
              <a:spLocks noChangeShapeType="1"/>
            </p:cNvSpPr>
            <p:nvPr/>
          </p:nvSpPr>
          <p:spPr bwMode="auto">
            <a:xfrm>
              <a:off x="2030" y="1937"/>
              <a:ext cx="0" cy="2491"/>
            </a:xfrm>
            <a:prstGeom prst="line">
              <a:avLst/>
            </a:prstGeom>
            <a:noFill/>
            <a:ln w="9525">
              <a:solidFill>
                <a:srgbClr val="000000"/>
              </a:solidFill>
              <a:round/>
            </a:ln>
          </p:spPr>
          <p:txBody>
            <a:bodyPr/>
            <a:lstStyle/>
            <a:p>
              <a:endParaRPr lang="zh-CN" altLang="en-US"/>
            </a:p>
          </p:txBody>
        </p:sp>
        <p:sp>
          <p:nvSpPr>
            <p:cNvPr id="83" name="Line 83"/>
            <p:cNvSpPr>
              <a:spLocks noChangeShapeType="1"/>
            </p:cNvSpPr>
            <p:nvPr/>
          </p:nvSpPr>
          <p:spPr bwMode="auto">
            <a:xfrm>
              <a:off x="1730" y="1953"/>
              <a:ext cx="0" cy="2491"/>
            </a:xfrm>
            <a:prstGeom prst="line">
              <a:avLst/>
            </a:prstGeom>
            <a:noFill/>
            <a:ln w="9525">
              <a:solidFill>
                <a:srgbClr val="000000"/>
              </a:solidFill>
              <a:round/>
            </a:ln>
          </p:spPr>
          <p:txBody>
            <a:bodyPr/>
            <a:lstStyle/>
            <a:p>
              <a:endParaRPr lang="zh-CN" altLang="en-US"/>
            </a:p>
          </p:txBody>
        </p:sp>
      </p:grpSp>
      <p:sp>
        <p:nvSpPr>
          <p:cNvPr id="84" name="Rectangle 84"/>
          <p:cNvSpPr>
            <a:spLocks noChangeArrowheads="1"/>
          </p:cNvSpPr>
          <p:nvPr/>
        </p:nvSpPr>
        <p:spPr bwMode="auto">
          <a:xfrm>
            <a:off x="684213" y="3643314"/>
            <a:ext cx="1871662" cy="360363"/>
          </a:xfrm>
          <a:prstGeom prst="rect">
            <a:avLst/>
          </a:prstGeom>
          <a:noFill/>
          <a:ln w="12700" cap="sq">
            <a:noFill/>
            <a:miter lim="800000"/>
            <a:headEnd type="none" w="sm" len="sm"/>
            <a:tailEnd type="none" w="sm" len="sm"/>
          </a:ln>
        </p:spPr>
        <p:txBody>
          <a:bodyPr wrap="none" anchor="ctr"/>
          <a:lstStyle/>
          <a:p>
            <a:pPr algn="ctr"/>
            <a:r>
              <a:rPr lang="en-US" altLang="zh-CN" dirty="0"/>
              <a:t>(8,5,4,3,2)=1649 </a:t>
            </a:r>
            <a:endParaRPr lang="zh-CN" altLang="en-US" dirty="0"/>
          </a:p>
        </p:txBody>
      </p:sp>
      <p:sp>
        <p:nvSpPr>
          <p:cNvPr id="85" name="Rectangle 85"/>
          <p:cNvSpPr>
            <a:spLocks noChangeArrowheads="1"/>
          </p:cNvSpPr>
          <p:nvPr/>
        </p:nvSpPr>
        <p:spPr bwMode="auto">
          <a:xfrm>
            <a:off x="3708400" y="3640141"/>
            <a:ext cx="1871663" cy="360363"/>
          </a:xfrm>
          <a:prstGeom prst="rect">
            <a:avLst/>
          </a:prstGeom>
          <a:noFill/>
          <a:ln w="12700" cap="sq">
            <a:noFill/>
            <a:miter lim="800000"/>
            <a:headEnd type="none" w="sm" len="sm"/>
            <a:tailEnd type="none" w="sm" len="sm"/>
          </a:ln>
        </p:spPr>
        <p:txBody>
          <a:bodyPr wrap="none" anchor="ctr"/>
          <a:lstStyle/>
          <a:p>
            <a:pPr algn="ctr"/>
            <a:r>
              <a:rPr lang="en-US" altLang="zh-CN" dirty="0"/>
              <a:t>(8,5,3,2,2,1)=1369 </a:t>
            </a:r>
            <a:endParaRPr lang="zh-CN" altLang="en-US" dirty="0"/>
          </a:p>
        </p:txBody>
      </p:sp>
      <p:sp>
        <p:nvSpPr>
          <p:cNvPr id="86" name="Rectangle 86"/>
          <p:cNvSpPr>
            <a:spLocks noChangeArrowheads="1"/>
          </p:cNvSpPr>
          <p:nvPr/>
        </p:nvSpPr>
        <p:spPr bwMode="auto">
          <a:xfrm>
            <a:off x="6659563" y="3643314"/>
            <a:ext cx="1871662" cy="360363"/>
          </a:xfrm>
          <a:prstGeom prst="rect">
            <a:avLst/>
          </a:prstGeom>
          <a:noFill/>
          <a:ln w="12700" cap="sq">
            <a:noFill/>
            <a:miter lim="800000"/>
            <a:headEnd type="none" w="sm" len="sm"/>
            <a:tailEnd type="none" w="sm" len="sm"/>
          </a:ln>
        </p:spPr>
        <p:txBody>
          <a:bodyPr wrap="none" anchor="ctr"/>
          <a:lstStyle/>
          <a:p>
            <a:pPr algn="ctr"/>
            <a:r>
              <a:rPr lang="en-US" altLang="zh-CN" dirty="0"/>
              <a:t>(8,6,3,3,2,2)=3225 </a:t>
            </a:r>
            <a:endParaRPr lang="zh-CN" altLang="en-US" dirty="0"/>
          </a:p>
        </p:txBody>
      </p:sp>
      <p:sp>
        <p:nvSpPr>
          <p:cNvPr id="87" name="Rectangle 87"/>
          <p:cNvSpPr>
            <a:spLocks noChangeArrowheads="1"/>
          </p:cNvSpPr>
          <p:nvPr/>
        </p:nvSpPr>
        <p:spPr bwMode="auto">
          <a:xfrm>
            <a:off x="611188" y="6211910"/>
            <a:ext cx="1871662" cy="360362"/>
          </a:xfrm>
          <a:prstGeom prst="rect">
            <a:avLst/>
          </a:prstGeom>
          <a:noFill/>
          <a:ln w="12700" cap="sq">
            <a:noFill/>
            <a:miter lim="800000"/>
            <a:headEnd type="none" w="sm" len="sm"/>
            <a:tailEnd type="none" w="sm" len="sm"/>
          </a:ln>
        </p:spPr>
        <p:txBody>
          <a:bodyPr wrap="none" anchor="ctr"/>
          <a:lstStyle/>
          <a:p>
            <a:pPr algn="ctr"/>
            <a:r>
              <a:rPr lang="en-US" altLang="zh-CN" dirty="0"/>
              <a:t>(8,6,3,2)=489 </a:t>
            </a:r>
            <a:endParaRPr lang="zh-CN" altLang="en-US" dirty="0"/>
          </a:p>
        </p:txBody>
      </p:sp>
      <p:sp>
        <p:nvSpPr>
          <p:cNvPr id="88" name="Rectangle 88"/>
          <p:cNvSpPr>
            <a:spLocks noChangeArrowheads="1"/>
          </p:cNvSpPr>
          <p:nvPr/>
        </p:nvSpPr>
        <p:spPr bwMode="auto">
          <a:xfrm>
            <a:off x="3708400" y="6213497"/>
            <a:ext cx="2159000" cy="287337"/>
          </a:xfrm>
          <a:prstGeom prst="rect">
            <a:avLst/>
          </a:prstGeom>
          <a:noFill/>
          <a:ln w="12700" cap="sq">
            <a:noFill/>
            <a:miter lim="800000"/>
            <a:headEnd type="none" w="sm" len="sm"/>
            <a:tailEnd type="none" w="sm" len="sm"/>
          </a:ln>
        </p:spPr>
        <p:txBody>
          <a:bodyPr wrap="none" anchor="ctr"/>
          <a:lstStyle/>
          <a:p>
            <a:pPr algn="ctr"/>
            <a:r>
              <a:rPr lang="en-US" altLang="zh-CN" dirty="0"/>
              <a:t>(8,5,3,2,2,1,1,1)=2329 </a:t>
            </a:r>
            <a:endParaRPr lang="zh-CN" altLang="en-US" dirty="0"/>
          </a:p>
        </p:txBody>
      </p:sp>
      <p:sp>
        <p:nvSpPr>
          <p:cNvPr id="89" name="Rectangle 89"/>
          <p:cNvSpPr>
            <a:spLocks noChangeArrowheads="1"/>
          </p:cNvSpPr>
          <p:nvPr/>
        </p:nvSpPr>
        <p:spPr bwMode="auto">
          <a:xfrm>
            <a:off x="6143636" y="4000504"/>
            <a:ext cx="2786082" cy="2214578"/>
          </a:xfrm>
          <a:prstGeom prst="rect">
            <a:avLst/>
          </a:prstGeom>
          <a:noFill/>
          <a:ln w="12700" cap="sq">
            <a:noFill/>
            <a:miter lim="800000"/>
            <a:headEnd type="none" w="sm" len="sm"/>
            <a:tailEnd type="none" w="sm" len="sm"/>
          </a:ln>
        </p:spPr>
        <p:txBody>
          <a:bodyPr wrap="none"/>
          <a:lstStyle/>
          <a:p>
            <a:pPr algn="just"/>
            <a:r>
              <a:rPr lang="en-US" altLang="zh-CN" sz="2000" dirty="0"/>
              <a:t>8</a:t>
            </a:r>
            <a:r>
              <a:rPr lang="zh-CN" altLang="en-US" sz="2000" dirty="0"/>
              <a:t>皇后状态空间树的</a:t>
            </a:r>
            <a:r>
              <a:rPr lang="zh-CN" altLang="en-US" sz="2000" dirty="0" smtClean="0"/>
              <a:t>节</a:t>
            </a:r>
            <a:endParaRPr lang="zh-CN" altLang="en-US" sz="2000" dirty="0"/>
          </a:p>
          <a:p>
            <a:pPr algn="just"/>
            <a:r>
              <a:rPr lang="zh-CN" altLang="en-US" sz="2000" dirty="0" smtClean="0"/>
              <a:t>点数</a:t>
            </a:r>
            <a:r>
              <a:rPr lang="zh-CN" altLang="en-US" sz="2000" dirty="0"/>
              <a:t>的估计值</a:t>
            </a:r>
            <a:r>
              <a:rPr lang="zh-CN" altLang="en-US" sz="2000" dirty="0" smtClean="0"/>
              <a:t>是</a:t>
            </a:r>
            <a:r>
              <a:rPr lang="en-US" altLang="zh-CN" sz="2000" dirty="0" smtClean="0"/>
              <a:t>1812.2 </a:t>
            </a:r>
            <a:endParaRPr lang="en-US" altLang="zh-CN" sz="2000" dirty="0"/>
          </a:p>
          <a:p>
            <a:pPr algn="just"/>
            <a:r>
              <a:rPr lang="zh-CN" altLang="en-US" sz="2000" dirty="0"/>
              <a:t>而解空间树的节点总数</a:t>
            </a:r>
            <a:endParaRPr lang="zh-CN" altLang="en-US" sz="2000" dirty="0"/>
          </a:p>
          <a:p>
            <a:pPr algn="just"/>
            <a:r>
              <a:rPr lang="zh-CN" altLang="en-US" sz="2000" dirty="0"/>
              <a:t>为</a:t>
            </a:r>
            <a:endParaRPr lang="zh-CN" altLang="en-US" sz="2000" dirty="0"/>
          </a:p>
          <a:p>
            <a:pPr algn="just"/>
            <a:r>
              <a:rPr lang="zh-CN" altLang="en-US" sz="2000" dirty="0"/>
              <a:t>                     </a:t>
            </a:r>
            <a:r>
              <a:rPr lang="zh-CN" altLang="en-US" sz="2000" dirty="0" smtClean="0"/>
              <a:t> </a:t>
            </a:r>
            <a:r>
              <a:rPr lang="en-US" altLang="zh-CN" sz="2000" dirty="0"/>
              <a:t>=109601</a:t>
            </a:r>
            <a:endParaRPr lang="en-US" altLang="zh-CN" sz="2000" dirty="0"/>
          </a:p>
          <a:p>
            <a:pPr algn="just"/>
            <a:endParaRPr lang="zh-CN" altLang="en-US" sz="2000" dirty="0"/>
          </a:p>
          <a:p>
            <a:pPr algn="just"/>
            <a:r>
              <a:rPr lang="en-US" altLang="zh-CN" sz="2000" dirty="0">
                <a:latin typeface="Times New Roman" panose="02020603050405020304" pitchFamily="18" charset="0"/>
              </a:rPr>
              <a:t>1812.2/109601</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1.65%</a:t>
            </a:r>
            <a:r>
              <a:rPr lang="en-US" altLang="zh-CN" sz="2000" dirty="0"/>
              <a:t> </a:t>
            </a:r>
            <a:r>
              <a:rPr lang="zh-CN" altLang="en-US" sz="2000" dirty="0"/>
              <a:t> </a:t>
            </a:r>
            <a:endParaRPr lang="zh-CN" altLang="en-US" sz="2000" dirty="0"/>
          </a:p>
        </p:txBody>
      </p:sp>
      <p:graphicFrame>
        <p:nvGraphicFramePr>
          <p:cNvPr id="90" name="Object 90"/>
          <p:cNvGraphicFramePr>
            <a:graphicFrameLocks noChangeAspect="1"/>
          </p:cNvGraphicFramePr>
          <p:nvPr/>
        </p:nvGraphicFramePr>
        <p:xfrm>
          <a:off x="6357950" y="5153041"/>
          <a:ext cx="1366838" cy="633413"/>
        </p:xfrm>
        <a:graphic>
          <a:graphicData uri="http://schemas.openxmlformats.org/presentationml/2006/ole">
            <mc:AlternateContent xmlns:mc="http://schemas.openxmlformats.org/markup-compatibility/2006">
              <mc:Choice xmlns:v="urn:schemas-microsoft-com:vml" Requires="v">
                <p:oleObj spid="_x0000_s4097" name="Equation" r:id="rId1" imgW="842645" imgH="396875" progId="">
                  <p:embed/>
                </p:oleObj>
              </mc:Choice>
              <mc:Fallback>
                <p:oleObj name="Equation" r:id="rId1" imgW="842645" imgH="396875" progId="">
                  <p:embed/>
                  <p:pic>
                    <p:nvPicPr>
                      <p:cNvPr id="0" name="Object 90"/>
                      <p:cNvPicPr>
                        <a:picLocks noChangeAspect="1"/>
                      </p:cNvPicPr>
                      <p:nvPr/>
                    </p:nvPicPr>
                    <p:blipFill>
                      <a:blip r:embed="rId2"/>
                      <a:stretch>
                        <a:fillRect/>
                      </a:stretch>
                    </p:blipFill>
                    <p:spPr>
                      <a:xfrm>
                        <a:off x="6357950" y="5153041"/>
                        <a:ext cx="1366838" cy="633413"/>
                      </a:xfrm>
                      <a:prstGeom prst="rect">
                        <a:avLst/>
                      </a:prstGeom>
                      <a:noFill/>
                      <a:ln w="9525">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回溯算法的基本思想</a:t>
            </a:r>
            <a:endParaRPr lang="zh-CN" altLang="en-US" dirty="0"/>
          </a:p>
        </p:txBody>
      </p:sp>
      <p:sp>
        <p:nvSpPr>
          <p:cNvPr id="3" name="内容占位符 2"/>
          <p:cNvSpPr>
            <a:spLocks noGrp="1"/>
          </p:cNvSpPr>
          <p:nvPr>
            <p:ph idx="1"/>
          </p:nvPr>
        </p:nvSpPr>
        <p:spPr>
          <a:xfrm>
            <a:off x="485804" y="1357298"/>
            <a:ext cx="8229600" cy="4773627"/>
          </a:xfrm>
        </p:spPr>
        <p:txBody>
          <a:bodyPr/>
          <a:lstStyle/>
          <a:p>
            <a:pPr lvl="1"/>
            <a:r>
              <a:rPr lang="zh-CN" altLang="en-US" sz="2400" dirty="0" smtClean="0"/>
              <a:t>定和子集问题状态空间树</a:t>
            </a:r>
            <a:endParaRPr lang="en-US" altLang="zh-CN" sz="2400" dirty="0" smtClean="0"/>
          </a:p>
          <a:p>
            <a:pPr lvl="2"/>
            <a:r>
              <a:rPr lang="zh-CN" altLang="en-US" sz="2000" dirty="0" smtClean="0"/>
              <a:t>问题：已知一个正实数集合</a:t>
            </a:r>
            <a:r>
              <a:rPr lang="en-US" altLang="zh-CN" sz="2000" dirty="0" smtClean="0"/>
              <a:t>A={w</a:t>
            </a:r>
            <a:r>
              <a:rPr lang="en-US" altLang="zh-CN" sz="2000" baseline="-25000" dirty="0" smtClean="0"/>
              <a:t>1</a:t>
            </a:r>
            <a:r>
              <a:rPr lang="en-US" altLang="zh-CN" sz="2000" dirty="0" smtClean="0"/>
              <a:t>,w</a:t>
            </a:r>
            <a:r>
              <a:rPr lang="en-US" altLang="zh-CN" sz="2000" baseline="-25000" dirty="0" smtClean="0"/>
              <a:t>2</a:t>
            </a:r>
            <a:r>
              <a:rPr lang="en-US" altLang="zh-CN" sz="2000" dirty="0" smtClean="0"/>
              <a:t>,..,w</a:t>
            </a:r>
            <a:r>
              <a:rPr lang="en-US" altLang="zh-CN" sz="2000" baseline="-25000" dirty="0" smtClean="0"/>
              <a:t>n</a:t>
            </a:r>
            <a:r>
              <a:rPr lang="en-US" altLang="zh-CN" sz="2000" dirty="0" smtClean="0"/>
              <a:t>}</a:t>
            </a:r>
            <a:r>
              <a:rPr lang="zh-CN" altLang="en-US" sz="2000" dirty="0" smtClean="0"/>
              <a:t>和正实数</a:t>
            </a:r>
            <a:r>
              <a:rPr lang="en-US" altLang="zh-CN" sz="2000" dirty="0" smtClean="0"/>
              <a:t>M</a:t>
            </a:r>
            <a:r>
              <a:rPr lang="zh-CN" altLang="en-US" sz="2000" dirty="0" smtClean="0"/>
              <a:t>，求</a:t>
            </a:r>
            <a:r>
              <a:rPr lang="en-US" altLang="zh-CN" sz="2000" dirty="0" smtClean="0"/>
              <a:t>A</a:t>
            </a:r>
            <a:r>
              <a:rPr lang="zh-CN" altLang="en-US" sz="2000" dirty="0" smtClean="0"/>
              <a:t>的所有子集</a:t>
            </a:r>
            <a:r>
              <a:rPr lang="en-US" altLang="zh-CN" sz="2000" dirty="0" smtClean="0"/>
              <a:t>S</a:t>
            </a:r>
            <a:r>
              <a:rPr lang="zh-CN" altLang="en-US" sz="2000" dirty="0" smtClean="0"/>
              <a:t>，使得</a:t>
            </a:r>
            <a:r>
              <a:rPr lang="en-US" altLang="zh-CN" sz="2000" dirty="0" smtClean="0"/>
              <a:t>S</a:t>
            </a:r>
            <a:r>
              <a:rPr lang="zh-CN" altLang="en-US" sz="2000" dirty="0" smtClean="0"/>
              <a:t>中的数之和等于</a:t>
            </a:r>
            <a:r>
              <a:rPr lang="en-US" altLang="zh-CN" sz="2000" dirty="0" smtClean="0"/>
              <a:t>M</a:t>
            </a:r>
            <a:r>
              <a:rPr lang="zh-CN" altLang="en-US" sz="2000" dirty="0" smtClean="0"/>
              <a:t>。</a:t>
            </a:r>
            <a:endParaRPr lang="en-US" altLang="zh-CN" sz="2000" dirty="0" smtClean="0"/>
          </a:p>
          <a:p>
            <a:pPr lvl="2"/>
            <a:r>
              <a:rPr lang="zh-CN" altLang="en-US" sz="2000" dirty="0" smtClean="0"/>
              <a:t>数学模型：</a:t>
            </a:r>
            <a:r>
              <a:rPr lang="zh-CN" altLang="en-US" sz="2000" dirty="0" smtClean="0">
                <a:latin typeface="Times New Roman" panose="02020603050405020304" pitchFamily="18" charset="0"/>
              </a:rPr>
              <a:t>数的集合</a:t>
            </a:r>
            <a:r>
              <a:rPr lang="en-US" altLang="zh-CN" sz="2000" dirty="0" smtClean="0">
                <a:latin typeface="Times New Roman" panose="02020603050405020304" pitchFamily="18" charset="0"/>
              </a:rPr>
              <a:t>S={w</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,w</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w</a:t>
            </a:r>
            <a:r>
              <a:rPr lang="en-US" altLang="zh-CN" sz="2000" baseline="-25000" dirty="0" err="1" smtClean="0">
                <a:latin typeface="Times New Roman" panose="02020603050405020304" pitchFamily="18" charset="0"/>
              </a:rPr>
              <a:t>n</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定数：</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，求解向量</a:t>
            </a:r>
            <a:r>
              <a:rPr lang="en-US" altLang="zh-CN" sz="2000" dirty="0" smtClean="0">
                <a:latin typeface="Times New Roman" panose="02020603050405020304" pitchFamily="18" charset="0"/>
              </a:rPr>
              <a:t>:  x=(x</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x</a:t>
            </a:r>
            <a:r>
              <a:rPr lang="en-US" altLang="zh-CN" sz="2000" baseline="-25000" dirty="0" err="1" smtClean="0">
                <a:latin typeface="Times New Roman" panose="02020603050405020304" pitchFamily="18" charset="0"/>
              </a:rPr>
              <a:t>n</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i</a:t>
            </a:r>
            <a:r>
              <a:rPr lang="en-US" altLang="zh-CN" sz="2000" dirty="0" smtClean="0">
                <a:latin typeface="Times New Roman" panose="02020603050405020304" pitchFamily="18" charset="0"/>
                <a:sym typeface="Symbol" panose="05050102010706020507" pitchFamily="18" charset="2"/>
              </a:rPr>
              <a:t>{0,1},  </a:t>
            </a:r>
            <a:r>
              <a:rPr lang="en-US" altLang="zh-CN" sz="2000" dirty="0" err="1" smtClean="0">
                <a:latin typeface="Times New Roman" panose="02020603050405020304" pitchFamily="18" charset="0"/>
                <a:sym typeface="Symbol" panose="05050102010706020507" pitchFamily="18" charset="2"/>
              </a:rPr>
              <a:t>s.t</a:t>
            </a:r>
            <a:r>
              <a:rPr lang="en-US" altLang="zh-CN" sz="2000" dirty="0" smtClean="0">
                <a:latin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sym typeface="Symbol" panose="05050102010706020507" pitchFamily="18" charset="2"/>
              </a:rPr>
              <a:t>。</a:t>
            </a:r>
            <a:endParaRPr lang="zh-CN" altLang="en-US" sz="2000" dirty="0" smtClean="0">
              <a:latin typeface="Times New Roman" panose="02020603050405020304" pitchFamily="18" charset="0"/>
              <a:sym typeface="Symbol" panose="05050102010706020507" pitchFamily="18" charset="2"/>
            </a:endParaRPr>
          </a:p>
          <a:p>
            <a:pPr lvl="2"/>
            <a:endParaRPr lang="zh-CN" altLang="en-US" sz="2000" dirty="0"/>
          </a:p>
        </p:txBody>
      </p:sp>
      <p:graphicFrame>
        <p:nvGraphicFramePr>
          <p:cNvPr id="4" name="对象 3"/>
          <p:cNvGraphicFramePr>
            <a:graphicFrameLocks noChangeAspect="1"/>
          </p:cNvGraphicFramePr>
          <p:nvPr/>
        </p:nvGraphicFramePr>
        <p:xfrm>
          <a:off x="4786314" y="2786058"/>
          <a:ext cx="1071570" cy="571504"/>
        </p:xfrm>
        <a:graphic>
          <a:graphicData uri="http://schemas.openxmlformats.org/presentationml/2006/ole">
            <mc:AlternateContent xmlns:mc="http://schemas.openxmlformats.org/markup-compatibility/2006">
              <mc:Choice xmlns:v="urn:schemas-microsoft-com:vml" Requires="v">
                <p:oleObj spid="_x0000_s1025" name="公式" r:id="rId1" imgW="19507200" imgH="8229600" progId="Equation.3">
                  <p:embed/>
                </p:oleObj>
              </mc:Choice>
              <mc:Fallback>
                <p:oleObj name="公式" r:id="rId1" imgW="19507200" imgH="8229600" progId="Equation.3">
                  <p:embed/>
                  <p:pic>
                    <p:nvPicPr>
                      <p:cNvPr id="0" name="图片 1024"/>
                      <p:cNvPicPr>
                        <a:picLocks noChangeAspect="1"/>
                      </p:cNvPicPr>
                      <p:nvPr/>
                    </p:nvPicPr>
                    <p:blipFill>
                      <a:blip r:embed="rId2"/>
                      <a:stretch>
                        <a:fillRect/>
                      </a:stretch>
                    </p:blipFill>
                    <p:spPr>
                      <a:xfrm>
                        <a:off x="4786314" y="2786058"/>
                        <a:ext cx="1071570" cy="571504"/>
                      </a:xfrm>
                      <a:prstGeom prst="rect">
                        <a:avLst/>
                      </a:prstGeom>
                      <a:noFill/>
                      <a:ln w="9525">
                        <a:noFill/>
                      </a:ln>
                    </p:spPr>
                  </p:pic>
                </p:oleObj>
              </mc:Fallback>
            </mc:AlternateContent>
          </a:graphicData>
        </a:graphic>
      </p:graphicFrame>
      <p:grpSp>
        <p:nvGrpSpPr>
          <p:cNvPr id="5" name="Group 93"/>
          <p:cNvGrpSpPr/>
          <p:nvPr/>
        </p:nvGrpSpPr>
        <p:grpSpPr bwMode="auto">
          <a:xfrm>
            <a:off x="357158" y="3338530"/>
            <a:ext cx="8286808" cy="2805114"/>
            <a:chOff x="930" y="936"/>
            <a:chExt cx="4830" cy="2857"/>
          </a:xfrm>
        </p:grpSpPr>
        <p:grpSp>
          <p:nvGrpSpPr>
            <p:cNvPr id="6" name="Group 6"/>
            <p:cNvGrpSpPr/>
            <p:nvPr/>
          </p:nvGrpSpPr>
          <p:grpSpPr bwMode="auto">
            <a:xfrm>
              <a:off x="1080" y="937"/>
              <a:ext cx="4565" cy="2861"/>
              <a:chOff x="3321" y="1282"/>
              <a:chExt cx="9900" cy="5673"/>
            </a:xfrm>
          </p:grpSpPr>
          <p:sp>
            <p:nvSpPr>
              <p:cNvPr id="27" name="Oval 7"/>
              <p:cNvSpPr>
                <a:spLocks noChangeArrowheads="1"/>
              </p:cNvSpPr>
              <p:nvPr/>
            </p:nvSpPr>
            <p:spPr bwMode="auto">
              <a:xfrm>
                <a:off x="10701" y="2545"/>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17</a:t>
                </a:r>
                <a:endParaRPr lang="en-US" altLang="zh-CN" sz="1400">
                  <a:latin typeface="Tahoma" panose="020B0604030504040204" pitchFamily="34" charset="0"/>
                </a:endParaRPr>
              </a:p>
            </p:txBody>
          </p:sp>
          <p:sp>
            <p:nvSpPr>
              <p:cNvPr id="28" name="Oval 8"/>
              <p:cNvSpPr>
                <a:spLocks noChangeArrowheads="1"/>
              </p:cNvSpPr>
              <p:nvPr/>
            </p:nvSpPr>
            <p:spPr bwMode="auto">
              <a:xfrm>
                <a:off x="6015" y="2524"/>
                <a:ext cx="360" cy="312"/>
              </a:xfrm>
              <a:prstGeom prst="ellipse">
                <a:avLst/>
              </a:prstGeom>
              <a:noFill/>
              <a:ln w="9525">
                <a:solidFill>
                  <a:schemeClr val="tx1"/>
                </a:solidFill>
                <a:round/>
              </a:ln>
            </p:spPr>
            <p:txBody>
              <a:bodyPr lIns="0" tIns="0" rIns="0" bIns="0"/>
              <a:lstStyle/>
              <a:p>
                <a:pPr algn="just">
                  <a:lnSpc>
                    <a:spcPct val="80000"/>
                  </a:lnSpc>
                </a:pPr>
                <a:r>
                  <a:rPr lang="en-US" altLang="zh-CN" sz="1600">
                    <a:latin typeface="Times New Roman" panose="02020603050405020304" pitchFamily="18" charset="0"/>
                  </a:rPr>
                  <a:t>2</a:t>
                </a:r>
                <a:endParaRPr lang="en-US" altLang="zh-CN" sz="1600">
                  <a:latin typeface="Tahoma" panose="020B0604030504040204" pitchFamily="34" charset="0"/>
                </a:endParaRPr>
              </a:p>
            </p:txBody>
          </p:sp>
          <p:sp>
            <p:nvSpPr>
              <p:cNvPr id="29" name="Line 9"/>
              <p:cNvSpPr>
                <a:spLocks noChangeShapeType="1"/>
              </p:cNvSpPr>
              <p:nvPr/>
            </p:nvSpPr>
            <p:spPr bwMode="auto">
              <a:xfrm>
                <a:off x="6120" y="2841"/>
                <a:ext cx="1080" cy="938"/>
              </a:xfrm>
              <a:prstGeom prst="line">
                <a:avLst/>
              </a:prstGeom>
              <a:noFill/>
              <a:ln w="9525">
                <a:solidFill>
                  <a:schemeClr val="tx1"/>
                </a:solidFill>
                <a:round/>
              </a:ln>
            </p:spPr>
            <p:txBody>
              <a:bodyPr/>
              <a:lstStyle/>
              <a:p>
                <a:endParaRPr lang="zh-CN" altLang="en-US"/>
              </a:p>
            </p:txBody>
          </p:sp>
          <p:sp>
            <p:nvSpPr>
              <p:cNvPr id="30" name="Oval 10"/>
              <p:cNvSpPr>
                <a:spLocks noChangeArrowheads="1"/>
              </p:cNvSpPr>
              <p:nvPr/>
            </p:nvSpPr>
            <p:spPr bwMode="auto">
              <a:xfrm>
                <a:off x="8361" y="1282"/>
                <a:ext cx="360" cy="312"/>
              </a:xfrm>
              <a:prstGeom prst="ellipse">
                <a:avLst/>
              </a:prstGeom>
              <a:noFill/>
              <a:ln w="9525">
                <a:solidFill>
                  <a:schemeClr val="tx1"/>
                </a:solidFill>
                <a:round/>
              </a:ln>
            </p:spPr>
            <p:txBody>
              <a:bodyPr lIns="0" tIns="0" rIns="0" bIns="0"/>
              <a:lstStyle/>
              <a:p>
                <a:pPr algn="just">
                  <a:lnSpc>
                    <a:spcPct val="80000"/>
                  </a:lnSpc>
                </a:pPr>
                <a:r>
                  <a:rPr lang="en-US" altLang="zh-CN" sz="1600" dirty="0">
                    <a:latin typeface="Times New Roman" panose="02020603050405020304" pitchFamily="18" charset="0"/>
                  </a:rPr>
                  <a:t>1</a:t>
                </a:r>
                <a:endParaRPr lang="en-US" altLang="zh-CN" sz="1600" dirty="0">
                  <a:latin typeface="Tahoma" panose="020B0604030504040204" pitchFamily="34" charset="0"/>
                </a:endParaRPr>
              </a:p>
            </p:txBody>
          </p:sp>
          <p:grpSp>
            <p:nvGrpSpPr>
              <p:cNvPr id="31" name="Group 11"/>
              <p:cNvGrpSpPr/>
              <p:nvPr/>
            </p:nvGrpSpPr>
            <p:grpSpPr bwMode="auto">
              <a:xfrm>
                <a:off x="3321" y="3787"/>
                <a:ext cx="2340" cy="3147"/>
                <a:chOff x="3681" y="3787"/>
                <a:chExt cx="2340" cy="3147"/>
              </a:xfrm>
            </p:grpSpPr>
            <p:sp>
              <p:nvSpPr>
                <p:cNvPr id="79" name="Oval 12"/>
                <p:cNvSpPr>
                  <a:spLocks noChangeArrowheads="1"/>
                </p:cNvSpPr>
                <p:nvPr/>
              </p:nvSpPr>
              <p:spPr bwMode="auto">
                <a:xfrm>
                  <a:off x="3990" y="5185"/>
                  <a:ext cx="360" cy="312"/>
                </a:xfrm>
                <a:prstGeom prst="ellipse">
                  <a:avLst/>
                </a:prstGeom>
                <a:noFill/>
                <a:ln w="9525">
                  <a:solidFill>
                    <a:schemeClr val="tx1"/>
                  </a:solidFill>
                  <a:round/>
                </a:ln>
              </p:spPr>
              <p:txBody>
                <a:bodyPr lIns="0" tIns="0" rIns="0" bIns="0"/>
                <a:lstStyle/>
                <a:p>
                  <a:pPr algn="just">
                    <a:lnSpc>
                      <a:spcPct val="80000"/>
                    </a:lnSpc>
                  </a:pPr>
                  <a:r>
                    <a:rPr lang="en-US" altLang="zh-CN" sz="1600">
                      <a:latin typeface="Times New Roman" panose="02020603050405020304" pitchFamily="18" charset="0"/>
                    </a:rPr>
                    <a:t>4</a:t>
                  </a:r>
                  <a:endParaRPr lang="en-US" altLang="zh-CN" sz="1600">
                    <a:latin typeface="Tahoma" panose="020B0604030504040204" pitchFamily="34" charset="0"/>
                  </a:endParaRPr>
                </a:p>
              </p:txBody>
            </p:sp>
            <p:sp>
              <p:nvSpPr>
                <p:cNvPr id="80" name="Oval 13"/>
                <p:cNvSpPr>
                  <a:spLocks noChangeArrowheads="1"/>
                </p:cNvSpPr>
                <p:nvPr/>
              </p:nvSpPr>
              <p:spPr bwMode="auto">
                <a:xfrm>
                  <a:off x="5301" y="5189"/>
                  <a:ext cx="360" cy="312"/>
                </a:xfrm>
                <a:prstGeom prst="ellipse">
                  <a:avLst/>
                </a:prstGeom>
                <a:noFill/>
                <a:ln w="9525">
                  <a:solidFill>
                    <a:schemeClr val="tx1"/>
                  </a:solidFill>
                  <a:round/>
                </a:ln>
              </p:spPr>
              <p:txBody>
                <a:bodyPr lIns="0" tIns="0" rIns="0" bIns="0"/>
                <a:lstStyle/>
                <a:p>
                  <a:pPr algn="just">
                    <a:lnSpc>
                      <a:spcPct val="80000"/>
                    </a:lnSpc>
                  </a:pPr>
                  <a:r>
                    <a:rPr lang="en-US" altLang="zh-CN" sz="1600">
                      <a:latin typeface="Times New Roman" panose="02020603050405020304" pitchFamily="18" charset="0"/>
                    </a:rPr>
                    <a:t>7</a:t>
                  </a:r>
                  <a:endParaRPr lang="en-US" altLang="zh-CN" sz="1600">
                    <a:latin typeface="Tahoma" panose="020B0604030504040204" pitchFamily="34" charset="0"/>
                  </a:endParaRPr>
                </a:p>
              </p:txBody>
            </p:sp>
            <p:sp>
              <p:nvSpPr>
                <p:cNvPr id="81" name="Oval 14"/>
                <p:cNvSpPr>
                  <a:spLocks noChangeArrowheads="1"/>
                </p:cNvSpPr>
                <p:nvPr/>
              </p:nvSpPr>
              <p:spPr bwMode="auto">
                <a:xfrm>
                  <a:off x="4941" y="6620"/>
                  <a:ext cx="360" cy="312"/>
                </a:xfrm>
                <a:prstGeom prst="ellipse">
                  <a:avLst/>
                </a:prstGeom>
                <a:noFill/>
                <a:ln w="9525">
                  <a:solidFill>
                    <a:schemeClr val="tx1"/>
                  </a:solidFill>
                  <a:round/>
                </a:ln>
              </p:spPr>
              <p:txBody>
                <a:bodyPr lIns="0" tIns="0" rIns="0" bIns="0"/>
                <a:lstStyle/>
                <a:p>
                  <a:pPr algn="just">
                    <a:lnSpc>
                      <a:spcPct val="80000"/>
                    </a:lnSpc>
                  </a:pPr>
                  <a:r>
                    <a:rPr lang="en-US" altLang="zh-CN" sz="1600">
                      <a:latin typeface="Times New Roman" panose="02020603050405020304" pitchFamily="18" charset="0"/>
                    </a:rPr>
                    <a:t>8</a:t>
                  </a:r>
                  <a:endParaRPr lang="en-US" altLang="zh-CN" sz="1600">
                    <a:latin typeface="Tahoma" panose="020B0604030504040204" pitchFamily="34" charset="0"/>
                  </a:endParaRPr>
                </a:p>
              </p:txBody>
            </p:sp>
            <p:sp>
              <p:nvSpPr>
                <p:cNvPr id="82" name="Oval 15"/>
                <p:cNvSpPr>
                  <a:spLocks noChangeArrowheads="1"/>
                </p:cNvSpPr>
                <p:nvPr/>
              </p:nvSpPr>
              <p:spPr bwMode="auto">
                <a:xfrm>
                  <a:off x="5661" y="6622"/>
                  <a:ext cx="360" cy="312"/>
                </a:xfrm>
                <a:prstGeom prst="ellipse">
                  <a:avLst/>
                </a:prstGeom>
                <a:noFill/>
                <a:ln w="9525">
                  <a:solidFill>
                    <a:schemeClr val="tx1"/>
                  </a:solidFill>
                  <a:round/>
                </a:ln>
              </p:spPr>
              <p:txBody>
                <a:bodyPr lIns="0" tIns="0" rIns="0" bIns="0"/>
                <a:lstStyle/>
                <a:p>
                  <a:pPr algn="just">
                    <a:lnSpc>
                      <a:spcPct val="80000"/>
                    </a:lnSpc>
                  </a:pPr>
                  <a:r>
                    <a:rPr lang="zh-CN" altLang="en-US" sz="1600">
                      <a:latin typeface="Times New Roman" panose="02020603050405020304" pitchFamily="18" charset="0"/>
                    </a:rPr>
                    <a:t> </a:t>
                  </a:r>
                  <a:r>
                    <a:rPr lang="en-US" altLang="zh-CN" sz="1600">
                      <a:latin typeface="Times New Roman" panose="02020603050405020304" pitchFamily="18" charset="0"/>
                    </a:rPr>
                    <a:t>9</a:t>
                  </a:r>
                  <a:endParaRPr lang="en-US" altLang="zh-CN" sz="1600">
                    <a:latin typeface="Tahoma" panose="020B0604030504040204" pitchFamily="34" charset="0"/>
                  </a:endParaRPr>
                </a:p>
              </p:txBody>
            </p:sp>
            <p:sp>
              <p:nvSpPr>
                <p:cNvPr id="83" name="Oval 16"/>
                <p:cNvSpPr>
                  <a:spLocks noChangeArrowheads="1"/>
                </p:cNvSpPr>
                <p:nvPr/>
              </p:nvSpPr>
              <p:spPr bwMode="auto">
                <a:xfrm>
                  <a:off x="3681" y="6573"/>
                  <a:ext cx="360" cy="312"/>
                </a:xfrm>
                <a:prstGeom prst="ellipse">
                  <a:avLst/>
                </a:prstGeom>
                <a:noFill/>
                <a:ln w="9525">
                  <a:solidFill>
                    <a:schemeClr val="tx1"/>
                  </a:solidFill>
                  <a:round/>
                </a:ln>
              </p:spPr>
              <p:txBody>
                <a:bodyPr lIns="0" tIns="0" rIns="0" bIns="0"/>
                <a:lstStyle/>
                <a:p>
                  <a:pPr algn="just">
                    <a:lnSpc>
                      <a:spcPct val="80000"/>
                    </a:lnSpc>
                  </a:pPr>
                  <a:r>
                    <a:rPr lang="en-US" altLang="zh-CN" sz="1600">
                      <a:latin typeface="Times New Roman" panose="02020603050405020304" pitchFamily="18" charset="0"/>
                    </a:rPr>
                    <a:t>5</a:t>
                  </a:r>
                  <a:endParaRPr lang="en-US" altLang="zh-CN" sz="1600">
                    <a:latin typeface="Tahoma" panose="020B0604030504040204" pitchFamily="34" charset="0"/>
                  </a:endParaRPr>
                </a:p>
              </p:txBody>
            </p:sp>
            <p:sp>
              <p:nvSpPr>
                <p:cNvPr id="84" name="Oval 17"/>
                <p:cNvSpPr>
                  <a:spLocks noChangeArrowheads="1"/>
                </p:cNvSpPr>
                <p:nvPr/>
              </p:nvSpPr>
              <p:spPr bwMode="auto">
                <a:xfrm>
                  <a:off x="4860" y="3787"/>
                  <a:ext cx="360" cy="312"/>
                </a:xfrm>
                <a:prstGeom prst="ellipse">
                  <a:avLst/>
                </a:prstGeom>
                <a:noFill/>
                <a:ln w="9525">
                  <a:solidFill>
                    <a:schemeClr val="tx1"/>
                  </a:solidFill>
                  <a:round/>
                </a:ln>
              </p:spPr>
              <p:txBody>
                <a:bodyPr lIns="0" tIns="0" rIns="0" bIns="0"/>
                <a:lstStyle/>
                <a:p>
                  <a:pPr algn="just">
                    <a:lnSpc>
                      <a:spcPct val="80000"/>
                    </a:lnSpc>
                  </a:pPr>
                  <a:r>
                    <a:rPr lang="en-US" altLang="zh-CN" sz="1600">
                      <a:latin typeface="Times New Roman" panose="02020603050405020304" pitchFamily="18" charset="0"/>
                    </a:rPr>
                    <a:t>3</a:t>
                  </a:r>
                  <a:endParaRPr lang="en-US" altLang="zh-CN" sz="1600">
                    <a:latin typeface="Tahoma" panose="020B0604030504040204" pitchFamily="34" charset="0"/>
                  </a:endParaRPr>
                </a:p>
              </p:txBody>
            </p:sp>
            <p:sp>
              <p:nvSpPr>
                <p:cNvPr id="85" name="Oval 18"/>
                <p:cNvSpPr>
                  <a:spLocks noChangeArrowheads="1"/>
                </p:cNvSpPr>
                <p:nvPr/>
              </p:nvSpPr>
              <p:spPr bwMode="auto">
                <a:xfrm>
                  <a:off x="4350" y="6573"/>
                  <a:ext cx="360" cy="312"/>
                </a:xfrm>
                <a:prstGeom prst="ellipse">
                  <a:avLst/>
                </a:prstGeom>
                <a:noFill/>
                <a:ln w="9525">
                  <a:solidFill>
                    <a:schemeClr val="tx1"/>
                  </a:solidFill>
                  <a:round/>
                </a:ln>
              </p:spPr>
              <p:txBody>
                <a:bodyPr lIns="0" tIns="0" rIns="0" bIns="0"/>
                <a:lstStyle/>
                <a:p>
                  <a:pPr algn="just">
                    <a:lnSpc>
                      <a:spcPct val="80000"/>
                    </a:lnSpc>
                  </a:pPr>
                  <a:r>
                    <a:rPr lang="en-US" altLang="zh-CN" sz="1600">
                      <a:latin typeface="Times New Roman" panose="02020603050405020304" pitchFamily="18" charset="0"/>
                    </a:rPr>
                    <a:t>6</a:t>
                  </a:r>
                  <a:endParaRPr lang="en-US" altLang="zh-CN" sz="1600">
                    <a:latin typeface="Tahoma" panose="020B0604030504040204" pitchFamily="34" charset="0"/>
                  </a:endParaRPr>
                </a:p>
              </p:txBody>
            </p:sp>
            <p:sp>
              <p:nvSpPr>
                <p:cNvPr id="86" name="Line 19"/>
                <p:cNvSpPr>
                  <a:spLocks noChangeShapeType="1"/>
                </p:cNvSpPr>
                <p:nvPr/>
              </p:nvSpPr>
              <p:spPr bwMode="auto">
                <a:xfrm flipH="1">
                  <a:off x="4221" y="4091"/>
                  <a:ext cx="720" cy="1097"/>
                </a:xfrm>
                <a:prstGeom prst="line">
                  <a:avLst/>
                </a:prstGeom>
                <a:noFill/>
                <a:ln w="9525">
                  <a:solidFill>
                    <a:schemeClr val="tx1"/>
                  </a:solidFill>
                  <a:round/>
                </a:ln>
              </p:spPr>
              <p:txBody>
                <a:bodyPr/>
                <a:lstStyle/>
                <a:p>
                  <a:endParaRPr lang="zh-CN" altLang="en-US"/>
                </a:p>
              </p:txBody>
            </p:sp>
            <p:sp>
              <p:nvSpPr>
                <p:cNvPr id="87" name="Line 20"/>
                <p:cNvSpPr>
                  <a:spLocks noChangeShapeType="1"/>
                </p:cNvSpPr>
                <p:nvPr/>
              </p:nvSpPr>
              <p:spPr bwMode="auto">
                <a:xfrm flipH="1">
                  <a:off x="3861" y="5490"/>
                  <a:ext cx="360" cy="1082"/>
                </a:xfrm>
                <a:prstGeom prst="line">
                  <a:avLst/>
                </a:prstGeom>
                <a:noFill/>
                <a:ln w="9525">
                  <a:solidFill>
                    <a:schemeClr val="tx1"/>
                  </a:solidFill>
                  <a:round/>
                </a:ln>
              </p:spPr>
              <p:txBody>
                <a:bodyPr/>
                <a:lstStyle/>
                <a:p>
                  <a:endParaRPr lang="zh-CN" altLang="en-US"/>
                </a:p>
              </p:txBody>
            </p:sp>
            <p:sp>
              <p:nvSpPr>
                <p:cNvPr id="88" name="Line 21"/>
                <p:cNvSpPr>
                  <a:spLocks noChangeShapeType="1"/>
                </p:cNvSpPr>
                <p:nvPr/>
              </p:nvSpPr>
              <p:spPr bwMode="auto">
                <a:xfrm>
                  <a:off x="4221" y="5500"/>
                  <a:ext cx="360" cy="1091"/>
                </a:xfrm>
                <a:prstGeom prst="line">
                  <a:avLst/>
                </a:prstGeom>
                <a:noFill/>
                <a:ln w="9525">
                  <a:solidFill>
                    <a:schemeClr val="tx1"/>
                  </a:solidFill>
                  <a:round/>
                </a:ln>
              </p:spPr>
              <p:txBody>
                <a:bodyPr/>
                <a:lstStyle/>
                <a:p>
                  <a:endParaRPr lang="zh-CN" altLang="en-US"/>
                </a:p>
              </p:txBody>
            </p:sp>
            <p:sp>
              <p:nvSpPr>
                <p:cNvPr id="89" name="Line 22"/>
                <p:cNvSpPr>
                  <a:spLocks noChangeShapeType="1"/>
                </p:cNvSpPr>
                <p:nvPr/>
              </p:nvSpPr>
              <p:spPr bwMode="auto">
                <a:xfrm>
                  <a:off x="5040" y="4092"/>
                  <a:ext cx="441" cy="1078"/>
                </a:xfrm>
                <a:prstGeom prst="line">
                  <a:avLst/>
                </a:prstGeom>
                <a:noFill/>
                <a:ln w="9525">
                  <a:solidFill>
                    <a:schemeClr val="tx1"/>
                  </a:solidFill>
                  <a:round/>
                </a:ln>
              </p:spPr>
              <p:txBody>
                <a:bodyPr/>
                <a:lstStyle/>
                <a:p>
                  <a:endParaRPr lang="zh-CN" altLang="en-US"/>
                </a:p>
              </p:txBody>
            </p:sp>
            <p:sp>
              <p:nvSpPr>
                <p:cNvPr id="90" name="Line 23"/>
                <p:cNvSpPr>
                  <a:spLocks noChangeShapeType="1"/>
                </p:cNvSpPr>
                <p:nvPr/>
              </p:nvSpPr>
              <p:spPr bwMode="auto">
                <a:xfrm flipH="1">
                  <a:off x="5121" y="5502"/>
                  <a:ext cx="279" cy="1137"/>
                </a:xfrm>
                <a:prstGeom prst="line">
                  <a:avLst/>
                </a:prstGeom>
                <a:noFill/>
                <a:ln w="9525">
                  <a:solidFill>
                    <a:schemeClr val="tx1"/>
                  </a:solidFill>
                  <a:round/>
                </a:ln>
              </p:spPr>
              <p:txBody>
                <a:bodyPr/>
                <a:lstStyle/>
                <a:p>
                  <a:endParaRPr lang="zh-CN" altLang="en-US"/>
                </a:p>
              </p:txBody>
            </p:sp>
            <p:sp>
              <p:nvSpPr>
                <p:cNvPr id="91" name="Line 24"/>
                <p:cNvSpPr>
                  <a:spLocks noChangeShapeType="1"/>
                </p:cNvSpPr>
                <p:nvPr/>
              </p:nvSpPr>
              <p:spPr bwMode="auto">
                <a:xfrm>
                  <a:off x="5481" y="5517"/>
                  <a:ext cx="360" cy="1116"/>
                </a:xfrm>
                <a:prstGeom prst="line">
                  <a:avLst/>
                </a:prstGeom>
                <a:noFill/>
                <a:ln w="9525">
                  <a:solidFill>
                    <a:schemeClr val="tx1"/>
                  </a:solidFill>
                  <a:round/>
                </a:ln>
              </p:spPr>
              <p:txBody>
                <a:bodyPr/>
                <a:lstStyle/>
                <a:p>
                  <a:endParaRPr lang="zh-CN" altLang="en-US"/>
                </a:p>
              </p:txBody>
            </p:sp>
          </p:grpSp>
          <p:grpSp>
            <p:nvGrpSpPr>
              <p:cNvPr id="32" name="Group 25"/>
              <p:cNvGrpSpPr/>
              <p:nvPr/>
            </p:nvGrpSpPr>
            <p:grpSpPr bwMode="auto">
              <a:xfrm>
                <a:off x="5841" y="3794"/>
                <a:ext cx="2340" cy="3147"/>
                <a:chOff x="3681" y="3787"/>
                <a:chExt cx="2340" cy="3147"/>
              </a:xfrm>
            </p:grpSpPr>
            <p:sp>
              <p:nvSpPr>
                <p:cNvPr id="66" name="Oval 26"/>
                <p:cNvSpPr>
                  <a:spLocks noChangeArrowheads="1"/>
                </p:cNvSpPr>
                <p:nvPr/>
              </p:nvSpPr>
              <p:spPr bwMode="auto">
                <a:xfrm>
                  <a:off x="3990" y="5185"/>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11</a:t>
                  </a:r>
                  <a:endParaRPr lang="en-US" altLang="zh-CN" sz="1400">
                    <a:latin typeface="Tahoma" panose="020B0604030504040204" pitchFamily="34" charset="0"/>
                  </a:endParaRPr>
                </a:p>
              </p:txBody>
            </p:sp>
            <p:sp>
              <p:nvSpPr>
                <p:cNvPr id="67" name="Oval 27"/>
                <p:cNvSpPr>
                  <a:spLocks noChangeArrowheads="1"/>
                </p:cNvSpPr>
                <p:nvPr/>
              </p:nvSpPr>
              <p:spPr bwMode="auto">
                <a:xfrm>
                  <a:off x="5301" y="5189"/>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14</a:t>
                  </a:r>
                  <a:endParaRPr lang="en-US" altLang="zh-CN" sz="1400">
                    <a:latin typeface="Tahoma" panose="020B0604030504040204" pitchFamily="34" charset="0"/>
                  </a:endParaRPr>
                </a:p>
              </p:txBody>
            </p:sp>
            <p:sp>
              <p:nvSpPr>
                <p:cNvPr id="68" name="Oval 28"/>
                <p:cNvSpPr>
                  <a:spLocks noChangeArrowheads="1"/>
                </p:cNvSpPr>
                <p:nvPr/>
              </p:nvSpPr>
              <p:spPr bwMode="auto">
                <a:xfrm>
                  <a:off x="4941" y="6620"/>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15</a:t>
                  </a:r>
                  <a:endParaRPr lang="en-US" altLang="zh-CN" sz="1400">
                    <a:latin typeface="Tahoma" panose="020B0604030504040204" pitchFamily="34" charset="0"/>
                  </a:endParaRPr>
                </a:p>
              </p:txBody>
            </p:sp>
            <p:sp>
              <p:nvSpPr>
                <p:cNvPr id="69" name="Oval 29"/>
                <p:cNvSpPr>
                  <a:spLocks noChangeArrowheads="1"/>
                </p:cNvSpPr>
                <p:nvPr/>
              </p:nvSpPr>
              <p:spPr bwMode="auto">
                <a:xfrm>
                  <a:off x="5661" y="6622"/>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16</a:t>
                  </a:r>
                  <a:endParaRPr lang="en-US" altLang="zh-CN" sz="1400">
                    <a:latin typeface="Tahoma" panose="020B0604030504040204" pitchFamily="34" charset="0"/>
                  </a:endParaRPr>
                </a:p>
              </p:txBody>
            </p:sp>
            <p:sp>
              <p:nvSpPr>
                <p:cNvPr id="70" name="Oval 30"/>
                <p:cNvSpPr>
                  <a:spLocks noChangeArrowheads="1"/>
                </p:cNvSpPr>
                <p:nvPr/>
              </p:nvSpPr>
              <p:spPr bwMode="auto">
                <a:xfrm>
                  <a:off x="3681" y="6573"/>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12</a:t>
                  </a:r>
                  <a:endParaRPr lang="en-US" altLang="zh-CN" sz="1400">
                    <a:latin typeface="Tahoma" panose="020B0604030504040204" pitchFamily="34" charset="0"/>
                  </a:endParaRPr>
                </a:p>
              </p:txBody>
            </p:sp>
            <p:sp>
              <p:nvSpPr>
                <p:cNvPr id="71" name="Oval 31"/>
                <p:cNvSpPr>
                  <a:spLocks noChangeArrowheads="1"/>
                </p:cNvSpPr>
                <p:nvPr/>
              </p:nvSpPr>
              <p:spPr bwMode="auto">
                <a:xfrm>
                  <a:off x="4860" y="3787"/>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10</a:t>
                  </a:r>
                  <a:endParaRPr lang="en-US" altLang="zh-CN" sz="1400">
                    <a:latin typeface="Tahoma" panose="020B0604030504040204" pitchFamily="34" charset="0"/>
                  </a:endParaRPr>
                </a:p>
              </p:txBody>
            </p:sp>
            <p:sp>
              <p:nvSpPr>
                <p:cNvPr id="72" name="Oval 32"/>
                <p:cNvSpPr>
                  <a:spLocks noChangeArrowheads="1"/>
                </p:cNvSpPr>
                <p:nvPr/>
              </p:nvSpPr>
              <p:spPr bwMode="auto">
                <a:xfrm>
                  <a:off x="4350" y="6573"/>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13</a:t>
                  </a:r>
                  <a:endParaRPr lang="en-US" altLang="zh-CN" sz="1400">
                    <a:latin typeface="Tahoma" panose="020B0604030504040204" pitchFamily="34" charset="0"/>
                  </a:endParaRPr>
                </a:p>
              </p:txBody>
            </p:sp>
            <p:sp>
              <p:nvSpPr>
                <p:cNvPr id="73" name="Line 33"/>
                <p:cNvSpPr>
                  <a:spLocks noChangeShapeType="1"/>
                </p:cNvSpPr>
                <p:nvPr/>
              </p:nvSpPr>
              <p:spPr bwMode="auto">
                <a:xfrm flipH="1">
                  <a:off x="4221" y="4091"/>
                  <a:ext cx="720" cy="1097"/>
                </a:xfrm>
                <a:prstGeom prst="line">
                  <a:avLst/>
                </a:prstGeom>
                <a:noFill/>
                <a:ln w="9525">
                  <a:solidFill>
                    <a:schemeClr val="tx1"/>
                  </a:solidFill>
                  <a:round/>
                </a:ln>
              </p:spPr>
              <p:txBody>
                <a:bodyPr/>
                <a:lstStyle/>
                <a:p>
                  <a:endParaRPr lang="zh-CN" altLang="en-US"/>
                </a:p>
              </p:txBody>
            </p:sp>
            <p:sp>
              <p:nvSpPr>
                <p:cNvPr id="74" name="Line 34"/>
                <p:cNvSpPr>
                  <a:spLocks noChangeShapeType="1"/>
                </p:cNvSpPr>
                <p:nvPr/>
              </p:nvSpPr>
              <p:spPr bwMode="auto">
                <a:xfrm flipH="1">
                  <a:off x="3861" y="5490"/>
                  <a:ext cx="360" cy="1082"/>
                </a:xfrm>
                <a:prstGeom prst="line">
                  <a:avLst/>
                </a:prstGeom>
                <a:noFill/>
                <a:ln w="9525">
                  <a:solidFill>
                    <a:schemeClr val="tx1"/>
                  </a:solidFill>
                  <a:round/>
                </a:ln>
              </p:spPr>
              <p:txBody>
                <a:bodyPr/>
                <a:lstStyle/>
                <a:p>
                  <a:endParaRPr lang="zh-CN" altLang="en-US"/>
                </a:p>
              </p:txBody>
            </p:sp>
            <p:sp>
              <p:nvSpPr>
                <p:cNvPr id="75" name="Line 35"/>
                <p:cNvSpPr>
                  <a:spLocks noChangeShapeType="1"/>
                </p:cNvSpPr>
                <p:nvPr/>
              </p:nvSpPr>
              <p:spPr bwMode="auto">
                <a:xfrm>
                  <a:off x="4221" y="5500"/>
                  <a:ext cx="360" cy="1091"/>
                </a:xfrm>
                <a:prstGeom prst="line">
                  <a:avLst/>
                </a:prstGeom>
                <a:noFill/>
                <a:ln w="9525">
                  <a:solidFill>
                    <a:schemeClr val="tx1"/>
                  </a:solidFill>
                  <a:round/>
                </a:ln>
              </p:spPr>
              <p:txBody>
                <a:bodyPr/>
                <a:lstStyle/>
                <a:p>
                  <a:endParaRPr lang="zh-CN" altLang="en-US"/>
                </a:p>
              </p:txBody>
            </p:sp>
            <p:sp>
              <p:nvSpPr>
                <p:cNvPr id="76" name="Line 36"/>
                <p:cNvSpPr>
                  <a:spLocks noChangeShapeType="1"/>
                </p:cNvSpPr>
                <p:nvPr/>
              </p:nvSpPr>
              <p:spPr bwMode="auto">
                <a:xfrm>
                  <a:off x="5040" y="4092"/>
                  <a:ext cx="441" cy="1078"/>
                </a:xfrm>
                <a:prstGeom prst="line">
                  <a:avLst/>
                </a:prstGeom>
                <a:noFill/>
                <a:ln w="9525">
                  <a:solidFill>
                    <a:schemeClr val="tx1"/>
                  </a:solidFill>
                  <a:round/>
                </a:ln>
              </p:spPr>
              <p:txBody>
                <a:bodyPr/>
                <a:lstStyle/>
                <a:p>
                  <a:endParaRPr lang="zh-CN" altLang="en-US"/>
                </a:p>
              </p:txBody>
            </p:sp>
            <p:sp>
              <p:nvSpPr>
                <p:cNvPr id="77" name="Line 37"/>
                <p:cNvSpPr>
                  <a:spLocks noChangeShapeType="1"/>
                </p:cNvSpPr>
                <p:nvPr/>
              </p:nvSpPr>
              <p:spPr bwMode="auto">
                <a:xfrm flipH="1">
                  <a:off x="5121" y="5502"/>
                  <a:ext cx="279" cy="1137"/>
                </a:xfrm>
                <a:prstGeom prst="line">
                  <a:avLst/>
                </a:prstGeom>
                <a:noFill/>
                <a:ln w="9525">
                  <a:solidFill>
                    <a:schemeClr val="tx1"/>
                  </a:solidFill>
                  <a:round/>
                </a:ln>
              </p:spPr>
              <p:txBody>
                <a:bodyPr/>
                <a:lstStyle/>
                <a:p>
                  <a:endParaRPr lang="zh-CN" altLang="en-US"/>
                </a:p>
              </p:txBody>
            </p:sp>
            <p:sp>
              <p:nvSpPr>
                <p:cNvPr id="78" name="Line 38"/>
                <p:cNvSpPr>
                  <a:spLocks noChangeShapeType="1"/>
                </p:cNvSpPr>
                <p:nvPr/>
              </p:nvSpPr>
              <p:spPr bwMode="auto">
                <a:xfrm>
                  <a:off x="5481" y="5517"/>
                  <a:ext cx="360" cy="1116"/>
                </a:xfrm>
                <a:prstGeom prst="line">
                  <a:avLst/>
                </a:prstGeom>
                <a:noFill/>
                <a:ln w="9525">
                  <a:solidFill>
                    <a:schemeClr val="tx1"/>
                  </a:solidFill>
                  <a:round/>
                </a:ln>
              </p:spPr>
              <p:txBody>
                <a:bodyPr/>
                <a:lstStyle/>
                <a:p>
                  <a:endParaRPr lang="zh-CN" altLang="en-US"/>
                </a:p>
              </p:txBody>
            </p:sp>
          </p:grpSp>
          <p:sp>
            <p:nvSpPr>
              <p:cNvPr id="33" name="Line 39"/>
              <p:cNvSpPr>
                <a:spLocks noChangeShapeType="1"/>
              </p:cNvSpPr>
              <p:nvPr/>
            </p:nvSpPr>
            <p:spPr bwMode="auto">
              <a:xfrm flipH="1">
                <a:off x="4761" y="2836"/>
                <a:ext cx="1359" cy="952"/>
              </a:xfrm>
              <a:prstGeom prst="line">
                <a:avLst/>
              </a:prstGeom>
              <a:noFill/>
              <a:ln w="9525">
                <a:solidFill>
                  <a:schemeClr val="tx1"/>
                </a:solidFill>
                <a:round/>
              </a:ln>
            </p:spPr>
            <p:txBody>
              <a:bodyPr/>
              <a:lstStyle/>
              <a:p>
                <a:endParaRPr lang="zh-CN" altLang="en-US"/>
              </a:p>
            </p:txBody>
          </p:sp>
          <p:grpSp>
            <p:nvGrpSpPr>
              <p:cNvPr id="34" name="Group 40"/>
              <p:cNvGrpSpPr/>
              <p:nvPr/>
            </p:nvGrpSpPr>
            <p:grpSpPr bwMode="auto">
              <a:xfrm>
                <a:off x="10881" y="3808"/>
                <a:ext cx="2340" cy="3147"/>
                <a:chOff x="3681" y="3787"/>
                <a:chExt cx="2340" cy="3147"/>
              </a:xfrm>
            </p:grpSpPr>
            <p:sp>
              <p:nvSpPr>
                <p:cNvPr id="53" name="Oval 41"/>
                <p:cNvSpPr>
                  <a:spLocks noChangeArrowheads="1"/>
                </p:cNvSpPr>
                <p:nvPr/>
              </p:nvSpPr>
              <p:spPr bwMode="auto">
                <a:xfrm>
                  <a:off x="3990" y="5185"/>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26</a:t>
                  </a:r>
                  <a:endParaRPr lang="en-US" altLang="zh-CN" sz="1400">
                    <a:latin typeface="Tahoma" panose="020B0604030504040204" pitchFamily="34" charset="0"/>
                  </a:endParaRPr>
                </a:p>
              </p:txBody>
            </p:sp>
            <p:sp>
              <p:nvSpPr>
                <p:cNvPr id="54" name="Oval 42"/>
                <p:cNvSpPr>
                  <a:spLocks noChangeArrowheads="1"/>
                </p:cNvSpPr>
                <p:nvPr/>
              </p:nvSpPr>
              <p:spPr bwMode="auto">
                <a:xfrm>
                  <a:off x="5301" y="5189"/>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29</a:t>
                  </a:r>
                  <a:endParaRPr lang="en-US" altLang="zh-CN" sz="1400">
                    <a:latin typeface="Tahoma" panose="020B0604030504040204" pitchFamily="34" charset="0"/>
                  </a:endParaRPr>
                </a:p>
              </p:txBody>
            </p:sp>
            <p:sp>
              <p:nvSpPr>
                <p:cNvPr id="55" name="Oval 43"/>
                <p:cNvSpPr>
                  <a:spLocks noChangeArrowheads="1"/>
                </p:cNvSpPr>
                <p:nvPr/>
              </p:nvSpPr>
              <p:spPr bwMode="auto">
                <a:xfrm>
                  <a:off x="4941" y="6620"/>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30</a:t>
                  </a:r>
                  <a:endParaRPr lang="en-US" altLang="zh-CN" sz="1400">
                    <a:latin typeface="Tahoma" panose="020B0604030504040204" pitchFamily="34" charset="0"/>
                  </a:endParaRPr>
                </a:p>
              </p:txBody>
            </p:sp>
            <p:sp>
              <p:nvSpPr>
                <p:cNvPr id="56" name="Oval 44"/>
                <p:cNvSpPr>
                  <a:spLocks noChangeArrowheads="1"/>
                </p:cNvSpPr>
                <p:nvPr/>
              </p:nvSpPr>
              <p:spPr bwMode="auto">
                <a:xfrm>
                  <a:off x="5661" y="6622"/>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31</a:t>
                  </a:r>
                  <a:endParaRPr lang="en-US" altLang="zh-CN" sz="1400">
                    <a:latin typeface="Tahoma" panose="020B0604030504040204" pitchFamily="34" charset="0"/>
                  </a:endParaRPr>
                </a:p>
              </p:txBody>
            </p:sp>
            <p:sp>
              <p:nvSpPr>
                <p:cNvPr id="57" name="Oval 45"/>
                <p:cNvSpPr>
                  <a:spLocks noChangeArrowheads="1"/>
                </p:cNvSpPr>
                <p:nvPr/>
              </p:nvSpPr>
              <p:spPr bwMode="auto">
                <a:xfrm>
                  <a:off x="3681" y="6573"/>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27</a:t>
                  </a:r>
                  <a:endParaRPr lang="en-US" altLang="zh-CN" sz="1400">
                    <a:latin typeface="Tahoma" panose="020B0604030504040204" pitchFamily="34" charset="0"/>
                  </a:endParaRPr>
                </a:p>
              </p:txBody>
            </p:sp>
            <p:sp>
              <p:nvSpPr>
                <p:cNvPr id="58" name="Oval 46"/>
                <p:cNvSpPr>
                  <a:spLocks noChangeArrowheads="1"/>
                </p:cNvSpPr>
                <p:nvPr/>
              </p:nvSpPr>
              <p:spPr bwMode="auto">
                <a:xfrm>
                  <a:off x="4860" y="3787"/>
                  <a:ext cx="360" cy="312"/>
                </a:xfrm>
                <a:prstGeom prst="ellipse">
                  <a:avLst/>
                </a:prstGeom>
                <a:noFill/>
                <a:ln w="9525">
                  <a:solidFill>
                    <a:schemeClr val="tx1"/>
                  </a:solidFill>
                  <a:round/>
                </a:ln>
              </p:spPr>
              <p:txBody>
                <a:bodyPr lIns="0" tIns="0" rIns="0" bIns="0"/>
                <a:lstStyle/>
                <a:p>
                  <a:pPr algn="just">
                    <a:lnSpc>
                      <a:spcPct val="80000"/>
                    </a:lnSpc>
                  </a:pPr>
                  <a:r>
                    <a:rPr lang="en-US" altLang="zh-CN" sz="1400" dirty="0">
                      <a:latin typeface="Times New Roman" panose="02020603050405020304" pitchFamily="18" charset="0"/>
                    </a:rPr>
                    <a:t>25</a:t>
                  </a:r>
                  <a:endParaRPr lang="en-US" altLang="zh-CN" sz="1400" dirty="0">
                    <a:latin typeface="Tahoma" panose="020B0604030504040204" pitchFamily="34" charset="0"/>
                  </a:endParaRPr>
                </a:p>
              </p:txBody>
            </p:sp>
            <p:sp>
              <p:nvSpPr>
                <p:cNvPr id="59" name="Oval 47"/>
                <p:cNvSpPr>
                  <a:spLocks noChangeArrowheads="1"/>
                </p:cNvSpPr>
                <p:nvPr/>
              </p:nvSpPr>
              <p:spPr bwMode="auto">
                <a:xfrm>
                  <a:off x="4350" y="6573"/>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28</a:t>
                  </a:r>
                  <a:endParaRPr lang="en-US" altLang="zh-CN" sz="1400">
                    <a:latin typeface="Tahoma" panose="020B0604030504040204" pitchFamily="34" charset="0"/>
                  </a:endParaRPr>
                </a:p>
              </p:txBody>
            </p:sp>
            <p:sp>
              <p:nvSpPr>
                <p:cNvPr id="60" name="Line 48"/>
                <p:cNvSpPr>
                  <a:spLocks noChangeShapeType="1"/>
                </p:cNvSpPr>
                <p:nvPr/>
              </p:nvSpPr>
              <p:spPr bwMode="auto">
                <a:xfrm flipH="1">
                  <a:off x="4221" y="4091"/>
                  <a:ext cx="720" cy="1097"/>
                </a:xfrm>
                <a:prstGeom prst="line">
                  <a:avLst/>
                </a:prstGeom>
                <a:noFill/>
                <a:ln w="9525">
                  <a:solidFill>
                    <a:schemeClr val="tx1"/>
                  </a:solidFill>
                  <a:round/>
                </a:ln>
              </p:spPr>
              <p:txBody>
                <a:bodyPr/>
                <a:lstStyle/>
                <a:p>
                  <a:endParaRPr lang="zh-CN" altLang="en-US"/>
                </a:p>
              </p:txBody>
            </p:sp>
            <p:sp>
              <p:nvSpPr>
                <p:cNvPr id="61" name="Line 49"/>
                <p:cNvSpPr>
                  <a:spLocks noChangeShapeType="1"/>
                </p:cNvSpPr>
                <p:nvPr/>
              </p:nvSpPr>
              <p:spPr bwMode="auto">
                <a:xfrm flipH="1">
                  <a:off x="3861" y="5490"/>
                  <a:ext cx="360" cy="1082"/>
                </a:xfrm>
                <a:prstGeom prst="line">
                  <a:avLst/>
                </a:prstGeom>
                <a:noFill/>
                <a:ln w="9525">
                  <a:solidFill>
                    <a:schemeClr val="tx1"/>
                  </a:solidFill>
                  <a:round/>
                </a:ln>
              </p:spPr>
              <p:txBody>
                <a:bodyPr/>
                <a:lstStyle/>
                <a:p>
                  <a:endParaRPr lang="zh-CN" altLang="en-US"/>
                </a:p>
              </p:txBody>
            </p:sp>
            <p:sp>
              <p:nvSpPr>
                <p:cNvPr id="62" name="Line 50"/>
                <p:cNvSpPr>
                  <a:spLocks noChangeShapeType="1"/>
                </p:cNvSpPr>
                <p:nvPr/>
              </p:nvSpPr>
              <p:spPr bwMode="auto">
                <a:xfrm>
                  <a:off x="4221" y="5500"/>
                  <a:ext cx="360" cy="1091"/>
                </a:xfrm>
                <a:prstGeom prst="line">
                  <a:avLst/>
                </a:prstGeom>
                <a:noFill/>
                <a:ln w="9525">
                  <a:solidFill>
                    <a:schemeClr val="tx1"/>
                  </a:solidFill>
                  <a:round/>
                </a:ln>
              </p:spPr>
              <p:txBody>
                <a:bodyPr/>
                <a:lstStyle/>
                <a:p>
                  <a:endParaRPr lang="zh-CN" altLang="en-US"/>
                </a:p>
              </p:txBody>
            </p:sp>
            <p:sp>
              <p:nvSpPr>
                <p:cNvPr id="63" name="Line 51"/>
                <p:cNvSpPr>
                  <a:spLocks noChangeShapeType="1"/>
                </p:cNvSpPr>
                <p:nvPr/>
              </p:nvSpPr>
              <p:spPr bwMode="auto">
                <a:xfrm>
                  <a:off x="5040" y="4092"/>
                  <a:ext cx="441" cy="1078"/>
                </a:xfrm>
                <a:prstGeom prst="line">
                  <a:avLst/>
                </a:prstGeom>
                <a:noFill/>
                <a:ln w="9525">
                  <a:solidFill>
                    <a:schemeClr val="tx1"/>
                  </a:solidFill>
                  <a:round/>
                </a:ln>
              </p:spPr>
              <p:txBody>
                <a:bodyPr/>
                <a:lstStyle/>
                <a:p>
                  <a:endParaRPr lang="zh-CN" altLang="en-US"/>
                </a:p>
              </p:txBody>
            </p:sp>
            <p:sp>
              <p:nvSpPr>
                <p:cNvPr id="64" name="Line 52"/>
                <p:cNvSpPr>
                  <a:spLocks noChangeShapeType="1"/>
                </p:cNvSpPr>
                <p:nvPr/>
              </p:nvSpPr>
              <p:spPr bwMode="auto">
                <a:xfrm flipH="1">
                  <a:off x="5121" y="5502"/>
                  <a:ext cx="279" cy="1137"/>
                </a:xfrm>
                <a:prstGeom prst="line">
                  <a:avLst/>
                </a:prstGeom>
                <a:noFill/>
                <a:ln w="9525">
                  <a:solidFill>
                    <a:schemeClr val="tx1"/>
                  </a:solidFill>
                  <a:round/>
                </a:ln>
              </p:spPr>
              <p:txBody>
                <a:bodyPr/>
                <a:lstStyle/>
                <a:p>
                  <a:endParaRPr lang="zh-CN" altLang="en-US"/>
                </a:p>
              </p:txBody>
            </p:sp>
            <p:sp>
              <p:nvSpPr>
                <p:cNvPr id="65" name="Line 53"/>
                <p:cNvSpPr>
                  <a:spLocks noChangeShapeType="1"/>
                </p:cNvSpPr>
                <p:nvPr/>
              </p:nvSpPr>
              <p:spPr bwMode="auto">
                <a:xfrm>
                  <a:off x="5481" y="5517"/>
                  <a:ext cx="360" cy="1116"/>
                </a:xfrm>
                <a:prstGeom prst="line">
                  <a:avLst/>
                </a:prstGeom>
                <a:noFill/>
                <a:ln w="9525">
                  <a:solidFill>
                    <a:schemeClr val="tx1"/>
                  </a:solidFill>
                  <a:round/>
                </a:ln>
              </p:spPr>
              <p:txBody>
                <a:bodyPr/>
                <a:lstStyle/>
                <a:p>
                  <a:endParaRPr lang="zh-CN" altLang="en-US"/>
                </a:p>
              </p:txBody>
            </p:sp>
          </p:grpSp>
          <p:grpSp>
            <p:nvGrpSpPr>
              <p:cNvPr id="35" name="Group 54"/>
              <p:cNvGrpSpPr/>
              <p:nvPr/>
            </p:nvGrpSpPr>
            <p:grpSpPr bwMode="auto">
              <a:xfrm>
                <a:off x="8361" y="3807"/>
                <a:ext cx="2340" cy="3147"/>
                <a:chOff x="3681" y="3787"/>
                <a:chExt cx="2340" cy="3147"/>
              </a:xfrm>
            </p:grpSpPr>
            <p:sp>
              <p:nvSpPr>
                <p:cNvPr id="40" name="Oval 55"/>
                <p:cNvSpPr>
                  <a:spLocks noChangeArrowheads="1"/>
                </p:cNvSpPr>
                <p:nvPr/>
              </p:nvSpPr>
              <p:spPr bwMode="auto">
                <a:xfrm>
                  <a:off x="3990" y="5185"/>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19</a:t>
                  </a:r>
                  <a:endParaRPr lang="en-US" altLang="zh-CN" sz="1400">
                    <a:latin typeface="Tahoma" panose="020B0604030504040204" pitchFamily="34" charset="0"/>
                  </a:endParaRPr>
                </a:p>
              </p:txBody>
            </p:sp>
            <p:sp>
              <p:nvSpPr>
                <p:cNvPr id="41" name="Oval 56"/>
                <p:cNvSpPr>
                  <a:spLocks noChangeArrowheads="1"/>
                </p:cNvSpPr>
                <p:nvPr/>
              </p:nvSpPr>
              <p:spPr bwMode="auto">
                <a:xfrm>
                  <a:off x="5301" y="5189"/>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22</a:t>
                  </a:r>
                  <a:endParaRPr lang="en-US" altLang="zh-CN" sz="1400">
                    <a:latin typeface="Tahoma" panose="020B0604030504040204" pitchFamily="34" charset="0"/>
                  </a:endParaRPr>
                </a:p>
              </p:txBody>
            </p:sp>
            <p:sp>
              <p:nvSpPr>
                <p:cNvPr id="42" name="Oval 57"/>
                <p:cNvSpPr>
                  <a:spLocks noChangeArrowheads="1"/>
                </p:cNvSpPr>
                <p:nvPr/>
              </p:nvSpPr>
              <p:spPr bwMode="auto">
                <a:xfrm>
                  <a:off x="4941" y="6620"/>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23</a:t>
                  </a:r>
                  <a:endParaRPr lang="en-US" altLang="zh-CN" sz="1400">
                    <a:latin typeface="Tahoma" panose="020B0604030504040204" pitchFamily="34" charset="0"/>
                  </a:endParaRPr>
                </a:p>
              </p:txBody>
            </p:sp>
            <p:sp>
              <p:nvSpPr>
                <p:cNvPr id="43" name="Oval 58"/>
                <p:cNvSpPr>
                  <a:spLocks noChangeArrowheads="1"/>
                </p:cNvSpPr>
                <p:nvPr/>
              </p:nvSpPr>
              <p:spPr bwMode="auto">
                <a:xfrm>
                  <a:off x="5661" y="6622"/>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24</a:t>
                  </a:r>
                  <a:endParaRPr lang="en-US" altLang="zh-CN" sz="1400">
                    <a:latin typeface="Tahoma" panose="020B0604030504040204" pitchFamily="34" charset="0"/>
                  </a:endParaRPr>
                </a:p>
              </p:txBody>
            </p:sp>
            <p:sp>
              <p:nvSpPr>
                <p:cNvPr id="44" name="Oval 59"/>
                <p:cNvSpPr>
                  <a:spLocks noChangeArrowheads="1"/>
                </p:cNvSpPr>
                <p:nvPr/>
              </p:nvSpPr>
              <p:spPr bwMode="auto">
                <a:xfrm>
                  <a:off x="3681" y="6573"/>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20</a:t>
                  </a:r>
                  <a:endParaRPr lang="en-US" altLang="zh-CN" sz="1400">
                    <a:latin typeface="Tahoma" panose="020B0604030504040204" pitchFamily="34" charset="0"/>
                  </a:endParaRPr>
                </a:p>
              </p:txBody>
            </p:sp>
            <p:sp>
              <p:nvSpPr>
                <p:cNvPr id="45" name="Oval 60"/>
                <p:cNvSpPr>
                  <a:spLocks noChangeArrowheads="1"/>
                </p:cNvSpPr>
                <p:nvPr/>
              </p:nvSpPr>
              <p:spPr bwMode="auto">
                <a:xfrm>
                  <a:off x="4860" y="3787"/>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18</a:t>
                  </a:r>
                  <a:endParaRPr lang="en-US" altLang="zh-CN" sz="1400">
                    <a:latin typeface="Tahoma" panose="020B0604030504040204" pitchFamily="34" charset="0"/>
                  </a:endParaRPr>
                </a:p>
              </p:txBody>
            </p:sp>
            <p:sp>
              <p:nvSpPr>
                <p:cNvPr id="46" name="Oval 61"/>
                <p:cNvSpPr>
                  <a:spLocks noChangeArrowheads="1"/>
                </p:cNvSpPr>
                <p:nvPr/>
              </p:nvSpPr>
              <p:spPr bwMode="auto">
                <a:xfrm>
                  <a:off x="4350" y="6573"/>
                  <a:ext cx="360" cy="312"/>
                </a:xfrm>
                <a:prstGeom prst="ellipse">
                  <a:avLst/>
                </a:prstGeom>
                <a:noFill/>
                <a:ln w="9525">
                  <a:solidFill>
                    <a:schemeClr val="tx1"/>
                  </a:solidFill>
                  <a:round/>
                </a:ln>
              </p:spPr>
              <p:txBody>
                <a:bodyPr lIns="0" tIns="0" rIns="0" bIns="0"/>
                <a:lstStyle/>
                <a:p>
                  <a:pPr algn="just">
                    <a:lnSpc>
                      <a:spcPct val="80000"/>
                    </a:lnSpc>
                  </a:pPr>
                  <a:r>
                    <a:rPr lang="en-US" altLang="zh-CN" sz="1400">
                      <a:latin typeface="Times New Roman" panose="02020603050405020304" pitchFamily="18" charset="0"/>
                    </a:rPr>
                    <a:t>21</a:t>
                  </a:r>
                  <a:endParaRPr lang="en-US" altLang="zh-CN" sz="1400">
                    <a:latin typeface="Tahoma" panose="020B0604030504040204" pitchFamily="34" charset="0"/>
                  </a:endParaRPr>
                </a:p>
              </p:txBody>
            </p:sp>
            <p:sp>
              <p:nvSpPr>
                <p:cNvPr id="47" name="Line 62"/>
                <p:cNvSpPr>
                  <a:spLocks noChangeShapeType="1"/>
                </p:cNvSpPr>
                <p:nvPr/>
              </p:nvSpPr>
              <p:spPr bwMode="auto">
                <a:xfrm flipH="1">
                  <a:off x="4221" y="4091"/>
                  <a:ext cx="720" cy="1097"/>
                </a:xfrm>
                <a:prstGeom prst="line">
                  <a:avLst/>
                </a:prstGeom>
                <a:noFill/>
                <a:ln w="9525">
                  <a:solidFill>
                    <a:schemeClr val="tx1"/>
                  </a:solidFill>
                  <a:round/>
                </a:ln>
              </p:spPr>
              <p:txBody>
                <a:bodyPr/>
                <a:lstStyle/>
                <a:p>
                  <a:endParaRPr lang="zh-CN" altLang="en-US"/>
                </a:p>
              </p:txBody>
            </p:sp>
            <p:sp>
              <p:nvSpPr>
                <p:cNvPr id="48" name="Line 63"/>
                <p:cNvSpPr>
                  <a:spLocks noChangeShapeType="1"/>
                </p:cNvSpPr>
                <p:nvPr/>
              </p:nvSpPr>
              <p:spPr bwMode="auto">
                <a:xfrm flipH="1">
                  <a:off x="3861" y="5490"/>
                  <a:ext cx="360" cy="1082"/>
                </a:xfrm>
                <a:prstGeom prst="line">
                  <a:avLst/>
                </a:prstGeom>
                <a:noFill/>
                <a:ln w="9525">
                  <a:solidFill>
                    <a:schemeClr val="tx1"/>
                  </a:solidFill>
                  <a:round/>
                </a:ln>
              </p:spPr>
              <p:txBody>
                <a:bodyPr/>
                <a:lstStyle/>
                <a:p>
                  <a:endParaRPr lang="zh-CN" altLang="en-US"/>
                </a:p>
              </p:txBody>
            </p:sp>
            <p:sp>
              <p:nvSpPr>
                <p:cNvPr id="49" name="Line 64"/>
                <p:cNvSpPr>
                  <a:spLocks noChangeShapeType="1"/>
                </p:cNvSpPr>
                <p:nvPr/>
              </p:nvSpPr>
              <p:spPr bwMode="auto">
                <a:xfrm>
                  <a:off x="4221" y="5500"/>
                  <a:ext cx="360" cy="1091"/>
                </a:xfrm>
                <a:prstGeom prst="line">
                  <a:avLst/>
                </a:prstGeom>
                <a:noFill/>
                <a:ln w="9525">
                  <a:solidFill>
                    <a:schemeClr val="tx1"/>
                  </a:solidFill>
                  <a:round/>
                </a:ln>
              </p:spPr>
              <p:txBody>
                <a:bodyPr/>
                <a:lstStyle/>
                <a:p>
                  <a:endParaRPr lang="zh-CN" altLang="en-US"/>
                </a:p>
              </p:txBody>
            </p:sp>
            <p:sp>
              <p:nvSpPr>
                <p:cNvPr id="50" name="Line 65"/>
                <p:cNvSpPr>
                  <a:spLocks noChangeShapeType="1"/>
                </p:cNvSpPr>
                <p:nvPr/>
              </p:nvSpPr>
              <p:spPr bwMode="auto">
                <a:xfrm>
                  <a:off x="5040" y="4092"/>
                  <a:ext cx="441" cy="1078"/>
                </a:xfrm>
                <a:prstGeom prst="line">
                  <a:avLst/>
                </a:prstGeom>
                <a:noFill/>
                <a:ln w="9525">
                  <a:solidFill>
                    <a:schemeClr val="tx1"/>
                  </a:solidFill>
                  <a:round/>
                </a:ln>
              </p:spPr>
              <p:txBody>
                <a:bodyPr/>
                <a:lstStyle/>
                <a:p>
                  <a:endParaRPr lang="zh-CN" altLang="en-US"/>
                </a:p>
              </p:txBody>
            </p:sp>
            <p:sp>
              <p:nvSpPr>
                <p:cNvPr id="51" name="Line 66"/>
                <p:cNvSpPr>
                  <a:spLocks noChangeShapeType="1"/>
                </p:cNvSpPr>
                <p:nvPr/>
              </p:nvSpPr>
              <p:spPr bwMode="auto">
                <a:xfrm flipH="1">
                  <a:off x="5121" y="5502"/>
                  <a:ext cx="279" cy="1137"/>
                </a:xfrm>
                <a:prstGeom prst="line">
                  <a:avLst/>
                </a:prstGeom>
                <a:noFill/>
                <a:ln w="9525">
                  <a:solidFill>
                    <a:schemeClr val="tx1"/>
                  </a:solidFill>
                  <a:round/>
                </a:ln>
              </p:spPr>
              <p:txBody>
                <a:bodyPr/>
                <a:lstStyle/>
                <a:p>
                  <a:endParaRPr lang="zh-CN" altLang="en-US"/>
                </a:p>
              </p:txBody>
            </p:sp>
            <p:sp>
              <p:nvSpPr>
                <p:cNvPr id="52" name="Line 67"/>
                <p:cNvSpPr>
                  <a:spLocks noChangeShapeType="1"/>
                </p:cNvSpPr>
                <p:nvPr/>
              </p:nvSpPr>
              <p:spPr bwMode="auto">
                <a:xfrm>
                  <a:off x="5481" y="5517"/>
                  <a:ext cx="360" cy="1116"/>
                </a:xfrm>
                <a:prstGeom prst="line">
                  <a:avLst/>
                </a:prstGeom>
                <a:noFill/>
                <a:ln w="9525">
                  <a:solidFill>
                    <a:schemeClr val="tx1"/>
                  </a:solidFill>
                  <a:round/>
                </a:ln>
              </p:spPr>
              <p:txBody>
                <a:bodyPr/>
                <a:lstStyle/>
                <a:p>
                  <a:endParaRPr lang="zh-CN" altLang="en-US"/>
                </a:p>
              </p:txBody>
            </p:sp>
          </p:grpSp>
          <p:sp>
            <p:nvSpPr>
              <p:cNvPr id="36" name="Line 68"/>
              <p:cNvSpPr>
                <a:spLocks noChangeShapeType="1"/>
              </p:cNvSpPr>
              <p:nvPr/>
            </p:nvSpPr>
            <p:spPr bwMode="auto">
              <a:xfrm flipV="1">
                <a:off x="6375" y="1561"/>
                <a:ext cx="2061" cy="1029"/>
              </a:xfrm>
              <a:prstGeom prst="line">
                <a:avLst/>
              </a:prstGeom>
              <a:noFill/>
              <a:ln w="9525">
                <a:solidFill>
                  <a:schemeClr val="tx1"/>
                </a:solidFill>
                <a:round/>
              </a:ln>
            </p:spPr>
            <p:txBody>
              <a:bodyPr/>
              <a:lstStyle/>
              <a:p>
                <a:endParaRPr lang="zh-CN" altLang="en-US"/>
              </a:p>
            </p:txBody>
          </p:sp>
          <p:sp>
            <p:nvSpPr>
              <p:cNvPr id="37" name="Line 69"/>
              <p:cNvSpPr>
                <a:spLocks noChangeShapeType="1"/>
              </p:cNvSpPr>
              <p:nvPr/>
            </p:nvSpPr>
            <p:spPr bwMode="auto">
              <a:xfrm>
                <a:off x="8670" y="1561"/>
                <a:ext cx="2211" cy="1029"/>
              </a:xfrm>
              <a:prstGeom prst="line">
                <a:avLst/>
              </a:prstGeom>
              <a:noFill/>
              <a:ln w="9525">
                <a:solidFill>
                  <a:schemeClr val="tx1"/>
                </a:solidFill>
                <a:round/>
              </a:ln>
            </p:spPr>
            <p:txBody>
              <a:bodyPr/>
              <a:lstStyle/>
              <a:p>
                <a:endParaRPr lang="zh-CN" altLang="en-US"/>
              </a:p>
            </p:txBody>
          </p:sp>
          <p:sp>
            <p:nvSpPr>
              <p:cNvPr id="38" name="Line 70"/>
              <p:cNvSpPr>
                <a:spLocks noChangeShapeType="1"/>
              </p:cNvSpPr>
              <p:nvPr/>
            </p:nvSpPr>
            <p:spPr bwMode="auto">
              <a:xfrm flipH="1">
                <a:off x="9801" y="2857"/>
                <a:ext cx="1080" cy="951"/>
              </a:xfrm>
              <a:prstGeom prst="line">
                <a:avLst/>
              </a:prstGeom>
              <a:noFill/>
              <a:ln w="9525">
                <a:solidFill>
                  <a:schemeClr val="tx1"/>
                </a:solidFill>
                <a:round/>
              </a:ln>
            </p:spPr>
            <p:txBody>
              <a:bodyPr/>
              <a:lstStyle/>
              <a:p>
                <a:endParaRPr lang="zh-CN" altLang="en-US"/>
              </a:p>
            </p:txBody>
          </p:sp>
          <p:sp>
            <p:nvSpPr>
              <p:cNvPr id="39" name="Line 71"/>
              <p:cNvSpPr>
                <a:spLocks noChangeShapeType="1"/>
              </p:cNvSpPr>
              <p:nvPr/>
            </p:nvSpPr>
            <p:spPr bwMode="auto">
              <a:xfrm>
                <a:off x="10956" y="2842"/>
                <a:ext cx="1260" cy="951"/>
              </a:xfrm>
              <a:prstGeom prst="line">
                <a:avLst/>
              </a:prstGeom>
              <a:noFill/>
              <a:ln w="9525">
                <a:solidFill>
                  <a:schemeClr val="tx1"/>
                </a:solidFill>
                <a:round/>
              </a:ln>
            </p:spPr>
            <p:txBody>
              <a:bodyPr/>
              <a:lstStyle/>
              <a:p>
                <a:endParaRPr lang="zh-CN" altLang="en-US"/>
              </a:p>
            </p:txBody>
          </p:sp>
        </p:grpSp>
        <p:grpSp>
          <p:nvGrpSpPr>
            <p:cNvPr id="7" name="Group 92"/>
            <p:cNvGrpSpPr/>
            <p:nvPr/>
          </p:nvGrpSpPr>
          <p:grpSpPr bwMode="auto">
            <a:xfrm>
              <a:off x="930" y="1094"/>
              <a:ext cx="4830" cy="2346"/>
              <a:chOff x="930" y="1094"/>
              <a:chExt cx="4830" cy="2346"/>
            </a:xfrm>
          </p:grpSpPr>
          <p:sp>
            <p:nvSpPr>
              <p:cNvPr id="8" name="Rectangle 5"/>
              <p:cNvSpPr>
                <a:spLocks noChangeArrowheads="1"/>
              </p:cNvSpPr>
              <p:nvPr/>
            </p:nvSpPr>
            <p:spPr bwMode="auto">
              <a:xfrm>
                <a:off x="1738" y="3272"/>
                <a:ext cx="3294" cy="168"/>
              </a:xfrm>
              <a:prstGeom prst="rect">
                <a:avLst/>
              </a:prstGeom>
              <a:noFill/>
              <a:ln w="9525">
                <a:noFill/>
                <a:miter lim="800000"/>
              </a:ln>
            </p:spPr>
            <p:txBody>
              <a:bodyPr lIns="0" tIns="0" rIns="0" bIns="0"/>
              <a:lstStyle/>
              <a:p>
                <a:pPr algn="just">
                  <a:lnSpc>
                    <a:spcPct val="96000"/>
                  </a:lnSpc>
                </a:pPr>
                <a:r>
                  <a:rPr lang="en-US" altLang="zh-CN" sz="1600">
                    <a:latin typeface="Times New Roman" panose="02020603050405020304" pitchFamily="18" charset="0"/>
                  </a:rPr>
                  <a:t>1       0       1       0       1       0        1      0        1      0        1       0</a:t>
                </a:r>
                <a:endParaRPr lang="en-US" altLang="zh-CN" sz="1600">
                  <a:latin typeface="Tahoma" panose="020B0604030504040204" pitchFamily="34" charset="0"/>
                </a:endParaRPr>
              </a:p>
            </p:txBody>
          </p:sp>
          <p:sp>
            <p:nvSpPr>
              <p:cNvPr id="9" name="Rectangle 72"/>
              <p:cNvSpPr>
                <a:spLocks noChangeArrowheads="1"/>
              </p:cNvSpPr>
              <p:nvPr/>
            </p:nvSpPr>
            <p:spPr bwMode="auto">
              <a:xfrm>
                <a:off x="2777" y="1094"/>
                <a:ext cx="290" cy="157"/>
              </a:xfrm>
              <a:prstGeom prst="rect">
                <a:avLst/>
              </a:prstGeom>
              <a:noFill/>
              <a:ln w="9525">
                <a:noFill/>
                <a:miter lim="800000"/>
              </a:ln>
            </p:spPr>
            <p:txBody>
              <a:bodyPr lIns="0" tIns="0" rIns="0" bIns="0"/>
              <a:lstStyle/>
              <a:p>
                <a:pPr algn="just">
                  <a:lnSpc>
                    <a:spcPct val="96000"/>
                  </a:lnSpc>
                </a:pPr>
                <a:r>
                  <a:rPr lang="en-US" altLang="zh-CN" sz="1600">
                    <a:latin typeface="Times New Roman" panose="02020603050405020304" pitchFamily="18" charset="0"/>
                  </a:rPr>
                  <a:t>x</a:t>
                </a:r>
                <a:r>
                  <a:rPr lang="en-US" altLang="zh-CN" sz="1600" baseline="-25000">
                    <a:latin typeface="Times New Roman" panose="02020603050405020304" pitchFamily="18" charset="0"/>
                  </a:rPr>
                  <a:t>1</a:t>
                </a:r>
                <a:r>
                  <a:rPr lang="en-US" altLang="zh-CN" sz="1600">
                    <a:latin typeface="Times New Roman" panose="02020603050405020304" pitchFamily="18" charset="0"/>
                  </a:rPr>
                  <a:t>=1</a:t>
                </a:r>
                <a:endParaRPr lang="en-US" altLang="zh-CN" sz="1600">
                  <a:latin typeface="Tahoma" panose="020B0604030504040204" pitchFamily="34" charset="0"/>
                </a:endParaRPr>
              </a:p>
            </p:txBody>
          </p:sp>
          <p:sp>
            <p:nvSpPr>
              <p:cNvPr id="10" name="Rectangle 73"/>
              <p:cNvSpPr>
                <a:spLocks noChangeArrowheads="1"/>
              </p:cNvSpPr>
              <p:nvPr/>
            </p:nvSpPr>
            <p:spPr bwMode="auto">
              <a:xfrm>
                <a:off x="3978" y="1132"/>
                <a:ext cx="290" cy="158"/>
              </a:xfrm>
              <a:prstGeom prst="rect">
                <a:avLst/>
              </a:prstGeom>
              <a:noFill/>
              <a:ln w="9525">
                <a:noFill/>
                <a:miter lim="800000"/>
              </a:ln>
            </p:spPr>
            <p:txBody>
              <a:bodyPr lIns="0" tIns="0" rIns="0" bIns="0"/>
              <a:lstStyle/>
              <a:p>
                <a:pPr algn="just">
                  <a:lnSpc>
                    <a:spcPct val="96000"/>
                  </a:lnSpc>
                </a:pPr>
                <a:r>
                  <a:rPr lang="en-US" altLang="zh-CN" sz="1600">
                    <a:latin typeface="Times New Roman" panose="02020603050405020304" pitchFamily="18" charset="0"/>
                  </a:rPr>
                  <a:t>x</a:t>
                </a:r>
                <a:r>
                  <a:rPr lang="en-US" altLang="zh-CN" sz="1600" baseline="-25000">
                    <a:latin typeface="Times New Roman" panose="02020603050405020304" pitchFamily="18" charset="0"/>
                  </a:rPr>
                  <a:t>1</a:t>
                </a:r>
                <a:r>
                  <a:rPr lang="en-US" altLang="zh-CN" sz="1600">
                    <a:latin typeface="Times New Roman" panose="02020603050405020304" pitchFamily="18" charset="0"/>
                  </a:rPr>
                  <a:t>= 0</a:t>
                </a:r>
                <a:endParaRPr lang="en-US" altLang="zh-CN" sz="1600">
                  <a:latin typeface="Tahoma" panose="020B0604030504040204" pitchFamily="34" charset="0"/>
                </a:endParaRPr>
              </a:p>
            </p:txBody>
          </p:sp>
          <p:sp>
            <p:nvSpPr>
              <p:cNvPr id="11" name="Rectangle 74"/>
              <p:cNvSpPr>
                <a:spLocks noChangeArrowheads="1"/>
              </p:cNvSpPr>
              <p:nvPr/>
            </p:nvSpPr>
            <p:spPr bwMode="auto">
              <a:xfrm>
                <a:off x="4227" y="2037"/>
                <a:ext cx="290" cy="157"/>
              </a:xfrm>
              <a:prstGeom prst="rect">
                <a:avLst/>
              </a:prstGeom>
              <a:noFill/>
              <a:ln w="9525">
                <a:noFill/>
                <a:miter lim="800000"/>
              </a:ln>
            </p:spPr>
            <p:txBody>
              <a:bodyPr lIns="0" tIns="0" rIns="0" bIns="0"/>
              <a:lstStyle/>
              <a:p>
                <a:pPr algn="just">
                  <a:lnSpc>
                    <a:spcPct val="96000"/>
                  </a:lnSpc>
                </a:pPr>
                <a:r>
                  <a:rPr lang="en-US" altLang="zh-CN" sz="1600">
                    <a:latin typeface="Times New Roman" panose="02020603050405020304" pitchFamily="18" charset="0"/>
                  </a:rPr>
                  <a:t>x</a:t>
                </a:r>
                <a:r>
                  <a:rPr lang="en-US" altLang="zh-CN" sz="1600" baseline="-25000">
                    <a:latin typeface="Times New Roman" panose="02020603050405020304" pitchFamily="18" charset="0"/>
                  </a:rPr>
                  <a:t>2</a:t>
                </a:r>
                <a:r>
                  <a:rPr lang="en-US" altLang="zh-CN" sz="1600">
                    <a:latin typeface="Times New Roman" panose="02020603050405020304" pitchFamily="18" charset="0"/>
                  </a:rPr>
                  <a:t> =1</a:t>
                </a:r>
                <a:endParaRPr lang="en-US" altLang="zh-CN" sz="1600">
                  <a:latin typeface="Tahoma" panose="020B0604030504040204" pitchFamily="34" charset="0"/>
                </a:endParaRPr>
              </a:p>
            </p:txBody>
          </p:sp>
          <p:sp>
            <p:nvSpPr>
              <p:cNvPr id="12" name="Rectangle 75"/>
              <p:cNvSpPr>
                <a:spLocks noChangeArrowheads="1"/>
              </p:cNvSpPr>
              <p:nvPr/>
            </p:nvSpPr>
            <p:spPr bwMode="auto">
              <a:xfrm>
                <a:off x="1948" y="2037"/>
                <a:ext cx="290" cy="157"/>
              </a:xfrm>
              <a:prstGeom prst="rect">
                <a:avLst/>
              </a:prstGeom>
              <a:noFill/>
              <a:ln w="9525">
                <a:noFill/>
                <a:miter lim="800000"/>
              </a:ln>
            </p:spPr>
            <p:txBody>
              <a:bodyPr lIns="0" tIns="0" rIns="0" bIns="0"/>
              <a:lstStyle/>
              <a:p>
                <a:pPr algn="just">
                  <a:lnSpc>
                    <a:spcPct val="96000"/>
                  </a:lnSpc>
                </a:pPr>
                <a:r>
                  <a:rPr lang="en-US" altLang="zh-CN" sz="1600">
                    <a:latin typeface="Times New Roman" panose="02020603050405020304" pitchFamily="18" charset="0"/>
                  </a:rPr>
                  <a:t>x</a:t>
                </a:r>
                <a:r>
                  <a:rPr lang="en-US" altLang="zh-CN" sz="1600" baseline="-25000">
                    <a:latin typeface="Times New Roman" panose="02020603050405020304" pitchFamily="18" charset="0"/>
                  </a:rPr>
                  <a:t>2</a:t>
                </a:r>
                <a:r>
                  <a:rPr lang="en-US" altLang="zh-CN" sz="1600">
                    <a:latin typeface="Times New Roman" panose="02020603050405020304" pitchFamily="18" charset="0"/>
                  </a:rPr>
                  <a:t> =1</a:t>
                </a:r>
                <a:endParaRPr lang="en-US" altLang="zh-CN" sz="1600">
                  <a:latin typeface="Tahoma" panose="020B0604030504040204" pitchFamily="34" charset="0"/>
                </a:endParaRPr>
              </a:p>
            </p:txBody>
          </p:sp>
          <p:sp>
            <p:nvSpPr>
              <p:cNvPr id="13" name="Rectangle 76"/>
              <p:cNvSpPr>
                <a:spLocks noChangeArrowheads="1"/>
              </p:cNvSpPr>
              <p:nvPr/>
            </p:nvSpPr>
            <p:spPr bwMode="auto">
              <a:xfrm>
                <a:off x="4701" y="2037"/>
                <a:ext cx="290" cy="158"/>
              </a:xfrm>
              <a:prstGeom prst="rect">
                <a:avLst/>
              </a:prstGeom>
              <a:noFill/>
              <a:ln w="9525">
                <a:noFill/>
                <a:miter lim="800000"/>
              </a:ln>
            </p:spPr>
            <p:txBody>
              <a:bodyPr lIns="0" tIns="0" rIns="0" bIns="0"/>
              <a:lstStyle/>
              <a:p>
                <a:pPr algn="just">
                  <a:lnSpc>
                    <a:spcPct val="96000"/>
                  </a:lnSpc>
                </a:pPr>
                <a:r>
                  <a:rPr lang="en-US" altLang="zh-CN" sz="1600">
                    <a:latin typeface="Times New Roman" panose="02020603050405020304" pitchFamily="18" charset="0"/>
                  </a:rPr>
                  <a:t>x</a:t>
                </a:r>
                <a:r>
                  <a:rPr lang="en-US" altLang="zh-CN" sz="1600" baseline="-25000">
                    <a:latin typeface="Times New Roman" panose="02020603050405020304" pitchFamily="18" charset="0"/>
                  </a:rPr>
                  <a:t>2</a:t>
                </a:r>
                <a:r>
                  <a:rPr lang="en-US" altLang="zh-CN" sz="1600">
                    <a:latin typeface="Times New Roman" panose="02020603050405020304" pitchFamily="18" charset="0"/>
                  </a:rPr>
                  <a:t>= 0</a:t>
                </a:r>
                <a:endParaRPr lang="en-US" altLang="zh-CN" sz="1600">
                  <a:latin typeface="Tahoma" panose="020B0604030504040204" pitchFamily="34" charset="0"/>
                </a:endParaRPr>
              </a:p>
            </p:txBody>
          </p:sp>
          <p:sp>
            <p:nvSpPr>
              <p:cNvPr id="14" name="Rectangle 77"/>
              <p:cNvSpPr>
                <a:spLocks noChangeArrowheads="1"/>
              </p:cNvSpPr>
              <p:nvPr/>
            </p:nvSpPr>
            <p:spPr bwMode="auto">
              <a:xfrm>
                <a:off x="2404" y="2037"/>
                <a:ext cx="290" cy="157"/>
              </a:xfrm>
              <a:prstGeom prst="rect">
                <a:avLst/>
              </a:prstGeom>
              <a:noFill/>
              <a:ln w="9525">
                <a:noFill/>
                <a:miter lim="800000"/>
              </a:ln>
            </p:spPr>
            <p:txBody>
              <a:bodyPr lIns="0" tIns="0" rIns="0" bIns="0"/>
              <a:lstStyle/>
              <a:p>
                <a:pPr algn="just">
                  <a:lnSpc>
                    <a:spcPct val="96000"/>
                  </a:lnSpc>
                </a:pPr>
                <a:r>
                  <a:rPr lang="en-US" altLang="zh-CN" sz="1600">
                    <a:latin typeface="Times New Roman" panose="02020603050405020304" pitchFamily="18" charset="0"/>
                  </a:rPr>
                  <a:t>x</a:t>
                </a:r>
                <a:r>
                  <a:rPr lang="en-US" altLang="zh-CN" sz="1600" baseline="-25000">
                    <a:latin typeface="Times New Roman" panose="02020603050405020304" pitchFamily="18" charset="0"/>
                  </a:rPr>
                  <a:t>2</a:t>
                </a:r>
                <a:r>
                  <a:rPr lang="en-US" altLang="zh-CN" sz="1600">
                    <a:latin typeface="Times New Roman" panose="02020603050405020304" pitchFamily="18" charset="0"/>
                  </a:rPr>
                  <a:t>= 0</a:t>
                </a:r>
                <a:endParaRPr lang="en-US" altLang="zh-CN" sz="1600">
                  <a:latin typeface="Tahoma" panose="020B0604030504040204" pitchFamily="34" charset="0"/>
                </a:endParaRPr>
              </a:p>
            </p:txBody>
          </p:sp>
          <p:sp>
            <p:nvSpPr>
              <p:cNvPr id="15" name="Rectangle 78"/>
              <p:cNvSpPr>
                <a:spLocks noChangeArrowheads="1"/>
              </p:cNvSpPr>
              <p:nvPr/>
            </p:nvSpPr>
            <p:spPr bwMode="auto">
              <a:xfrm>
                <a:off x="5350" y="2583"/>
                <a:ext cx="290" cy="157"/>
              </a:xfrm>
              <a:prstGeom prst="rect">
                <a:avLst/>
              </a:prstGeom>
              <a:noFill/>
              <a:ln w="9525">
                <a:noFill/>
                <a:miter lim="800000"/>
              </a:ln>
            </p:spPr>
            <p:txBody>
              <a:bodyPr lIns="0" tIns="0" rIns="0" bIns="0"/>
              <a:lstStyle/>
              <a:p>
                <a:pPr algn="just">
                  <a:lnSpc>
                    <a:spcPct val="96000"/>
                  </a:lnSpc>
                </a:pPr>
                <a:r>
                  <a:rPr lang="en-US" altLang="zh-CN" sz="1600">
                    <a:latin typeface="Times New Roman" panose="02020603050405020304" pitchFamily="18" charset="0"/>
                  </a:rPr>
                  <a:t>x</a:t>
                </a:r>
                <a:r>
                  <a:rPr lang="en-US" altLang="zh-CN" sz="1600" baseline="-25000">
                    <a:latin typeface="Times New Roman" panose="02020603050405020304" pitchFamily="18" charset="0"/>
                  </a:rPr>
                  <a:t>3</a:t>
                </a:r>
                <a:r>
                  <a:rPr lang="en-US" altLang="zh-CN" sz="1600">
                    <a:latin typeface="Times New Roman" panose="02020603050405020304" pitchFamily="18" charset="0"/>
                  </a:rPr>
                  <a:t>= 0</a:t>
                </a:r>
                <a:endParaRPr lang="en-US" altLang="zh-CN" sz="1600">
                  <a:latin typeface="Tahoma" panose="020B0604030504040204" pitchFamily="34" charset="0"/>
                </a:endParaRPr>
              </a:p>
            </p:txBody>
          </p:sp>
          <p:sp>
            <p:nvSpPr>
              <p:cNvPr id="16" name="Rectangle 79"/>
              <p:cNvSpPr>
                <a:spLocks noChangeArrowheads="1"/>
              </p:cNvSpPr>
              <p:nvPr/>
            </p:nvSpPr>
            <p:spPr bwMode="auto">
              <a:xfrm>
                <a:off x="4185" y="2583"/>
                <a:ext cx="290" cy="157"/>
              </a:xfrm>
              <a:prstGeom prst="rect">
                <a:avLst/>
              </a:prstGeom>
              <a:noFill/>
              <a:ln w="9525">
                <a:noFill/>
                <a:miter lim="800000"/>
              </a:ln>
            </p:spPr>
            <p:txBody>
              <a:bodyPr lIns="0" tIns="0" rIns="0" bIns="0"/>
              <a:lstStyle/>
              <a:p>
                <a:pPr algn="just">
                  <a:lnSpc>
                    <a:spcPct val="96000"/>
                  </a:lnSpc>
                </a:pPr>
                <a:r>
                  <a:rPr lang="en-US" altLang="zh-CN" sz="1600" dirty="0">
                    <a:latin typeface="Times New Roman" panose="02020603050405020304" pitchFamily="18" charset="0"/>
                  </a:rPr>
                  <a:t>x</a:t>
                </a:r>
                <a:r>
                  <a:rPr lang="en-US" altLang="zh-CN" sz="1600" baseline="-25000" dirty="0">
                    <a:latin typeface="Times New Roman" panose="02020603050405020304" pitchFamily="18" charset="0"/>
                  </a:rPr>
                  <a:t>3</a:t>
                </a:r>
                <a:r>
                  <a:rPr lang="en-US" altLang="zh-CN" sz="1600" dirty="0">
                    <a:latin typeface="Times New Roman" panose="02020603050405020304" pitchFamily="18" charset="0"/>
                  </a:rPr>
                  <a:t>= 0</a:t>
                </a:r>
                <a:endParaRPr lang="en-US" altLang="zh-CN" sz="1600" dirty="0">
                  <a:latin typeface="Tahoma" panose="020B0604030504040204" pitchFamily="34" charset="0"/>
                </a:endParaRPr>
              </a:p>
            </p:txBody>
          </p:sp>
          <p:sp>
            <p:nvSpPr>
              <p:cNvPr id="17" name="Rectangle 80"/>
              <p:cNvSpPr>
                <a:spLocks noChangeArrowheads="1"/>
              </p:cNvSpPr>
              <p:nvPr/>
            </p:nvSpPr>
            <p:spPr bwMode="auto">
              <a:xfrm>
                <a:off x="3011" y="2583"/>
                <a:ext cx="290" cy="157"/>
              </a:xfrm>
              <a:prstGeom prst="rect">
                <a:avLst/>
              </a:prstGeom>
              <a:noFill/>
              <a:ln w="9525">
                <a:noFill/>
                <a:miter lim="800000"/>
              </a:ln>
            </p:spPr>
            <p:txBody>
              <a:bodyPr lIns="0" tIns="0" rIns="0" bIns="0"/>
              <a:lstStyle/>
              <a:p>
                <a:pPr algn="just">
                  <a:lnSpc>
                    <a:spcPct val="96000"/>
                  </a:lnSpc>
                </a:pPr>
                <a:r>
                  <a:rPr lang="en-US" altLang="zh-CN" sz="1600">
                    <a:latin typeface="Times New Roman" panose="02020603050405020304" pitchFamily="18" charset="0"/>
                  </a:rPr>
                  <a:t>x</a:t>
                </a:r>
                <a:r>
                  <a:rPr lang="en-US" altLang="zh-CN" sz="1600" baseline="-25000">
                    <a:latin typeface="Times New Roman" panose="02020603050405020304" pitchFamily="18" charset="0"/>
                  </a:rPr>
                  <a:t>3</a:t>
                </a:r>
                <a:r>
                  <a:rPr lang="en-US" altLang="zh-CN" sz="1600">
                    <a:latin typeface="Times New Roman" panose="02020603050405020304" pitchFamily="18" charset="0"/>
                  </a:rPr>
                  <a:t>= 0</a:t>
                </a:r>
                <a:endParaRPr lang="en-US" altLang="zh-CN" sz="1600">
                  <a:latin typeface="Tahoma" panose="020B0604030504040204" pitchFamily="34" charset="0"/>
                </a:endParaRPr>
              </a:p>
            </p:txBody>
          </p:sp>
          <p:sp>
            <p:nvSpPr>
              <p:cNvPr id="18" name="Rectangle 81"/>
              <p:cNvSpPr>
                <a:spLocks noChangeArrowheads="1"/>
              </p:cNvSpPr>
              <p:nvPr/>
            </p:nvSpPr>
            <p:spPr bwMode="auto">
              <a:xfrm>
                <a:off x="1865" y="2582"/>
                <a:ext cx="290" cy="157"/>
              </a:xfrm>
              <a:prstGeom prst="rect">
                <a:avLst/>
              </a:prstGeom>
              <a:noFill/>
              <a:ln w="9525">
                <a:noFill/>
                <a:miter lim="800000"/>
              </a:ln>
            </p:spPr>
            <p:txBody>
              <a:bodyPr lIns="0" tIns="0" rIns="0" bIns="0"/>
              <a:lstStyle/>
              <a:p>
                <a:pPr algn="just">
                  <a:lnSpc>
                    <a:spcPct val="96000"/>
                  </a:lnSpc>
                </a:pPr>
                <a:r>
                  <a:rPr lang="en-US" altLang="zh-CN" sz="1600">
                    <a:latin typeface="Times New Roman" panose="02020603050405020304" pitchFamily="18" charset="0"/>
                  </a:rPr>
                  <a:t>x</a:t>
                </a:r>
                <a:r>
                  <a:rPr lang="en-US" altLang="zh-CN" sz="1600" baseline="-25000">
                    <a:latin typeface="Times New Roman" panose="02020603050405020304" pitchFamily="18" charset="0"/>
                  </a:rPr>
                  <a:t>3</a:t>
                </a:r>
                <a:r>
                  <a:rPr lang="en-US" altLang="zh-CN" sz="1600">
                    <a:latin typeface="Times New Roman" panose="02020603050405020304" pitchFamily="18" charset="0"/>
                  </a:rPr>
                  <a:t>= 0</a:t>
                </a:r>
                <a:endParaRPr lang="en-US" altLang="zh-CN" sz="1600">
                  <a:latin typeface="Tahoma" panose="020B0604030504040204" pitchFamily="34" charset="0"/>
                </a:endParaRPr>
              </a:p>
            </p:txBody>
          </p:sp>
          <p:sp>
            <p:nvSpPr>
              <p:cNvPr id="19" name="Rectangle 82"/>
              <p:cNvSpPr>
                <a:spLocks noChangeArrowheads="1"/>
              </p:cNvSpPr>
              <p:nvPr/>
            </p:nvSpPr>
            <p:spPr bwMode="auto">
              <a:xfrm>
                <a:off x="4641" y="2546"/>
                <a:ext cx="290" cy="157"/>
              </a:xfrm>
              <a:prstGeom prst="rect">
                <a:avLst/>
              </a:prstGeom>
              <a:noFill/>
              <a:ln w="9525">
                <a:noFill/>
                <a:miter lim="800000"/>
              </a:ln>
            </p:spPr>
            <p:txBody>
              <a:bodyPr lIns="0" tIns="0" rIns="0" bIns="0"/>
              <a:lstStyle/>
              <a:p>
                <a:pPr algn="just">
                  <a:lnSpc>
                    <a:spcPct val="96000"/>
                  </a:lnSpc>
                </a:pPr>
                <a:r>
                  <a:rPr lang="en-US" altLang="zh-CN" sz="1600" dirty="0">
                    <a:latin typeface="Times New Roman" panose="02020603050405020304" pitchFamily="18" charset="0"/>
                  </a:rPr>
                  <a:t>x</a:t>
                </a:r>
                <a:r>
                  <a:rPr lang="en-US" altLang="zh-CN" sz="1600" baseline="-25000" dirty="0">
                    <a:latin typeface="Times New Roman" panose="02020603050405020304" pitchFamily="18" charset="0"/>
                  </a:rPr>
                  <a:t>3</a:t>
                </a:r>
                <a:r>
                  <a:rPr lang="en-US" altLang="zh-CN" sz="1600" dirty="0">
                    <a:latin typeface="Times New Roman" panose="02020603050405020304" pitchFamily="18" charset="0"/>
                  </a:rPr>
                  <a:t>= 1</a:t>
                </a:r>
                <a:endParaRPr lang="en-US" altLang="zh-CN" sz="1600" dirty="0">
                  <a:latin typeface="Tahoma" panose="020B0604030504040204" pitchFamily="34" charset="0"/>
                </a:endParaRPr>
              </a:p>
            </p:txBody>
          </p:sp>
          <p:sp>
            <p:nvSpPr>
              <p:cNvPr id="20" name="Rectangle 83"/>
              <p:cNvSpPr>
                <a:spLocks noChangeArrowheads="1"/>
              </p:cNvSpPr>
              <p:nvPr/>
            </p:nvSpPr>
            <p:spPr bwMode="auto">
              <a:xfrm>
                <a:off x="3481" y="2583"/>
                <a:ext cx="290" cy="157"/>
              </a:xfrm>
              <a:prstGeom prst="rect">
                <a:avLst/>
              </a:prstGeom>
              <a:noFill/>
              <a:ln w="9525">
                <a:noFill/>
                <a:miter lim="800000"/>
              </a:ln>
            </p:spPr>
            <p:txBody>
              <a:bodyPr lIns="0" tIns="0" rIns="0" bIns="0"/>
              <a:lstStyle/>
              <a:p>
                <a:pPr algn="just">
                  <a:lnSpc>
                    <a:spcPct val="96000"/>
                  </a:lnSpc>
                </a:pPr>
                <a:r>
                  <a:rPr lang="en-US" altLang="zh-CN" sz="1600">
                    <a:latin typeface="Times New Roman" panose="02020603050405020304" pitchFamily="18" charset="0"/>
                  </a:rPr>
                  <a:t>x</a:t>
                </a:r>
                <a:r>
                  <a:rPr lang="en-US" altLang="zh-CN" sz="1600" baseline="-25000">
                    <a:latin typeface="Times New Roman" panose="02020603050405020304" pitchFamily="18" charset="0"/>
                  </a:rPr>
                  <a:t>3</a:t>
                </a:r>
                <a:r>
                  <a:rPr lang="en-US" altLang="zh-CN" sz="1600">
                    <a:latin typeface="Times New Roman" panose="02020603050405020304" pitchFamily="18" charset="0"/>
                  </a:rPr>
                  <a:t>= 1</a:t>
                </a:r>
                <a:endParaRPr lang="en-US" altLang="zh-CN" sz="1600">
                  <a:latin typeface="Tahoma" panose="020B0604030504040204" pitchFamily="34" charset="0"/>
                </a:endParaRPr>
              </a:p>
            </p:txBody>
          </p:sp>
          <p:sp>
            <p:nvSpPr>
              <p:cNvPr id="21" name="Rectangle 84"/>
              <p:cNvSpPr>
                <a:spLocks noChangeArrowheads="1"/>
              </p:cNvSpPr>
              <p:nvPr/>
            </p:nvSpPr>
            <p:spPr bwMode="auto">
              <a:xfrm>
                <a:off x="2318" y="2583"/>
                <a:ext cx="290" cy="157"/>
              </a:xfrm>
              <a:prstGeom prst="rect">
                <a:avLst/>
              </a:prstGeom>
              <a:noFill/>
              <a:ln w="9525">
                <a:noFill/>
                <a:miter lim="800000"/>
              </a:ln>
            </p:spPr>
            <p:txBody>
              <a:bodyPr lIns="0" tIns="0" rIns="0" bIns="0"/>
              <a:lstStyle/>
              <a:p>
                <a:pPr algn="just">
                  <a:lnSpc>
                    <a:spcPct val="96000"/>
                  </a:lnSpc>
                </a:pPr>
                <a:r>
                  <a:rPr lang="en-US" altLang="zh-CN" sz="1600">
                    <a:latin typeface="Times New Roman" panose="02020603050405020304" pitchFamily="18" charset="0"/>
                  </a:rPr>
                  <a:t>x</a:t>
                </a:r>
                <a:r>
                  <a:rPr lang="en-US" altLang="zh-CN" sz="1600" baseline="-25000">
                    <a:latin typeface="Times New Roman" panose="02020603050405020304" pitchFamily="18" charset="0"/>
                  </a:rPr>
                  <a:t>3</a:t>
                </a:r>
                <a:r>
                  <a:rPr lang="en-US" altLang="zh-CN" sz="1600">
                    <a:latin typeface="Times New Roman" panose="02020603050405020304" pitchFamily="18" charset="0"/>
                  </a:rPr>
                  <a:t>= 1</a:t>
                </a:r>
                <a:endParaRPr lang="en-US" altLang="zh-CN" sz="1600">
                  <a:latin typeface="Tahoma" panose="020B0604030504040204" pitchFamily="34" charset="0"/>
                </a:endParaRPr>
              </a:p>
            </p:txBody>
          </p:sp>
          <p:sp>
            <p:nvSpPr>
              <p:cNvPr id="22" name="Rectangle 85"/>
              <p:cNvSpPr>
                <a:spLocks noChangeArrowheads="1"/>
              </p:cNvSpPr>
              <p:nvPr/>
            </p:nvSpPr>
            <p:spPr bwMode="auto">
              <a:xfrm>
                <a:off x="1161" y="2545"/>
                <a:ext cx="290" cy="157"/>
              </a:xfrm>
              <a:prstGeom prst="rect">
                <a:avLst/>
              </a:prstGeom>
              <a:noFill/>
              <a:ln w="9525">
                <a:noFill/>
                <a:miter lim="800000"/>
              </a:ln>
            </p:spPr>
            <p:txBody>
              <a:bodyPr lIns="0" tIns="0" rIns="0" bIns="0"/>
              <a:lstStyle/>
              <a:p>
                <a:pPr algn="just">
                  <a:lnSpc>
                    <a:spcPct val="96000"/>
                  </a:lnSpc>
                </a:pPr>
                <a:r>
                  <a:rPr lang="en-US" altLang="zh-CN" sz="1600">
                    <a:latin typeface="Times New Roman" panose="02020603050405020304" pitchFamily="18" charset="0"/>
                  </a:rPr>
                  <a:t>x</a:t>
                </a:r>
                <a:r>
                  <a:rPr lang="en-US" altLang="zh-CN" sz="1600" baseline="-25000">
                    <a:latin typeface="Times New Roman" panose="02020603050405020304" pitchFamily="18" charset="0"/>
                  </a:rPr>
                  <a:t>3</a:t>
                </a:r>
                <a:r>
                  <a:rPr lang="en-US" altLang="zh-CN" sz="1600">
                    <a:latin typeface="Times New Roman" panose="02020603050405020304" pitchFamily="18" charset="0"/>
                  </a:rPr>
                  <a:t>= 1</a:t>
                </a:r>
                <a:endParaRPr lang="en-US" altLang="zh-CN" sz="1600">
                  <a:latin typeface="Tahoma" panose="020B0604030504040204" pitchFamily="34" charset="0"/>
                </a:endParaRPr>
              </a:p>
            </p:txBody>
          </p:sp>
          <p:sp>
            <p:nvSpPr>
              <p:cNvPr id="23" name="Rectangle 86"/>
              <p:cNvSpPr>
                <a:spLocks noChangeArrowheads="1"/>
              </p:cNvSpPr>
              <p:nvPr/>
            </p:nvSpPr>
            <p:spPr bwMode="auto">
              <a:xfrm>
                <a:off x="5014" y="3189"/>
                <a:ext cx="290" cy="157"/>
              </a:xfrm>
              <a:prstGeom prst="rect">
                <a:avLst/>
              </a:prstGeom>
              <a:noFill/>
              <a:ln w="9525">
                <a:noFill/>
                <a:miter lim="800000"/>
              </a:ln>
            </p:spPr>
            <p:txBody>
              <a:bodyPr lIns="0" tIns="0" rIns="0" bIns="0"/>
              <a:lstStyle/>
              <a:p>
                <a:pPr algn="just">
                  <a:lnSpc>
                    <a:spcPct val="96000"/>
                  </a:lnSpc>
                </a:pPr>
                <a:r>
                  <a:rPr lang="en-US" altLang="zh-CN" sz="1600">
                    <a:latin typeface="Times New Roman" panose="02020603050405020304" pitchFamily="18" charset="0"/>
                  </a:rPr>
                  <a:t>x</a:t>
                </a:r>
                <a:r>
                  <a:rPr lang="en-US" altLang="zh-CN" sz="1600" baseline="-25000">
                    <a:latin typeface="Times New Roman" panose="02020603050405020304" pitchFamily="18" charset="0"/>
                  </a:rPr>
                  <a:t>4</a:t>
                </a:r>
                <a:r>
                  <a:rPr lang="en-US" altLang="zh-CN" sz="1600">
                    <a:latin typeface="Times New Roman" panose="02020603050405020304" pitchFamily="18" charset="0"/>
                  </a:rPr>
                  <a:t>= 1</a:t>
                </a:r>
                <a:endParaRPr lang="en-US" altLang="zh-CN" sz="1600">
                  <a:latin typeface="Tahoma" panose="020B0604030504040204" pitchFamily="34" charset="0"/>
                </a:endParaRPr>
              </a:p>
            </p:txBody>
          </p:sp>
          <p:sp>
            <p:nvSpPr>
              <p:cNvPr id="24" name="Rectangle 87"/>
              <p:cNvSpPr>
                <a:spLocks noChangeArrowheads="1"/>
              </p:cNvSpPr>
              <p:nvPr/>
            </p:nvSpPr>
            <p:spPr bwMode="auto">
              <a:xfrm>
                <a:off x="5470" y="3234"/>
                <a:ext cx="290" cy="157"/>
              </a:xfrm>
              <a:prstGeom prst="rect">
                <a:avLst/>
              </a:prstGeom>
              <a:noFill/>
              <a:ln w="9525">
                <a:noFill/>
                <a:miter lim="800000"/>
              </a:ln>
            </p:spPr>
            <p:txBody>
              <a:bodyPr lIns="0" tIns="0" rIns="0" bIns="0"/>
              <a:lstStyle/>
              <a:p>
                <a:pPr algn="just">
                  <a:lnSpc>
                    <a:spcPct val="96000"/>
                  </a:lnSpc>
                </a:pPr>
                <a:r>
                  <a:rPr lang="en-US" altLang="zh-CN" sz="1600">
                    <a:latin typeface="Times New Roman" panose="02020603050405020304" pitchFamily="18" charset="0"/>
                  </a:rPr>
                  <a:t>x</a:t>
                </a:r>
                <a:r>
                  <a:rPr lang="en-US" altLang="zh-CN" sz="1600" baseline="-25000">
                    <a:latin typeface="Times New Roman" panose="02020603050405020304" pitchFamily="18" charset="0"/>
                  </a:rPr>
                  <a:t>4</a:t>
                </a:r>
                <a:r>
                  <a:rPr lang="en-US" altLang="zh-CN" sz="1600">
                    <a:latin typeface="Times New Roman" panose="02020603050405020304" pitchFamily="18" charset="0"/>
                  </a:rPr>
                  <a:t>= 0</a:t>
                </a:r>
                <a:endParaRPr lang="en-US" altLang="zh-CN" sz="1600">
                  <a:latin typeface="Tahoma" panose="020B0604030504040204" pitchFamily="34" charset="0"/>
                </a:endParaRPr>
              </a:p>
            </p:txBody>
          </p:sp>
          <p:sp>
            <p:nvSpPr>
              <p:cNvPr id="25" name="Rectangle 88"/>
              <p:cNvSpPr>
                <a:spLocks noChangeArrowheads="1"/>
              </p:cNvSpPr>
              <p:nvPr/>
            </p:nvSpPr>
            <p:spPr bwMode="auto">
              <a:xfrm>
                <a:off x="1413" y="3189"/>
                <a:ext cx="290" cy="157"/>
              </a:xfrm>
              <a:prstGeom prst="rect">
                <a:avLst/>
              </a:prstGeom>
              <a:noFill/>
              <a:ln w="9525">
                <a:noFill/>
                <a:miter lim="800000"/>
              </a:ln>
            </p:spPr>
            <p:txBody>
              <a:bodyPr lIns="0" tIns="0" rIns="0" bIns="0"/>
              <a:lstStyle/>
              <a:p>
                <a:pPr algn="just">
                  <a:lnSpc>
                    <a:spcPct val="96000"/>
                  </a:lnSpc>
                </a:pPr>
                <a:r>
                  <a:rPr lang="en-US" altLang="zh-CN" sz="1600" dirty="0">
                    <a:latin typeface="Times New Roman" panose="02020603050405020304" pitchFamily="18" charset="0"/>
                  </a:rPr>
                  <a:t>x</a:t>
                </a:r>
                <a:r>
                  <a:rPr lang="en-US" altLang="zh-CN" sz="1600" baseline="-25000" dirty="0">
                    <a:latin typeface="Times New Roman" panose="02020603050405020304" pitchFamily="18" charset="0"/>
                  </a:rPr>
                  <a:t>4</a:t>
                </a:r>
                <a:r>
                  <a:rPr lang="en-US" altLang="zh-CN" sz="1600" dirty="0">
                    <a:latin typeface="Times New Roman" panose="02020603050405020304" pitchFamily="18" charset="0"/>
                  </a:rPr>
                  <a:t>= </a:t>
                </a:r>
                <a:r>
                  <a:rPr lang="en-US" altLang="zh-CN" sz="1600" dirty="0" smtClean="0">
                    <a:latin typeface="Times New Roman" panose="02020603050405020304" pitchFamily="18" charset="0"/>
                  </a:rPr>
                  <a:t>0</a:t>
                </a:r>
                <a:endParaRPr lang="en-US" altLang="zh-CN" sz="1600" dirty="0">
                  <a:latin typeface="Tahoma" panose="020B0604030504040204" pitchFamily="34" charset="0"/>
                </a:endParaRPr>
              </a:p>
            </p:txBody>
          </p:sp>
          <p:sp>
            <p:nvSpPr>
              <p:cNvPr id="26" name="Rectangle 89"/>
              <p:cNvSpPr>
                <a:spLocks noChangeArrowheads="1"/>
              </p:cNvSpPr>
              <p:nvPr/>
            </p:nvSpPr>
            <p:spPr bwMode="auto">
              <a:xfrm>
                <a:off x="930" y="3189"/>
                <a:ext cx="290" cy="157"/>
              </a:xfrm>
              <a:prstGeom prst="rect">
                <a:avLst/>
              </a:prstGeom>
              <a:noFill/>
              <a:ln w="9525">
                <a:noFill/>
                <a:miter lim="800000"/>
              </a:ln>
            </p:spPr>
            <p:txBody>
              <a:bodyPr lIns="0" tIns="0" rIns="0" bIns="0"/>
              <a:lstStyle/>
              <a:p>
                <a:pPr algn="just">
                  <a:lnSpc>
                    <a:spcPct val="96000"/>
                  </a:lnSpc>
                </a:pPr>
                <a:r>
                  <a:rPr lang="en-US" altLang="zh-CN" sz="1600">
                    <a:latin typeface="Times New Roman" panose="02020603050405020304" pitchFamily="18" charset="0"/>
                  </a:rPr>
                  <a:t>x</a:t>
                </a:r>
                <a:r>
                  <a:rPr lang="en-US" altLang="zh-CN" sz="1600" baseline="-25000">
                    <a:latin typeface="Times New Roman" panose="02020603050405020304" pitchFamily="18" charset="0"/>
                  </a:rPr>
                  <a:t>4</a:t>
                </a:r>
                <a:r>
                  <a:rPr lang="en-US" altLang="zh-CN" sz="1600">
                    <a:latin typeface="Times New Roman" panose="02020603050405020304" pitchFamily="18" charset="0"/>
                  </a:rPr>
                  <a:t>= 1</a:t>
                </a:r>
                <a:endParaRPr lang="en-US" altLang="zh-CN" sz="1600">
                  <a:latin typeface="Tahoma" panose="020B0604030504040204" pitchFamily="34" charset="0"/>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回溯算法的基本思想</a:t>
            </a:r>
            <a:endParaRPr lang="zh-CN" altLang="en-US" dirty="0"/>
          </a:p>
        </p:txBody>
      </p:sp>
      <p:sp>
        <p:nvSpPr>
          <p:cNvPr id="3" name="内容占位符 2"/>
          <p:cNvSpPr>
            <a:spLocks noGrp="1"/>
          </p:cNvSpPr>
          <p:nvPr>
            <p:ph idx="1"/>
          </p:nvPr>
        </p:nvSpPr>
        <p:spPr/>
        <p:txBody>
          <a:bodyPr/>
          <a:lstStyle/>
          <a:p>
            <a:pPr lvl="1"/>
            <a:r>
              <a:rPr lang="zh-CN" altLang="en-US" sz="2400" dirty="0" smtClean="0"/>
              <a:t>回溯算法求解过程</a:t>
            </a:r>
            <a:endParaRPr lang="en-US" altLang="zh-CN" sz="2400" dirty="0" smtClean="0"/>
          </a:p>
          <a:p>
            <a:pPr lvl="2"/>
            <a:r>
              <a:rPr lang="zh-CN" altLang="en-US" dirty="0" smtClean="0"/>
              <a:t>确定了解空间的组织结构后，回溯法就是从根节点出发，以深度优先的方式搜索整个解空间。所以，</a:t>
            </a:r>
            <a:endParaRPr lang="en-US" altLang="zh-CN" dirty="0" smtClean="0"/>
          </a:p>
          <a:p>
            <a:pPr lvl="2"/>
            <a:r>
              <a:rPr lang="zh-CN" altLang="en-US" dirty="0" smtClean="0">
                <a:latin typeface="Times New Roman" panose="02020603050405020304" pitchFamily="18" charset="0"/>
              </a:rPr>
              <a:t>回溯法是枚举的方法： </a:t>
            </a:r>
            <a:r>
              <a:rPr lang="en-US" altLang="zh-CN" dirty="0" smtClean="0">
                <a:latin typeface="Times New Roman" panose="02020603050405020304" pitchFamily="18" charset="0"/>
              </a:rPr>
              <a:t>m=m</a:t>
            </a:r>
            <a:r>
              <a:rPr lang="en-US" altLang="zh-CN" baseline="-25000" dirty="0" smtClean="0">
                <a:latin typeface="Times New Roman" panose="02020603050405020304" pitchFamily="18" charset="0"/>
              </a:rPr>
              <a:t>1</a:t>
            </a:r>
            <a:r>
              <a:rPr lang="en-US" altLang="zh-CN" dirty="0" smtClean="0">
                <a:latin typeface="Times New Roman" panose="02020603050405020304" pitchFamily="18" charset="0"/>
              </a:rPr>
              <a:t>m</a:t>
            </a:r>
            <a:r>
              <a:rPr lang="en-US" altLang="zh-CN" baseline="-25000" dirty="0" smtClean="0">
                <a:latin typeface="Times New Roman" panose="02020603050405020304" pitchFamily="18" charset="0"/>
              </a:rPr>
              <a:t>2</a:t>
            </a:r>
            <a:r>
              <a:rPr lang="en-US" altLang="zh-CN" dirty="0" smtClean="0">
                <a:latin typeface="Times New Roman" panose="02020603050405020304" pitchFamily="18" charset="0"/>
              </a:rPr>
              <a:t>…</a:t>
            </a:r>
            <a:r>
              <a:rPr lang="en-US" altLang="zh-CN" dirty="0" err="1" smtClean="0">
                <a:latin typeface="Times New Roman" panose="02020603050405020304" pitchFamily="18" charset="0"/>
              </a:rPr>
              <a:t>m</a:t>
            </a:r>
            <a:r>
              <a:rPr lang="en-US" altLang="zh-CN" baseline="-25000" dirty="0" err="1" smtClean="0">
                <a:latin typeface="Times New Roman" panose="02020603050405020304" pitchFamily="18" charset="0"/>
              </a:rPr>
              <a:t>n</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个可能的解－－硬性处理。</a:t>
            </a:r>
            <a:endParaRPr lang="en-US" altLang="zh-CN" dirty="0" smtClean="0">
              <a:latin typeface="Times New Roman" panose="02020603050405020304" pitchFamily="18" charset="0"/>
            </a:endParaRPr>
          </a:p>
          <a:p>
            <a:pPr lvl="2"/>
            <a:r>
              <a:rPr lang="zh-CN" altLang="en-US" dirty="0" smtClean="0">
                <a:latin typeface="Times New Roman" panose="02020603050405020304" pitchFamily="18" charset="0"/>
              </a:rPr>
              <a:t>但它不是蛮力方法：</a:t>
            </a:r>
            <a:endParaRPr lang="en-US" altLang="zh-CN" dirty="0" smtClean="0">
              <a:latin typeface="Times New Roman" panose="02020603050405020304" pitchFamily="18" charset="0"/>
            </a:endParaRPr>
          </a:p>
          <a:p>
            <a:pPr lvl="3"/>
            <a:r>
              <a:rPr lang="zh-CN" altLang="en-US" dirty="0" smtClean="0">
                <a:latin typeface="Times New Roman" panose="02020603050405020304" pitchFamily="18" charset="0"/>
              </a:rPr>
              <a:t>剪枝：用约束条件</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约束函数</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、最优值的界（限界函数）限制搜索空间，剪掉不可能到达解节点的分枝。</a:t>
            </a:r>
            <a:endParaRPr lang="en-US" altLang="zh-CN" dirty="0" smtClean="0">
              <a:latin typeface="Times New Roman" panose="02020603050405020304" pitchFamily="18" charset="0"/>
            </a:endParaRPr>
          </a:p>
          <a:p>
            <a:pPr lvl="2"/>
            <a:r>
              <a:rPr lang="zh-CN" altLang="en-US" dirty="0" smtClean="0">
                <a:latin typeface="Times New Roman" panose="02020603050405020304" pitchFamily="18" charset="0"/>
              </a:rPr>
              <a:t>搜索过程</a:t>
            </a:r>
            <a:endParaRPr lang="en-US" altLang="zh-CN" dirty="0" smtClean="0">
              <a:latin typeface="Times New Roman" panose="02020603050405020304" pitchFamily="18" charset="0"/>
            </a:endParaRPr>
          </a:p>
          <a:p>
            <a:pPr lvl="3"/>
            <a:r>
              <a:rPr lang="zh-CN" altLang="en-US" dirty="0" smtClean="0">
                <a:latin typeface="Times New Roman" panose="02020603050405020304" pitchFamily="18" charset="0"/>
              </a:rPr>
              <a:t>针对问题确定解空间，确定易于搜索的解空间结构。</a:t>
            </a:r>
            <a:endParaRPr lang="en-US" altLang="zh-CN" dirty="0" smtClean="0">
              <a:latin typeface="Times New Roman" panose="02020603050405020304" pitchFamily="18" charset="0"/>
            </a:endParaRPr>
          </a:p>
          <a:p>
            <a:pPr lvl="3"/>
            <a:r>
              <a:rPr lang="zh-CN" altLang="en-US" dirty="0" smtClean="0">
                <a:latin typeface="Times New Roman" panose="02020603050405020304" pitchFamily="18" charset="0"/>
              </a:rPr>
              <a:t>以深度优先方式搜索解空间，边搜索边生成新节点，用剪枝函数避免无效的搜索。区分活节点、扩展节点、死</a:t>
            </a:r>
            <a:r>
              <a:rPr lang="zh-CN" altLang="en-US" smtClean="0">
                <a:latin typeface="Times New Roman" panose="02020603050405020304" pitchFamily="18" charset="0"/>
              </a:rPr>
              <a:t>节点。</a:t>
            </a:r>
            <a:endParaRPr lang="zh-CN" altLang="en-US" dirty="0" smtClean="0">
              <a:latin typeface="Times New Roman" panose="02020603050405020304" pitchFamily="18" charset="0"/>
            </a:endParaRPr>
          </a:p>
          <a:p>
            <a:pPr lvl="3"/>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第六章 回溯算法</a:t>
            </a:r>
            <a:endParaRPr lang="zh-CN" altLang="en-US" dirty="0"/>
          </a:p>
        </p:txBody>
      </p:sp>
      <p:sp>
        <p:nvSpPr>
          <p:cNvPr id="3" name="内容占位符 2"/>
          <p:cNvSpPr>
            <a:spLocks noGrp="1"/>
          </p:cNvSpPr>
          <p:nvPr>
            <p:ph idx="1"/>
          </p:nvPr>
        </p:nvSpPr>
        <p:spPr/>
        <p:txBody>
          <a:bodyPr/>
          <a:lstStyle/>
          <a:p>
            <a:r>
              <a:rPr lang="en-US" altLang="zh-CN" dirty="0" smtClean="0"/>
              <a:t>6.2 </a:t>
            </a:r>
            <a:r>
              <a:rPr lang="zh-CN" altLang="en-US" dirty="0" smtClean="0"/>
              <a:t>定和子集问题</a:t>
            </a:r>
            <a:endParaRPr lang="en-US" altLang="zh-CN" dirty="0" smtClean="0"/>
          </a:p>
          <a:p>
            <a:pPr lvl="1"/>
            <a:r>
              <a:rPr lang="zh-CN" altLang="en-US" sz="2400" dirty="0" smtClean="0"/>
              <a:t>数学模型</a:t>
            </a:r>
            <a:r>
              <a:rPr lang="zh-CN" altLang="en-US" sz="2000" dirty="0" smtClean="0"/>
              <a:t>：</a:t>
            </a:r>
            <a:r>
              <a:rPr lang="zh-CN" altLang="en-US" sz="2000" dirty="0" smtClean="0">
                <a:latin typeface="Times New Roman" panose="02020603050405020304" pitchFamily="18" charset="0"/>
              </a:rPr>
              <a:t>数的集合</a:t>
            </a:r>
            <a:r>
              <a:rPr lang="en-US" altLang="zh-CN" sz="2000" dirty="0" smtClean="0">
                <a:latin typeface="Times New Roman" panose="02020603050405020304" pitchFamily="18" charset="0"/>
              </a:rPr>
              <a:t>S={w</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,w</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w</a:t>
            </a:r>
            <a:r>
              <a:rPr lang="en-US" altLang="zh-CN" sz="2000" baseline="-25000" dirty="0" err="1" smtClean="0">
                <a:latin typeface="Times New Roman" panose="02020603050405020304" pitchFamily="18" charset="0"/>
              </a:rPr>
              <a:t>n</a:t>
            </a: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定数：</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，求解向量</a:t>
            </a:r>
            <a:r>
              <a:rPr lang="en-US" altLang="zh-CN" sz="2000" dirty="0" smtClean="0">
                <a:latin typeface="Times New Roman" panose="02020603050405020304" pitchFamily="18" charset="0"/>
              </a:rPr>
              <a:t>:  x=(x</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x</a:t>
            </a:r>
            <a:r>
              <a:rPr lang="en-US" altLang="zh-CN" sz="2000" baseline="-25000" dirty="0" err="1" smtClean="0">
                <a:latin typeface="Times New Roman" panose="02020603050405020304" pitchFamily="18" charset="0"/>
              </a:rPr>
              <a:t>n</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i</a:t>
            </a:r>
            <a:r>
              <a:rPr lang="en-US" altLang="zh-CN" sz="2000" dirty="0" smtClean="0">
                <a:latin typeface="Times New Roman" panose="02020603050405020304" pitchFamily="18" charset="0"/>
                <a:sym typeface="Symbol" panose="05050102010706020507" pitchFamily="18" charset="2"/>
              </a:rPr>
              <a:t>{0,1},  </a:t>
            </a:r>
            <a:r>
              <a:rPr lang="en-US" altLang="zh-CN" sz="2000" dirty="0" err="1" smtClean="0">
                <a:latin typeface="Times New Roman" panose="02020603050405020304" pitchFamily="18" charset="0"/>
                <a:sym typeface="Symbol" panose="05050102010706020507" pitchFamily="18" charset="2"/>
              </a:rPr>
              <a:t>s.t</a:t>
            </a:r>
            <a:r>
              <a:rPr lang="en-US" altLang="zh-CN" sz="2000" dirty="0" smtClean="0">
                <a:latin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sym typeface="Symbol" panose="05050102010706020507" pitchFamily="18" charset="2"/>
              </a:rPr>
              <a:t>。</a:t>
            </a:r>
            <a:endParaRPr lang="zh-CN" altLang="en-US" sz="2000" dirty="0" smtClean="0">
              <a:latin typeface="Times New Roman" panose="02020603050405020304" pitchFamily="18" charset="0"/>
              <a:sym typeface="Symbol" panose="05050102010706020507" pitchFamily="18" charset="2"/>
            </a:endParaRPr>
          </a:p>
          <a:p>
            <a:pPr lvl="1"/>
            <a:r>
              <a:rPr lang="zh-CN" altLang="en-US" sz="2400" dirty="0" smtClean="0">
                <a:latin typeface="Times New Roman" panose="02020603050405020304" pitchFamily="18" charset="0"/>
              </a:rPr>
              <a:t>约束条件：</a:t>
            </a:r>
            <a:endParaRPr lang="en-US" altLang="zh-CN" sz="2400" dirty="0" smtClean="0">
              <a:latin typeface="Times New Roman" panose="02020603050405020304" pitchFamily="18" charset="0"/>
            </a:endParaRPr>
          </a:p>
          <a:p>
            <a:pPr lvl="2"/>
            <a:r>
              <a:rPr lang="zh-CN" altLang="en-US" sz="2000" dirty="0" smtClean="0">
                <a:latin typeface="Times New Roman" panose="02020603050405020304" pitchFamily="18" charset="0"/>
                <a:sym typeface="Symbol" panose="05050102010706020507" pitchFamily="18" charset="2"/>
              </a:rPr>
              <a:t>假定前</a:t>
            </a:r>
            <a:r>
              <a:rPr lang="en-US" altLang="zh-CN" sz="2000" dirty="0" smtClean="0">
                <a:latin typeface="Times New Roman" panose="02020603050405020304" pitchFamily="18" charset="0"/>
                <a:sym typeface="Symbol" panose="05050102010706020507" pitchFamily="18" charset="2"/>
              </a:rPr>
              <a:t>k-1</a:t>
            </a:r>
            <a:r>
              <a:rPr lang="zh-CN" altLang="en-US" sz="2000" dirty="0" smtClean="0">
                <a:latin typeface="Times New Roman" panose="02020603050405020304" pitchFamily="18" charset="0"/>
                <a:sym typeface="Symbol" panose="05050102010706020507" pitchFamily="18" charset="2"/>
              </a:rPr>
              <a:t>项选择已经确定，并且第</a:t>
            </a:r>
            <a:r>
              <a:rPr lang="en-US" altLang="zh-CN" sz="2000" dirty="0" smtClean="0">
                <a:latin typeface="Times New Roman" panose="02020603050405020304" pitchFamily="18" charset="0"/>
                <a:sym typeface="Symbol" panose="05050102010706020507" pitchFamily="18" charset="2"/>
              </a:rPr>
              <a:t>k</a:t>
            </a:r>
            <a:r>
              <a:rPr lang="zh-CN" altLang="en-US" sz="2000" dirty="0" smtClean="0">
                <a:latin typeface="Times New Roman" panose="02020603050405020304" pitchFamily="18" charset="0"/>
                <a:sym typeface="Symbol" panose="05050102010706020507" pitchFamily="18" charset="2"/>
              </a:rPr>
              <a:t>项已选择，使得</a:t>
            </a:r>
            <a:r>
              <a:rPr lang="zh-CN" altLang="en-US" sz="2400" dirty="0" smtClean="0">
                <a:latin typeface="Times New Roman" panose="02020603050405020304" pitchFamily="18" charset="0"/>
                <a:sym typeface="Symbol" panose="05050102010706020507" pitchFamily="18" charset="2"/>
              </a:rPr>
              <a:t>        </a:t>
            </a:r>
            <a:endParaRPr lang="zh-CN" altLang="en-US" sz="2400" dirty="0" smtClean="0">
              <a:latin typeface="Times New Roman" panose="02020603050405020304" pitchFamily="18" charset="0"/>
              <a:sym typeface="Symbol" panose="05050102010706020507" pitchFamily="18" charset="2"/>
            </a:endParaRPr>
          </a:p>
          <a:p>
            <a:pPr lvl="2"/>
            <a:r>
              <a:rPr lang="zh-CN" altLang="en-US" sz="2000" dirty="0" smtClean="0">
                <a:latin typeface="Times New Roman" panose="02020603050405020304" pitchFamily="18" charset="0"/>
                <a:sym typeface="Symbol" panose="05050102010706020507" pitchFamily="18" charset="2"/>
              </a:rPr>
              <a:t>确定是否需要继续向前搜索：当                   时，已达到答案节</a:t>
            </a:r>
            <a:endParaRPr lang="en-US" altLang="zh-CN" sz="2000" dirty="0" smtClean="0">
              <a:latin typeface="Times New Roman" panose="02020603050405020304" pitchFamily="18" charset="0"/>
              <a:sym typeface="Symbol" panose="05050102010706020507" pitchFamily="18" charset="2"/>
            </a:endParaRPr>
          </a:p>
          <a:p>
            <a:pPr lvl="2"/>
            <a:endParaRPr lang="en-US" altLang="zh-CN" sz="800" dirty="0">
              <a:latin typeface="Times New Roman" panose="02020603050405020304" pitchFamily="18" charset="0"/>
              <a:sym typeface="Symbol" panose="05050102010706020507" pitchFamily="18" charset="2"/>
            </a:endParaRPr>
          </a:p>
          <a:p>
            <a:pPr lvl="2">
              <a:buNone/>
            </a:pPr>
            <a:r>
              <a:rPr lang="zh-CN" altLang="en-US" sz="2000" dirty="0" smtClean="0">
                <a:latin typeface="Times New Roman" panose="02020603050405020304" pitchFamily="18" charset="0"/>
                <a:sym typeface="Symbol" panose="05050102010706020507" pitchFamily="18" charset="2"/>
              </a:rPr>
              <a:t>点，回溯，搜寻其它的解；当                     时，继续向前搜索的条</a:t>
            </a:r>
            <a:endParaRPr lang="en-US" altLang="zh-CN" sz="2000" dirty="0" smtClean="0">
              <a:latin typeface="Times New Roman" panose="02020603050405020304" pitchFamily="18" charset="0"/>
              <a:sym typeface="Symbol" panose="05050102010706020507" pitchFamily="18" charset="2"/>
            </a:endParaRPr>
          </a:p>
          <a:p>
            <a:pPr lvl="2">
              <a:buNone/>
            </a:pPr>
            <a:r>
              <a:rPr lang="zh-CN" altLang="en-US" sz="2000" dirty="0" smtClean="0">
                <a:latin typeface="Times New Roman" panose="02020603050405020304" pitchFamily="18" charset="0"/>
                <a:sym typeface="Symbol" panose="05050102010706020507" pitchFamily="18" charset="2"/>
              </a:rPr>
              <a:t>件是</a:t>
            </a:r>
            <a:r>
              <a:rPr lang="en-US" altLang="zh-CN" sz="2000" dirty="0" smtClean="0">
                <a:latin typeface="Times New Roman" panose="02020603050405020304" pitchFamily="18" charset="0"/>
                <a:sym typeface="Symbol" panose="05050102010706020507" pitchFamily="18" charset="2"/>
              </a:rPr>
              <a:t>B</a:t>
            </a:r>
            <a:r>
              <a:rPr lang="en-US" altLang="zh-CN" sz="2000" baseline="-25000" dirty="0" smtClean="0">
                <a:latin typeface="Times New Roman" panose="02020603050405020304" pitchFamily="18" charset="0"/>
                <a:sym typeface="Symbol" panose="05050102010706020507" pitchFamily="18" charset="2"/>
              </a:rPr>
              <a:t>k+1</a:t>
            </a:r>
            <a:r>
              <a:rPr lang="zh-CN" altLang="en-US" sz="2000" dirty="0" smtClean="0">
                <a:latin typeface="Times New Roman" panose="02020603050405020304" pitchFamily="18" charset="0"/>
                <a:sym typeface="Symbol" panose="05050102010706020507" pitchFamily="18" charset="2"/>
              </a:rPr>
              <a:t>： </a:t>
            </a:r>
            <a:endParaRPr lang="zh-CN" altLang="en-US" sz="2000" dirty="0" smtClean="0">
              <a:latin typeface="Times New Roman" panose="02020603050405020304" pitchFamily="18" charset="0"/>
              <a:sym typeface="Symbol" panose="05050102010706020507" pitchFamily="18" charset="2"/>
            </a:endParaRPr>
          </a:p>
          <a:p>
            <a:pPr lvl="2">
              <a:buNone/>
            </a:pPr>
            <a:r>
              <a:rPr lang="zh-CN" altLang="en-US" sz="2000" dirty="0" smtClean="0">
                <a:latin typeface="Times New Roman" panose="02020603050405020304" pitchFamily="18" charset="0"/>
                <a:sym typeface="Symbol" panose="05050102010706020507" pitchFamily="18" charset="2"/>
              </a:rPr>
              <a:t>                                                     且  </a:t>
            </a:r>
            <a:endParaRPr lang="en-US" altLang="zh-CN" sz="2000" dirty="0" smtClean="0">
              <a:latin typeface="Times New Roman" panose="02020603050405020304" pitchFamily="18" charset="0"/>
              <a:sym typeface="Symbol" panose="05050102010706020507" pitchFamily="18" charset="2"/>
            </a:endParaRPr>
          </a:p>
          <a:p>
            <a:pPr lvl="2"/>
            <a:r>
              <a:rPr lang="zh-CN" altLang="en-US" sz="2000" dirty="0" smtClean="0">
                <a:latin typeface="Times New Roman" panose="02020603050405020304" pitchFamily="18" charset="0"/>
              </a:rPr>
              <a:t>此处，假定</a:t>
            </a:r>
            <a:r>
              <a:rPr lang="en-US" altLang="zh-CN" sz="2000" dirty="0" smtClean="0">
                <a:latin typeface="Times New Roman" panose="02020603050405020304" pitchFamily="18" charset="0"/>
              </a:rPr>
              <a:t>w</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,w</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w</a:t>
            </a:r>
            <a:r>
              <a:rPr lang="en-US" altLang="zh-CN" sz="2000" baseline="-25000" dirty="0" err="1" smtClean="0">
                <a:latin typeface="Times New Roman" panose="02020603050405020304" pitchFamily="18" charset="0"/>
              </a:rPr>
              <a:t>n</a:t>
            </a:r>
            <a:r>
              <a:rPr lang="zh-CN" altLang="en-US" sz="2000" dirty="0" smtClean="0">
                <a:latin typeface="Times New Roman" panose="02020603050405020304" pitchFamily="18" charset="0"/>
              </a:rPr>
              <a:t>按不降顺序排列。</a:t>
            </a:r>
            <a:endParaRPr lang="zh-CN" altLang="en-US" sz="2000" dirty="0" smtClean="0">
              <a:latin typeface="Times New Roman" panose="02020603050405020304" pitchFamily="18" charset="0"/>
              <a:sym typeface="Symbol" panose="05050102010706020507" pitchFamily="18" charset="2"/>
            </a:endParaRPr>
          </a:p>
        </p:txBody>
      </p:sp>
      <p:graphicFrame>
        <p:nvGraphicFramePr>
          <p:cNvPr id="296962" name="Object 2"/>
          <p:cNvGraphicFramePr>
            <a:graphicFrameLocks noChangeAspect="1"/>
          </p:cNvGraphicFramePr>
          <p:nvPr/>
        </p:nvGraphicFramePr>
        <p:xfrm>
          <a:off x="4429124" y="2500310"/>
          <a:ext cx="1071562" cy="571500"/>
        </p:xfrm>
        <a:graphic>
          <a:graphicData uri="http://schemas.openxmlformats.org/presentationml/2006/ole">
            <mc:AlternateContent xmlns:mc="http://schemas.openxmlformats.org/markup-compatibility/2006">
              <mc:Choice xmlns:v="urn:schemas-microsoft-com:vml" Requires="v">
                <p:oleObj spid="_x0000_s2049" name="公式" r:id="rId1" imgW="19507200" imgH="8229600" progId="Equation.3">
                  <p:embed/>
                </p:oleObj>
              </mc:Choice>
              <mc:Fallback>
                <p:oleObj name="公式" r:id="rId1" imgW="19507200" imgH="8229600" progId="Equation.3">
                  <p:embed/>
                  <p:pic>
                    <p:nvPicPr>
                      <p:cNvPr id="0" name="图片 2048"/>
                      <p:cNvPicPr>
                        <a:picLocks noChangeAspect="1"/>
                      </p:cNvPicPr>
                      <p:nvPr/>
                    </p:nvPicPr>
                    <p:blipFill>
                      <a:blip r:embed="rId2"/>
                      <a:stretch>
                        <a:fillRect/>
                      </a:stretch>
                    </p:blipFill>
                    <p:spPr>
                      <a:xfrm>
                        <a:off x="4429124" y="2500310"/>
                        <a:ext cx="1071562" cy="571500"/>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7358082" y="3228976"/>
          <a:ext cx="1214446" cy="557214"/>
        </p:xfrm>
        <a:graphic>
          <a:graphicData uri="http://schemas.openxmlformats.org/presentationml/2006/ole">
            <mc:AlternateContent xmlns:mc="http://schemas.openxmlformats.org/markup-compatibility/2006">
              <mc:Choice xmlns:v="urn:schemas-microsoft-com:vml" Requires="v">
                <p:oleObj spid="_x0000_s2050" name="公式" r:id="rId3" imgW="19507200" imgH="8229600" progId="Equation.3">
                  <p:embed/>
                </p:oleObj>
              </mc:Choice>
              <mc:Fallback>
                <p:oleObj name="公式" r:id="rId3" imgW="19507200" imgH="8229600" progId="Equation.3">
                  <p:embed/>
                  <p:pic>
                    <p:nvPicPr>
                      <p:cNvPr id="0" name="图片 2049"/>
                      <p:cNvPicPr>
                        <a:picLocks noChangeAspect="1"/>
                      </p:cNvPicPr>
                      <p:nvPr/>
                    </p:nvPicPr>
                    <p:blipFill>
                      <a:blip r:embed="rId4"/>
                      <a:stretch>
                        <a:fillRect/>
                      </a:stretch>
                    </p:blipFill>
                    <p:spPr>
                      <a:xfrm>
                        <a:off x="7358082" y="3228976"/>
                        <a:ext cx="1214446" cy="557214"/>
                      </a:xfrm>
                      <a:prstGeom prst="rect">
                        <a:avLst/>
                      </a:prstGeom>
                      <a:noFill/>
                      <a:ln w="9525">
                        <a:noFill/>
                      </a:ln>
                    </p:spPr>
                  </p:pic>
                </p:oleObj>
              </mc:Fallback>
            </mc:AlternateContent>
          </a:graphicData>
        </a:graphic>
      </p:graphicFrame>
      <p:graphicFrame>
        <p:nvGraphicFramePr>
          <p:cNvPr id="296964" name="Object 4"/>
          <p:cNvGraphicFramePr>
            <a:graphicFrameLocks noChangeAspect="1"/>
          </p:cNvGraphicFramePr>
          <p:nvPr/>
        </p:nvGraphicFramePr>
        <p:xfrm>
          <a:off x="5072066" y="3714752"/>
          <a:ext cx="1214437" cy="557213"/>
        </p:xfrm>
        <a:graphic>
          <a:graphicData uri="http://schemas.openxmlformats.org/presentationml/2006/ole">
            <mc:AlternateContent xmlns:mc="http://schemas.openxmlformats.org/markup-compatibility/2006">
              <mc:Choice xmlns:v="urn:schemas-microsoft-com:vml" Requires="v">
                <p:oleObj spid="_x0000_s2051" name="公式" r:id="rId5" imgW="19507200" imgH="8229600" progId="Equation.3">
                  <p:embed/>
                </p:oleObj>
              </mc:Choice>
              <mc:Fallback>
                <p:oleObj name="公式" r:id="rId5" imgW="19507200" imgH="8229600" progId="Equation.3">
                  <p:embed/>
                  <p:pic>
                    <p:nvPicPr>
                      <p:cNvPr id="0" name="图片 2050"/>
                      <p:cNvPicPr>
                        <a:picLocks noChangeAspect="1"/>
                      </p:cNvPicPr>
                      <p:nvPr/>
                    </p:nvPicPr>
                    <p:blipFill>
                      <a:blip r:embed="rId6"/>
                      <a:stretch>
                        <a:fillRect/>
                      </a:stretch>
                    </p:blipFill>
                    <p:spPr>
                      <a:xfrm>
                        <a:off x="5072066" y="3714752"/>
                        <a:ext cx="1214437" cy="557213"/>
                      </a:xfrm>
                      <a:prstGeom prst="rect">
                        <a:avLst/>
                      </a:prstGeom>
                      <a:noFill/>
                      <a:ln w="9525">
                        <a:noFill/>
                      </a:ln>
                    </p:spPr>
                  </p:pic>
                </p:oleObj>
              </mc:Fallback>
            </mc:AlternateContent>
          </a:graphicData>
        </a:graphic>
      </p:graphicFrame>
      <p:graphicFrame>
        <p:nvGraphicFramePr>
          <p:cNvPr id="296965" name="Object 5"/>
          <p:cNvGraphicFramePr>
            <a:graphicFrameLocks noChangeAspect="1"/>
          </p:cNvGraphicFramePr>
          <p:nvPr/>
        </p:nvGraphicFramePr>
        <p:xfrm>
          <a:off x="4500562" y="4229109"/>
          <a:ext cx="1214437" cy="557213"/>
        </p:xfrm>
        <a:graphic>
          <a:graphicData uri="http://schemas.openxmlformats.org/presentationml/2006/ole">
            <mc:AlternateContent xmlns:mc="http://schemas.openxmlformats.org/markup-compatibility/2006">
              <mc:Choice xmlns:v="urn:schemas-microsoft-com:vml" Requires="v">
                <p:oleObj spid="_x0000_s2052" name="公式" r:id="rId7" imgW="19507200" imgH="8229600" progId="Equation.3">
                  <p:embed/>
                </p:oleObj>
              </mc:Choice>
              <mc:Fallback>
                <p:oleObj name="公式" r:id="rId7" imgW="19507200" imgH="8229600" progId="Equation.3">
                  <p:embed/>
                  <p:pic>
                    <p:nvPicPr>
                      <p:cNvPr id="0" name="图片 2051"/>
                      <p:cNvPicPr>
                        <a:picLocks noChangeAspect="1"/>
                      </p:cNvPicPr>
                      <p:nvPr/>
                    </p:nvPicPr>
                    <p:blipFill>
                      <a:blip r:embed="rId8"/>
                      <a:stretch>
                        <a:fillRect/>
                      </a:stretch>
                    </p:blipFill>
                    <p:spPr>
                      <a:xfrm>
                        <a:off x="4500562" y="4229109"/>
                        <a:ext cx="1214437" cy="557213"/>
                      </a:xfrm>
                      <a:prstGeom prst="rect">
                        <a:avLst/>
                      </a:prstGeom>
                      <a:noFill/>
                      <a:ln w="9525">
                        <a:noFill/>
                      </a:ln>
                    </p:spPr>
                  </p:pic>
                </p:oleObj>
              </mc:Fallback>
            </mc:AlternateContent>
          </a:graphicData>
        </a:graphic>
      </p:graphicFrame>
      <p:graphicFrame>
        <p:nvGraphicFramePr>
          <p:cNvPr id="296968" name="Object 8"/>
          <p:cNvGraphicFramePr>
            <a:graphicFrameLocks noChangeAspect="1"/>
          </p:cNvGraphicFramePr>
          <p:nvPr/>
        </p:nvGraphicFramePr>
        <p:xfrm>
          <a:off x="4932378" y="4857760"/>
          <a:ext cx="1782762" cy="557212"/>
        </p:xfrm>
        <a:graphic>
          <a:graphicData uri="http://schemas.openxmlformats.org/presentationml/2006/ole">
            <mc:AlternateContent xmlns:mc="http://schemas.openxmlformats.org/markup-compatibility/2006">
              <mc:Choice xmlns:v="urn:schemas-microsoft-com:vml" Requires="v">
                <p:oleObj spid="_x0000_s2053" name="公式" r:id="rId9" imgW="28651200" imgH="8229600" progId="Equation.3">
                  <p:embed/>
                </p:oleObj>
              </mc:Choice>
              <mc:Fallback>
                <p:oleObj name="公式" r:id="rId9" imgW="28651200" imgH="8229600" progId="Equation.3">
                  <p:embed/>
                  <p:pic>
                    <p:nvPicPr>
                      <p:cNvPr id="0" name="图片 2052"/>
                      <p:cNvPicPr>
                        <a:picLocks noChangeAspect="1"/>
                      </p:cNvPicPr>
                      <p:nvPr/>
                    </p:nvPicPr>
                    <p:blipFill>
                      <a:blip r:embed="rId10"/>
                      <a:stretch>
                        <a:fillRect/>
                      </a:stretch>
                    </p:blipFill>
                    <p:spPr>
                      <a:xfrm>
                        <a:off x="4932378" y="4857760"/>
                        <a:ext cx="1782762" cy="557212"/>
                      </a:xfrm>
                      <a:prstGeom prst="rect">
                        <a:avLst/>
                      </a:prstGeom>
                      <a:noFill/>
                      <a:ln w="9525">
                        <a:noFill/>
                      </a:ln>
                    </p:spPr>
                  </p:pic>
                </p:oleObj>
              </mc:Fallback>
            </mc:AlternateContent>
          </a:graphicData>
        </a:graphic>
      </p:graphicFrame>
      <p:graphicFrame>
        <p:nvGraphicFramePr>
          <p:cNvPr id="296969" name="Object 9"/>
          <p:cNvGraphicFramePr>
            <a:graphicFrameLocks noChangeAspect="1"/>
          </p:cNvGraphicFramePr>
          <p:nvPr/>
        </p:nvGraphicFramePr>
        <p:xfrm>
          <a:off x="2405063" y="4800600"/>
          <a:ext cx="2009775" cy="557213"/>
        </p:xfrm>
        <a:graphic>
          <a:graphicData uri="http://schemas.openxmlformats.org/presentationml/2006/ole">
            <mc:AlternateContent xmlns:mc="http://schemas.openxmlformats.org/markup-compatibility/2006">
              <mc:Choice xmlns:v="urn:schemas-microsoft-com:vml" Requires="v">
                <p:oleObj spid="_x0000_s2054" name="公式" r:id="rId11" imgW="32308800" imgH="8229600" progId="Equation.3">
                  <p:embed/>
                </p:oleObj>
              </mc:Choice>
              <mc:Fallback>
                <p:oleObj name="公式" r:id="rId11" imgW="32308800" imgH="8229600" progId="Equation.3">
                  <p:embed/>
                  <p:pic>
                    <p:nvPicPr>
                      <p:cNvPr id="0" name="图片 2053"/>
                      <p:cNvPicPr>
                        <a:picLocks noChangeAspect="1"/>
                      </p:cNvPicPr>
                      <p:nvPr/>
                    </p:nvPicPr>
                    <p:blipFill>
                      <a:blip r:embed="rId12"/>
                      <a:stretch>
                        <a:fillRect/>
                      </a:stretch>
                    </p:blipFill>
                    <p:spPr>
                      <a:xfrm>
                        <a:off x="2405063" y="4800600"/>
                        <a:ext cx="2009775" cy="557213"/>
                      </a:xfrm>
                      <a:prstGeom prst="rect">
                        <a:avLst/>
                      </a:prstGeom>
                      <a:noFill/>
                      <a:ln w="9525">
                        <a:noFill/>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定和子集问题</a:t>
            </a:r>
            <a:endParaRPr lang="zh-CN" altLang="en-US" dirty="0"/>
          </a:p>
        </p:txBody>
      </p:sp>
      <p:sp>
        <p:nvSpPr>
          <p:cNvPr id="3" name="内容占位符 2"/>
          <p:cNvSpPr>
            <a:spLocks noGrp="1"/>
          </p:cNvSpPr>
          <p:nvPr>
            <p:ph idx="1"/>
          </p:nvPr>
        </p:nvSpPr>
        <p:spPr>
          <a:xfrm>
            <a:off x="428596" y="1541481"/>
            <a:ext cx="8229600" cy="4602163"/>
          </a:xfrm>
        </p:spPr>
        <p:txBody>
          <a:bodyPr/>
          <a:lstStyle/>
          <a:p>
            <a:pPr>
              <a:lnSpc>
                <a:spcPct val="80000"/>
              </a:lnSpc>
              <a:buNone/>
            </a:pPr>
            <a:r>
              <a:rPr lang="en-US" altLang="zh-CN" sz="2400" dirty="0" err="1" smtClean="0">
                <a:latin typeface="Times New Roman" panose="02020603050405020304" pitchFamily="18" charset="0"/>
              </a:rPr>
              <a:t>SumSubset</a:t>
            </a:r>
            <a:r>
              <a:rPr lang="en-US" altLang="zh-CN" sz="2400" dirty="0" smtClean="0">
                <a:latin typeface="Times New Roman" panose="02020603050405020304" pitchFamily="18" charset="0"/>
              </a:rPr>
              <a:t>(</a:t>
            </a:r>
            <a:r>
              <a:rPr lang="en-US" altLang="zh-CN" sz="2400" dirty="0" err="1" smtClean="0">
                <a:latin typeface="Times New Roman" panose="02020603050405020304" pitchFamily="18" charset="0"/>
              </a:rPr>
              <a:t>s,k,r</a:t>
            </a:r>
            <a:r>
              <a:rPr lang="en-US" altLang="zh-CN" sz="2400" dirty="0" smtClean="0">
                <a:latin typeface="Times New Roman" panose="02020603050405020304" pitchFamily="18" charset="0"/>
              </a:rPr>
              <a:t>)</a:t>
            </a:r>
            <a:r>
              <a:rPr lang="en-US" altLang="zh-CN" sz="2000" dirty="0" smtClean="0">
                <a:latin typeface="Times New Roman" panose="02020603050405020304" pitchFamily="18" charset="0"/>
              </a:rPr>
              <a:t> {</a:t>
            </a:r>
            <a:endParaRPr lang="en-US" altLang="zh-CN" sz="2000" dirty="0" smtClean="0">
              <a:latin typeface="Times New Roman" panose="02020603050405020304" pitchFamily="18" charset="0"/>
            </a:endParaRPr>
          </a:p>
          <a:p>
            <a:pPr>
              <a:lnSpc>
                <a:spcPct val="8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寻找</a:t>
            </a:r>
            <a:r>
              <a:rPr lang="en-US" altLang="zh-CN" sz="2000" dirty="0" smtClean="0">
                <a:latin typeface="Times New Roman" panose="02020603050405020304" pitchFamily="18" charset="0"/>
              </a:rPr>
              <a:t>W[1..n]</a:t>
            </a:r>
            <a:r>
              <a:rPr lang="zh-CN" altLang="en-US" sz="2000" dirty="0" smtClean="0">
                <a:latin typeface="Times New Roman" panose="02020603050405020304" pitchFamily="18" charset="0"/>
              </a:rPr>
              <a:t>中元素和为</a:t>
            </a:r>
            <a:r>
              <a:rPr lang="en-US" altLang="zh-CN" sz="2000" dirty="0" smtClean="0">
                <a:latin typeface="Times New Roman" panose="02020603050405020304" pitchFamily="18" charset="0"/>
              </a:rPr>
              <a:t>M</a:t>
            </a:r>
            <a:r>
              <a:rPr lang="zh-CN" altLang="en-US" sz="2000" dirty="0" smtClean="0">
                <a:latin typeface="Times New Roman" panose="02020603050405020304" pitchFamily="18" charset="0"/>
              </a:rPr>
              <a:t>的</a:t>
            </a:r>
            <a:endParaRPr lang="zh-CN" altLang="en-US"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所有子集</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W[1..n]</a:t>
            </a:r>
            <a:r>
              <a:rPr lang="zh-CN" altLang="en-US" sz="2000" dirty="0" smtClean="0">
                <a:latin typeface="Times New Roman" panose="02020603050405020304" pitchFamily="18" charset="0"/>
              </a:rPr>
              <a:t>中元素按不</a:t>
            </a:r>
            <a:endParaRPr lang="zh-CN" altLang="en-US" sz="2000" dirty="0" smtClean="0">
              <a:latin typeface="Times New Roman" panose="02020603050405020304" pitchFamily="18" charset="0"/>
            </a:endParaRPr>
          </a:p>
          <a:p>
            <a:pPr>
              <a:lnSpc>
                <a:spcPct val="8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降次序排列，进入此过程时，</a:t>
            </a:r>
            <a:endParaRPr lang="zh-CN" altLang="en-US"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//X[1], . . . , X[k-1]</a:t>
            </a:r>
            <a:r>
              <a:rPr lang="zh-CN" altLang="en-US" sz="2000" dirty="0" smtClean="0">
                <a:latin typeface="Times New Roman" panose="02020603050405020304" pitchFamily="18" charset="0"/>
              </a:rPr>
              <a:t>的值已经确</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定。记 </a:t>
            </a:r>
            <a:r>
              <a:rPr lang="en-US" altLang="zh-CN" sz="2000" dirty="0" smtClean="0">
                <a:latin typeface="Times New Roman" panose="02020603050405020304" pitchFamily="18" charset="0"/>
              </a:rPr>
              <a:t> s = </a:t>
            </a:r>
            <a:r>
              <a:rPr lang="en-US" altLang="zh-CN" sz="2000" dirty="0" smtClean="0">
                <a:latin typeface="Times New Roman" panose="02020603050405020304" pitchFamily="18" charset="0"/>
                <a:sym typeface="Symbol" panose="05050102010706020507" pitchFamily="18" charset="2"/>
              </a:rPr>
              <a:t></a:t>
            </a:r>
            <a:r>
              <a:rPr lang="en-US" altLang="zh-CN" sz="2000" baseline="-25000" dirty="0" smtClean="0">
                <a:latin typeface="Times New Roman" panose="02020603050405020304" pitchFamily="18" charset="0"/>
                <a:sym typeface="Symbol" panose="05050102010706020507" pitchFamily="18" charset="2"/>
              </a:rPr>
              <a:t>1ik-1</a:t>
            </a:r>
            <a:r>
              <a:rPr lang="en-US" altLang="zh-CN" sz="2000" dirty="0" smtClean="0">
                <a:latin typeface="Times New Roman" panose="02020603050405020304" pitchFamily="18" charset="0"/>
                <a:sym typeface="Symbol" panose="05050102010706020507" pitchFamily="18" charset="2"/>
              </a:rPr>
              <a:t>W[</a:t>
            </a:r>
            <a:r>
              <a:rPr lang="en-US" altLang="zh-CN" sz="2000" dirty="0" err="1" smtClean="0">
                <a:latin typeface="Times New Roman" panose="02020603050405020304" pitchFamily="18" charset="0"/>
                <a:sym typeface="Symbol" panose="05050102010706020507" pitchFamily="18" charset="2"/>
              </a:rPr>
              <a:t>i</a:t>
            </a:r>
            <a:r>
              <a:rPr lang="en-US" altLang="zh-CN" sz="2000" dirty="0" smtClean="0">
                <a:latin typeface="Times New Roman" panose="02020603050405020304" pitchFamily="18" charset="0"/>
                <a:sym typeface="Symbol" panose="05050102010706020507" pitchFamily="18" charset="2"/>
              </a:rPr>
              <a:t>]X[</a:t>
            </a:r>
            <a:r>
              <a:rPr lang="en-US" altLang="zh-CN" sz="2000" dirty="0" err="1" smtClean="0">
                <a:latin typeface="Times New Roman" panose="02020603050405020304" pitchFamily="18" charset="0"/>
                <a:sym typeface="Symbol" panose="05050102010706020507" pitchFamily="18" charset="2"/>
              </a:rPr>
              <a:t>i</a:t>
            </a:r>
            <a:r>
              <a:rPr lang="en-US" altLang="zh-CN" sz="2000" dirty="0" smtClean="0">
                <a:latin typeface="Times New Roman" panose="02020603050405020304" pitchFamily="18" charset="0"/>
                <a:sym typeface="Symbol" panose="05050102010706020507" pitchFamily="18" charset="2"/>
              </a:rPr>
              <a:t>] ,</a:t>
            </a:r>
            <a:endParaRPr lang="zh-CN" altLang="en-US" sz="2000" dirty="0" smtClean="0">
              <a:latin typeface="Times New Roman" panose="02020603050405020304" pitchFamily="18" charset="0"/>
            </a:endParaRPr>
          </a:p>
          <a:p>
            <a:pPr>
              <a:lnSpc>
                <a:spcPct val="80000"/>
              </a:lnSpc>
              <a:buNone/>
            </a:pPr>
            <a:r>
              <a:rPr lang="zh-CN" altLang="en-US" sz="2000" dirty="0" smtClean="0">
                <a:latin typeface="Times New Roman" panose="02020603050405020304" pitchFamily="18" charset="0"/>
              </a:rPr>
              <a:t>  </a:t>
            </a:r>
            <a:r>
              <a:rPr lang="en-US" altLang="zh-CN" sz="2000" dirty="0" smtClean="0">
                <a:latin typeface="Times New Roman" panose="02020603050405020304" pitchFamily="18" charset="0"/>
              </a:rPr>
              <a:t>// r = </a:t>
            </a:r>
            <a:r>
              <a:rPr lang="en-US" altLang="zh-CN" sz="2000" dirty="0" smtClean="0">
                <a:latin typeface="Times New Roman" panose="02020603050405020304" pitchFamily="18" charset="0"/>
                <a:sym typeface="Symbol" panose="05050102010706020507" pitchFamily="18" charset="2"/>
              </a:rPr>
              <a:t></a:t>
            </a:r>
            <a:r>
              <a:rPr lang="en-US" altLang="zh-CN" sz="2000" baseline="-25000" dirty="0" err="1" smtClean="0">
                <a:latin typeface="Times New Roman" panose="02020603050405020304" pitchFamily="18" charset="0"/>
                <a:sym typeface="Symbol" panose="05050102010706020507" pitchFamily="18" charset="2"/>
              </a:rPr>
              <a:t>kin</a:t>
            </a:r>
            <a:r>
              <a:rPr lang="en-US" altLang="zh-CN" sz="2000" dirty="0" err="1" smtClean="0">
                <a:latin typeface="Times New Roman" panose="02020603050405020304" pitchFamily="18" charset="0"/>
                <a:sym typeface="Symbol" panose="05050102010706020507" pitchFamily="18" charset="2"/>
              </a:rPr>
              <a:t>W</a:t>
            </a:r>
            <a:r>
              <a:rPr lang="en-US" altLang="zh-CN" sz="2000" dirty="0" smtClean="0">
                <a:latin typeface="Times New Roman" panose="02020603050405020304" pitchFamily="18" charset="0"/>
                <a:sym typeface="Symbol" panose="05050102010706020507" pitchFamily="18" charset="2"/>
              </a:rPr>
              <a:t>[</a:t>
            </a:r>
            <a:r>
              <a:rPr lang="en-US" altLang="zh-CN" sz="2000" dirty="0" err="1" smtClean="0">
                <a:latin typeface="Times New Roman" panose="02020603050405020304" pitchFamily="18" charset="0"/>
                <a:sym typeface="Symbol" panose="05050102010706020507" pitchFamily="18" charset="2"/>
              </a:rPr>
              <a:t>i</a:t>
            </a:r>
            <a:r>
              <a:rPr lang="en-US" altLang="zh-CN" sz="2000" dirty="0" smtClean="0">
                <a:latin typeface="Times New Roman" panose="02020603050405020304" pitchFamily="18" charset="0"/>
                <a:sym typeface="Symbol" panose="05050102010706020507" pitchFamily="18" charset="2"/>
              </a:rPr>
              <a:t>], </a:t>
            </a:r>
            <a:r>
              <a:rPr lang="zh-CN" altLang="en-US" sz="2000" dirty="0" smtClean="0">
                <a:latin typeface="Times New Roman" panose="02020603050405020304" pitchFamily="18" charset="0"/>
              </a:rPr>
              <a:t>并</a:t>
            </a:r>
            <a:r>
              <a:rPr lang="zh-CN" altLang="en-US" sz="2000" b="1" dirty="0" smtClean="0">
                <a:latin typeface="Times New Roman" panose="02020603050405020304" pitchFamily="18" charset="0"/>
              </a:rPr>
              <a:t>假定</a:t>
            </a:r>
            <a:endParaRPr lang="zh-CN" altLang="en-US" sz="2000" b="1"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W[1] </a:t>
            </a:r>
            <a:r>
              <a:rPr lang="en-US" altLang="zh-CN" sz="2000" b="1" dirty="0" smtClean="0">
                <a:latin typeface="Times New Roman" panose="02020603050405020304" pitchFamily="18" charset="0"/>
                <a:sym typeface="Symbol" panose="05050102010706020507" pitchFamily="18" charset="2"/>
              </a:rPr>
              <a:t></a:t>
            </a:r>
            <a:r>
              <a:rPr lang="en-US" altLang="zh-CN" sz="2000" b="1" dirty="0" smtClean="0">
                <a:latin typeface="Times New Roman" panose="02020603050405020304" pitchFamily="18" charset="0"/>
              </a:rPr>
              <a:t> M</a:t>
            </a:r>
            <a:r>
              <a:rPr lang="zh-CN" altLang="en-US" sz="2000" b="1" dirty="0" smtClean="0">
                <a:latin typeface="Times New Roman" panose="02020603050405020304" pitchFamily="18" charset="0"/>
              </a:rPr>
              <a:t>， </a:t>
            </a:r>
            <a:r>
              <a:rPr lang="en-US" altLang="zh-CN" sz="2000" b="1" dirty="0" smtClean="0">
                <a:latin typeface="Times New Roman" panose="02020603050405020304" pitchFamily="18" charset="0"/>
                <a:sym typeface="Symbol" panose="05050102010706020507" pitchFamily="18" charset="2"/>
              </a:rPr>
              <a:t></a:t>
            </a:r>
            <a:r>
              <a:rPr lang="en-US" altLang="zh-CN" sz="2000" b="1" baseline="-25000" dirty="0" smtClean="0">
                <a:latin typeface="Times New Roman" panose="02020603050405020304" pitchFamily="18" charset="0"/>
                <a:sym typeface="Symbol" panose="05050102010706020507" pitchFamily="18" charset="2"/>
              </a:rPr>
              <a:t>1in</a:t>
            </a:r>
            <a:r>
              <a:rPr lang="en-US" altLang="zh-CN" sz="2000" b="1" dirty="0" smtClean="0">
                <a:latin typeface="Times New Roman" panose="02020603050405020304" pitchFamily="18" charset="0"/>
                <a:sym typeface="Symbol" panose="05050102010706020507" pitchFamily="18" charset="2"/>
              </a:rPr>
              <a:t>W[</a:t>
            </a:r>
            <a:r>
              <a:rPr lang="en-US" altLang="zh-CN" sz="2000" b="1" dirty="0" err="1" smtClean="0">
                <a:latin typeface="Times New Roman" panose="02020603050405020304" pitchFamily="18" charset="0"/>
                <a:sym typeface="Symbol" panose="05050102010706020507" pitchFamily="18" charset="2"/>
              </a:rPr>
              <a:t>i</a:t>
            </a:r>
            <a:r>
              <a:rPr lang="en-US" altLang="zh-CN" sz="2000" b="1" dirty="0" smtClean="0">
                <a:latin typeface="Times New Roman" panose="02020603050405020304" pitchFamily="18" charset="0"/>
                <a:sym typeface="Symbol" panose="05050102010706020507" pitchFamily="18" charset="2"/>
              </a:rPr>
              <a:t>]M</a:t>
            </a:r>
            <a:r>
              <a:rPr lang="zh-CN" altLang="en-US" sz="2000" dirty="0" smtClean="0">
                <a:latin typeface="Times New Roman" panose="02020603050405020304" pitchFamily="18" charset="0"/>
              </a:rPr>
              <a:t>。</a:t>
            </a:r>
            <a:endParaRPr lang="zh-CN" altLang="en-US" sz="2000"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global integer</a:t>
            </a:r>
            <a:r>
              <a:rPr lang="en-US" altLang="zh-CN" sz="2000" dirty="0" smtClean="0">
                <a:latin typeface="Times New Roman" panose="02020603050405020304" pitchFamily="18" charset="0"/>
              </a:rPr>
              <a:t> M, n; </a:t>
            </a:r>
            <a:endParaRPr lang="en-US" altLang="zh-CN" sz="2000"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global real</a:t>
            </a:r>
            <a:r>
              <a:rPr lang="en-US" altLang="zh-CN" sz="2000" dirty="0" smtClean="0">
                <a:latin typeface="Times New Roman" panose="02020603050405020304" pitchFamily="18" charset="0"/>
              </a:rPr>
              <a:t> W[1..n]; </a:t>
            </a:r>
            <a:endParaRPr lang="en-US" altLang="zh-CN" sz="2000" b="1"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global </a:t>
            </a:r>
            <a:r>
              <a:rPr lang="en-US" altLang="zh-CN" sz="2000" b="1" dirty="0" err="1" smtClean="0">
                <a:latin typeface="Times New Roman" panose="02020603050405020304" pitchFamily="18" charset="0"/>
              </a:rPr>
              <a:t>bool</a:t>
            </a:r>
            <a:r>
              <a:rPr lang="en-US" altLang="zh-CN" sz="2000" dirty="0" smtClean="0">
                <a:latin typeface="Times New Roman" panose="02020603050405020304" pitchFamily="18" charset="0"/>
              </a:rPr>
              <a:t> X[1..n];</a:t>
            </a:r>
            <a:endParaRPr lang="en-US" altLang="zh-CN" sz="2000" b="1" dirty="0" smtClean="0">
              <a:latin typeface="Times New Roman" panose="02020603050405020304" pitchFamily="18" charset="0"/>
            </a:endParaRPr>
          </a:p>
          <a:p>
            <a:pPr>
              <a:lnSpc>
                <a:spcPct val="80000"/>
              </a:lnSpc>
              <a:buNone/>
            </a:pPr>
            <a:r>
              <a:rPr lang="en-US" altLang="zh-CN" sz="2000" b="1" dirty="0" smtClean="0">
                <a:latin typeface="Times New Roman" panose="02020603050405020304" pitchFamily="18" charset="0"/>
              </a:rPr>
              <a:t>  real</a:t>
            </a:r>
            <a:r>
              <a:rPr lang="en-US" altLang="zh-CN" sz="2000" dirty="0" smtClean="0">
                <a:latin typeface="Times New Roman" panose="02020603050405020304" pitchFamily="18" charset="0"/>
              </a:rPr>
              <a:t> r, s; integer k, j;</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a:t>
            </a:r>
            <a:r>
              <a:rPr lang="zh-CN" altLang="en-US" sz="2000" dirty="0" smtClean="0">
                <a:latin typeface="Times New Roman" panose="02020603050405020304" pitchFamily="18" charset="0"/>
              </a:rPr>
              <a:t>由于</a:t>
            </a:r>
            <a:r>
              <a:rPr lang="en-US" altLang="zh-CN" sz="2000" dirty="0" err="1" smtClean="0">
                <a:latin typeface="Times New Roman" panose="02020603050405020304" pitchFamily="18" charset="0"/>
              </a:rPr>
              <a:t>B</a:t>
            </a:r>
            <a:r>
              <a:rPr lang="en-US" altLang="zh-CN" sz="2000" baseline="-25000" dirty="0" err="1" smtClean="0">
                <a:latin typeface="Times New Roman" panose="02020603050405020304" pitchFamily="18" charset="0"/>
              </a:rPr>
              <a:t>k</a:t>
            </a:r>
            <a:r>
              <a:rPr lang="en-US" altLang="zh-CN" sz="2000" dirty="0" smtClean="0">
                <a:latin typeface="Times New Roman" panose="02020603050405020304" pitchFamily="18" charset="0"/>
              </a:rPr>
              <a:t> = true</a:t>
            </a:r>
            <a:r>
              <a:rPr lang="zh-CN" altLang="en-US" sz="2000" dirty="0" smtClean="0">
                <a:latin typeface="Times New Roman" panose="02020603050405020304" pitchFamily="18" charset="0"/>
              </a:rPr>
              <a:t>，因此</a:t>
            </a:r>
            <a:endParaRPr lang="zh-CN" altLang="en-US"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//s + W[k]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M</a:t>
            </a:r>
            <a:endParaRPr lang="en-US" altLang="zh-CN" sz="2000" dirty="0" smtClean="0">
              <a:latin typeface="Times New Roman" panose="02020603050405020304" pitchFamily="18" charset="0"/>
            </a:endParaRPr>
          </a:p>
          <a:p>
            <a:pPr>
              <a:lnSpc>
                <a:spcPct val="80000"/>
              </a:lnSpc>
              <a:buNone/>
            </a:pPr>
            <a:r>
              <a:rPr lang="en-US" altLang="zh-CN" sz="2000" dirty="0" smtClean="0">
                <a:latin typeface="Times New Roman" panose="02020603050405020304" pitchFamily="18" charset="0"/>
              </a:rPr>
              <a:t>  </a:t>
            </a:r>
            <a:endParaRPr lang="zh-CN" altLang="en-US" sz="2000" dirty="0" smtClean="0">
              <a:latin typeface="Times New Roman" panose="02020603050405020304" pitchFamily="18" charset="0"/>
            </a:endParaRPr>
          </a:p>
          <a:p>
            <a:endParaRPr lang="zh-CN" altLang="en-US" sz="2000" dirty="0"/>
          </a:p>
        </p:txBody>
      </p:sp>
      <p:sp>
        <p:nvSpPr>
          <p:cNvPr id="4" name="TextBox 3"/>
          <p:cNvSpPr txBox="1"/>
          <p:nvPr/>
        </p:nvSpPr>
        <p:spPr>
          <a:xfrm>
            <a:off x="4143372" y="1714488"/>
            <a:ext cx="4774256" cy="4093428"/>
          </a:xfrm>
          <a:prstGeom prst="rect">
            <a:avLst/>
          </a:prstGeom>
          <a:noFill/>
        </p:spPr>
        <p:txBody>
          <a:bodyPr wrap="none" rtlCol="0">
            <a:spAutoFit/>
          </a:bodyPr>
          <a:lstStyle/>
          <a:p>
            <a:pPr algn="l" eaLnBrk="1" hangingPunct="1"/>
            <a:r>
              <a:rPr lang="en-US" altLang="zh-CN" sz="2000" dirty="0" smtClean="0">
                <a:latin typeface="Times New Roman" panose="02020603050405020304" pitchFamily="18" charset="0"/>
              </a:rPr>
              <a:t> X[k]:=1; // </a:t>
            </a:r>
            <a:r>
              <a:rPr lang="zh-CN" altLang="en-US" sz="2000" dirty="0" smtClean="0">
                <a:latin typeface="Times New Roman" panose="02020603050405020304" pitchFamily="18" charset="0"/>
              </a:rPr>
              <a:t>生成左儿子。</a:t>
            </a:r>
            <a:r>
              <a:rPr lang="en-US" altLang="zh-CN" sz="2000" b="1" dirty="0" smtClean="0">
                <a:latin typeface="Times New Roman" panose="02020603050405020304" pitchFamily="18" charset="0"/>
              </a:rPr>
              <a:t>  </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 if</a:t>
            </a:r>
            <a:r>
              <a:rPr lang="en-US" altLang="zh-CN" sz="2000" dirty="0" smtClean="0">
                <a:latin typeface="Times New Roman" panose="02020603050405020304" pitchFamily="18" charset="0"/>
              </a:rPr>
              <a:t> s + W[k]= M </a:t>
            </a:r>
            <a:r>
              <a:rPr lang="en-US" altLang="zh-CN" sz="2000" b="1" dirty="0" smtClean="0">
                <a:latin typeface="Times New Roman" panose="02020603050405020304" pitchFamily="18" charset="0"/>
              </a:rPr>
              <a:t>then</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print (X[j],j from 1 to k);</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 else</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if </a:t>
            </a:r>
            <a:r>
              <a:rPr lang="en-US" altLang="zh-CN" sz="2000" dirty="0" smtClean="0">
                <a:latin typeface="Times New Roman" panose="02020603050405020304" pitchFamily="18" charset="0"/>
              </a:rPr>
              <a:t>s + W[k] + W[k+1]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M </a:t>
            </a:r>
            <a:r>
              <a:rPr lang="en-US" altLang="zh-CN" sz="2000" b="1" dirty="0" smtClean="0">
                <a:latin typeface="Times New Roman" panose="02020603050405020304" pitchFamily="18" charset="0"/>
              </a:rPr>
              <a:t>then</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SumSubset</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s+W</a:t>
            </a:r>
            <a:r>
              <a:rPr lang="en-US" altLang="zh-CN" sz="2000" dirty="0" smtClean="0">
                <a:latin typeface="Times New Roman" panose="02020603050405020304" pitchFamily="18" charset="0"/>
              </a:rPr>
              <a:t>[k], k+1, r-W[k]);</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end{if}</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 end{if}</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 if </a:t>
            </a:r>
            <a:r>
              <a:rPr lang="en-US" altLang="zh-CN" sz="2000" dirty="0" smtClean="0">
                <a:latin typeface="Times New Roman" panose="02020603050405020304" pitchFamily="18" charset="0"/>
              </a:rPr>
              <a:t>s + r–W[k]</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M and s + W[k+1] </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 M </a:t>
            </a:r>
            <a:r>
              <a:rPr lang="en-US" altLang="zh-CN" sz="2000" b="1" dirty="0" smtClean="0">
                <a:latin typeface="Times New Roman" panose="02020603050405020304" pitchFamily="18" charset="0"/>
              </a:rPr>
              <a:t>then</a:t>
            </a:r>
            <a:endParaRPr lang="en-US" altLang="zh-CN" sz="2000" dirty="0" smtClean="0">
              <a:latin typeface="Times New Roman" panose="02020603050405020304" pitchFamily="18" charset="0"/>
            </a:endParaRPr>
          </a:p>
          <a:p>
            <a:pPr algn="l" eaLnBrk="1" hangingPunct="1"/>
            <a:r>
              <a:rPr lang="en-US" altLang="zh-CN" sz="2000" dirty="0" smtClean="0">
                <a:latin typeface="Times New Roman" panose="02020603050405020304" pitchFamily="18" charset="0"/>
              </a:rPr>
              <a:t>   X[k]:=0; //</a:t>
            </a:r>
            <a:r>
              <a:rPr lang="zh-CN" altLang="en-US" sz="2000" dirty="0" smtClean="0">
                <a:latin typeface="Times New Roman" panose="02020603050405020304" pitchFamily="18" charset="0"/>
              </a:rPr>
              <a:t>生成右儿子</a:t>
            </a:r>
            <a:endParaRPr lang="zh-CN" altLang="en-US" sz="2000" dirty="0" smtClean="0">
              <a:latin typeface="Times New Roman" panose="02020603050405020304" pitchFamily="18" charset="0"/>
            </a:endParaRPr>
          </a:p>
          <a:p>
            <a:pPr algn="l" eaLnBrk="1" hangingPunct="1"/>
            <a:r>
              <a:rPr lang="zh-CN" altLang="en-US" sz="2000" dirty="0" smtClean="0">
                <a:latin typeface="Times New Roman" panose="02020603050405020304" pitchFamily="18" charset="0"/>
              </a:rPr>
              <a:t>   </a:t>
            </a:r>
            <a:r>
              <a:rPr lang="en-US" altLang="zh-CN" sz="2000" dirty="0" err="1" smtClean="0">
                <a:latin typeface="Times New Roman" panose="02020603050405020304" pitchFamily="18" charset="0"/>
              </a:rPr>
              <a:t>SumSubset</a:t>
            </a:r>
            <a:r>
              <a:rPr lang="en-US" altLang="zh-CN" sz="2000" dirty="0" smtClean="0">
                <a:latin typeface="Times New Roman" panose="02020603050405020304" pitchFamily="18" charset="0"/>
              </a:rPr>
              <a:t>(s,k+1,r-W[k]);</a:t>
            </a:r>
            <a:endParaRPr lang="en-US" altLang="zh-CN" sz="2000" b="1" dirty="0" smtClean="0">
              <a:latin typeface="Times New Roman" panose="02020603050405020304" pitchFamily="18" charset="0"/>
            </a:endParaRPr>
          </a:p>
          <a:p>
            <a:pPr algn="l" eaLnBrk="1" hangingPunct="1"/>
            <a:r>
              <a:rPr lang="en-US" altLang="zh-CN" sz="2000" b="1" dirty="0" smtClean="0">
                <a:latin typeface="Times New Roman" panose="02020603050405020304" pitchFamily="18" charset="0"/>
              </a:rPr>
              <a:t> end{if}</a:t>
            </a:r>
            <a:endParaRPr lang="en-US" altLang="zh-CN" sz="2000" b="1" dirty="0">
              <a:latin typeface="Times New Roman" panose="02020603050405020304" pitchFamily="18" charset="0"/>
            </a:endParaRPr>
          </a:p>
          <a:p>
            <a:pPr algn="l" eaLnBrk="1" hangingPunct="1"/>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end{</a:t>
            </a:r>
            <a:r>
              <a:rPr lang="en-US" altLang="zh-CN" sz="2000" b="1" dirty="0" err="1" smtClean="0">
                <a:latin typeface="Times New Roman" panose="02020603050405020304" pitchFamily="18" charset="0"/>
              </a:rPr>
              <a:t>SumSubset</a:t>
            </a:r>
            <a:r>
              <a:rPr lang="en-US" altLang="zh-CN" sz="2000" b="1" dirty="0" smtClean="0">
                <a:latin typeface="Times New Roman" panose="02020603050405020304" pitchFamily="18" charset="0"/>
              </a:rPr>
              <a:t>}</a:t>
            </a:r>
            <a:endParaRPr lang="zh-CN" altLang="en-US" sz="2000" dirty="0"/>
          </a:p>
        </p:txBody>
      </p:sp>
      <p:cxnSp>
        <p:nvCxnSpPr>
          <p:cNvPr id="6" name="直接连接符 5"/>
          <p:cNvCxnSpPr/>
          <p:nvPr/>
        </p:nvCxnSpPr>
        <p:spPr bwMode="auto">
          <a:xfrm rot="5400000">
            <a:off x="1714480" y="3785397"/>
            <a:ext cx="4572032"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定和子集问题</a:t>
            </a:r>
            <a:endParaRPr lang="zh-CN" altLang="en-US" dirty="0"/>
          </a:p>
        </p:txBody>
      </p:sp>
      <p:sp>
        <p:nvSpPr>
          <p:cNvPr id="3" name="内容占位符 2"/>
          <p:cNvSpPr>
            <a:spLocks noGrp="1"/>
          </p:cNvSpPr>
          <p:nvPr>
            <p:ph idx="1"/>
          </p:nvPr>
        </p:nvSpPr>
        <p:spPr>
          <a:xfrm>
            <a:off x="357158" y="1000108"/>
            <a:ext cx="8229600" cy="857256"/>
          </a:xfrm>
        </p:spPr>
        <p:txBody>
          <a:bodyPr/>
          <a:lstStyle/>
          <a:p>
            <a:r>
              <a:rPr lang="zh-CN" altLang="en-US" sz="2400" b="1" dirty="0" smtClean="0"/>
              <a:t>定和子集问题例</a:t>
            </a:r>
            <a:r>
              <a:rPr lang="en-US" altLang="zh-CN" sz="2400" dirty="0" smtClean="0"/>
              <a:t>n=6,M=30; W[1:6]=(5,10,12,13,15,18)</a:t>
            </a:r>
            <a:r>
              <a:rPr lang="en-US" altLang="zh-CN" sz="4000" dirty="0" smtClean="0"/>
              <a:t> </a:t>
            </a:r>
            <a:endParaRPr lang="zh-CN" altLang="en-US" sz="2400" dirty="0"/>
          </a:p>
        </p:txBody>
      </p:sp>
      <p:grpSp>
        <p:nvGrpSpPr>
          <p:cNvPr id="4" name="Group 122"/>
          <p:cNvGrpSpPr/>
          <p:nvPr/>
        </p:nvGrpSpPr>
        <p:grpSpPr bwMode="auto">
          <a:xfrm>
            <a:off x="357158" y="1785926"/>
            <a:ext cx="8501122" cy="4714908"/>
            <a:chOff x="45" y="705"/>
            <a:chExt cx="5783" cy="3503"/>
          </a:xfrm>
        </p:grpSpPr>
        <p:grpSp>
          <p:nvGrpSpPr>
            <p:cNvPr id="5" name="Group 97"/>
            <p:cNvGrpSpPr/>
            <p:nvPr/>
          </p:nvGrpSpPr>
          <p:grpSpPr bwMode="auto">
            <a:xfrm>
              <a:off x="46" y="704"/>
              <a:ext cx="5650" cy="3504"/>
              <a:chOff x="46" y="704"/>
              <a:chExt cx="5650" cy="3504"/>
            </a:xfrm>
          </p:grpSpPr>
          <p:grpSp>
            <p:nvGrpSpPr>
              <p:cNvPr id="30" name="Group 47"/>
              <p:cNvGrpSpPr/>
              <p:nvPr/>
            </p:nvGrpSpPr>
            <p:grpSpPr bwMode="auto">
              <a:xfrm>
                <a:off x="46" y="704"/>
                <a:ext cx="5650" cy="3041"/>
                <a:chOff x="1260" y="1153"/>
                <a:chExt cx="13500" cy="6811"/>
              </a:xfrm>
            </p:grpSpPr>
            <p:sp>
              <p:nvSpPr>
                <p:cNvPr id="34" name="Rectangle 48"/>
                <p:cNvSpPr>
                  <a:spLocks noChangeArrowheads="1"/>
                </p:cNvSpPr>
                <p:nvPr/>
              </p:nvSpPr>
              <p:spPr bwMode="auto">
                <a:xfrm>
                  <a:off x="11370" y="7496"/>
                  <a:ext cx="1080" cy="468"/>
                </a:xfrm>
                <a:prstGeom prst="rect">
                  <a:avLst/>
                </a:prstGeom>
                <a:noFill/>
                <a:ln w="9525">
                  <a:solidFill>
                    <a:srgbClr val="000000"/>
                  </a:solidFill>
                  <a:miter lim="800000"/>
                </a:ln>
              </p:spPr>
              <p:txBody>
                <a:bodyPr lIns="0" tIns="36000" rIns="0" bIns="36000"/>
                <a:lstStyle/>
                <a:p>
                  <a:pPr algn="ctr"/>
                  <a:r>
                    <a:rPr lang="en-US" altLang="zh-CN" sz="1400">
                      <a:latin typeface="Times New Roman" panose="02020603050405020304" pitchFamily="18" charset="0"/>
                    </a:rPr>
                    <a:t>12, 6, 18</a:t>
                  </a:r>
                  <a:endParaRPr lang="en-US" altLang="zh-CN" sz="1400"/>
                </a:p>
              </p:txBody>
            </p:sp>
            <p:grpSp>
              <p:nvGrpSpPr>
                <p:cNvPr id="35" name="Group 49"/>
                <p:cNvGrpSpPr/>
                <p:nvPr/>
              </p:nvGrpSpPr>
              <p:grpSpPr bwMode="auto">
                <a:xfrm>
                  <a:off x="1260" y="1153"/>
                  <a:ext cx="13500" cy="6810"/>
                  <a:chOff x="1260" y="1153"/>
                  <a:chExt cx="13500" cy="6810"/>
                </a:xfrm>
              </p:grpSpPr>
              <p:sp>
                <p:nvSpPr>
                  <p:cNvPr id="36" name="Rectangle 50"/>
                  <p:cNvSpPr>
                    <a:spLocks noChangeArrowheads="1"/>
                  </p:cNvSpPr>
                  <p:nvPr/>
                </p:nvSpPr>
                <p:spPr bwMode="auto">
                  <a:xfrm>
                    <a:off x="9360" y="2773"/>
                    <a:ext cx="1080" cy="468"/>
                  </a:xfrm>
                  <a:prstGeom prst="rect">
                    <a:avLst/>
                  </a:prstGeom>
                  <a:noFill/>
                  <a:ln w="9525">
                    <a:solidFill>
                      <a:srgbClr val="000000"/>
                    </a:solidFill>
                    <a:miter lim="800000"/>
                  </a:ln>
                </p:spPr>
                <p:txBody>
                  <a:bodyPr lIns="0" tIns="36000" rIns="0" bIns="36000"/>
                  <a:lstStyle/>
                  <a:p>
                    <a:pPr algn="ctr"/>
                    <a:r>
                      <a:rPr lang="en-US" altLang="zh-CN" sz="1600">
                        <a:latin typeface="Times New Roman" panose="02020603050405020304" pitchFamily="18" charset="0"/>
                      </a:rPr>
                      <a:t>0, 2, 68</a:t>
                    </a:r>
                    <a:endParaRPr lang="en-US" altLang="zh-CN" sz="1600"/>
                  </a:p>
                </p:txBody>
              </p:sp>
              <p:grpSp>
                <p:nvGrpSpPr>
                  <p:cNvPr id="37" name="Group 51"/>
                  <p:cNvGrpSpPr/>
                  <p:nvPr/>
                </p:nvGrpSpPr>
                <p:grpSpPr bwMode="auto">
                  <a:xfrm>
                    <a:off x="1260" y="1153"/>
                    <a:ext cx="13500" cy="6810"/>
                    <a:chOff x="1260" y="1753"/>
                    <a:chExt cx="13500" cy="6810"/>
                  </a:xfrm>
                </p:grpSpPr>
                <p:sp>
                  <p:nvSpPr>
                    <p:cNvPr id="38" name="Rectangle 52"/>
                    <p:cNvSpPr>
                      <a:spLocks noChangeArrowheads="1"/>
                    </p:cNvSpPr>
                    <p:nvPr/>
                  </p:nvSpPr>
                  <p:spPr bwMode="auto">
                    <a:xfrm>
                      <a:off x="13680" y="7035"/>
                      <a:ext cx="1080" cy="468"/>
                    </a:xfrm>
                    <a:prstGeom prst="rect">
                      <a:avLst/>
                    </a:prstGeom>
                    <a:noFill/>
                    <a:ln w="9525">
                      <a:solidFill>
                        <a:srgbClr val="000000"/>
                      </a:solidFill>
                      <a:miter lim="800000"/>
                    </a:ln>
                  </p:spPr>
                  <p:txBody>
                    <a:bodyPr lIns="0" tIns="36000" rIns="0" bIns="36000"/>
                    <a:lstStyle/>
                    <a:p>
                      <a:pPr algn="ctr"/>
                      <a:r>
                        <a:rPr lang="en-US" altLang="zh-CN" sz="1400">
                          <a:latin typeface="Times New Roman" panose="02020603050405020304" pitchFamily="18" charset="0"/>
                        </a:rPr>
                        <a:t>0, 5, 33</a:t>
                      </a:r>
                      <a:endParaRPr lang="en-US" altLang="zh-CN" sz="1400"/>
                    </a:p>
                  </p:txBody>
                </p:sp>
                <p:sp>
                  <p:nvSpPr>
                    <p:cNvPr id="39" name="Rectangle 53"/>
                    <p:cNvSpPr>
                      <a:spLocks noChangeArrowheads="1"/>
                    </p:cNvSpPr>
                    <p:nvPr/>
                  </p:nvSpPr>
                  <p:spPr bwMode="auto">
                    <a:xfrm>
                      <a:off x="10800" y="7033"/>
                      <a:ext cx="1080" cy="468"/>
                    </a:xfrm>
                    <a:prstGeom prst="rect">
                      <a:avLst/>
                    </a:prstGeom>
                    <a:noFill/>
                    <a:ln w="9525">
                      <a:solidFill>
                        <a:srgbClr val="000000"/>
                      </a:solidFill>
                      <a:miter lim="800000"/>
                    </a:ln>
                  </p:spPr>
                  <p:txBody>
                    <a:bodyPr lIns="0" tIns="36000" rIns="0" bIns="36000"/>
                    <a:lstStyle/>
                    <a:p>
                      <a:pPr algn="ctr"/>
                      <a:r>
                        <a:rPr lang="en-US" altLang="zh-CN" sz="1400">
                          <a:latin typeface="Times New Roman" panose="02020603050405020304" pitchFamily="18" charset="0"/>
                        </a:rPr>
                        <a:t>12, 5, 33</a:t>
                      </a:r>
                      <a:endParaRPr lang="en-US" altLang="zh-CN" sz="1400"/>
                    </a:p>
                  </p:txBody>
                </p:sp>
                <p:sp>
                  <p:nvSpPr>
                    <p:cNvPr id="40" name="Rectangle 54"/>
                    <p:cNvSpPr>
                      <a:spLocks noChangeArrowheads="1"/>
                    </p:cNvSpPr>
                    <p:nvPr/>
                  </p:nvSpPr>
                  <p:spPr bwMode="auto">
                    <a:xfrm>
                      <a:off x="8820" y="7033"/>
                      <a:ext cx="1080" cy="468"/>
                    </a:xfrm>
                    <a:prstGeom prst="rect">
                      <a:avLst/>
                    </a:prstGeom>
                    <a:noFill/>
                    <a:ln w="9525">
                      <a:solidFill>
                        <a:srgbClr val="000000"/>
                      </a:solidFill>
                      <a:miter lim="800000"/>
                    </a:ln>
                  </p:spPr>
                  <p:txBody>
                    <a:bodyPr lIns="0" tIns="36000" rIns="0" bIns="36000"/>
                    <a:lstStyle/>
                    <a:p>
                      <a:pPr algn="ctr"/>
                      <a:r>
                        <a:rPr lang="en-US" altLang="zh-CN" sz="1400">
                          <a:latin typeface="Times New Roman" panose="02020603050405020304" pitchFamily="18" charset="0"/>
                        </a:rPr>
                        <a:t>10, 5, 33</a:t>
                      </a:r>
                      <a:endParaRPr lang="en-US" altLang="zh-CN" sz="1400"/>
                    </a:p>
                  </p:txBody>
                </p:sp>
                <p:sp>
                  <p:nvSpPr>
                    <p:cNvPr id="41" name="Rectangle 55"/>
                    <p:cNvSpPr>
                      <a:spLocks noChangeArrowheads="1"/>
                    </p:cNvSpPr>
                    <p:nvPr/>
                  </p:nvSpPr>
                  <p:spPr bwMode="auto">
                    <a:xfrm>
                      <a:off x="6660" y="7034"/>
                      <a:ext cx="1080" cy="468"/>
                    </a:xfrm>
                    <a:prstGeom prst="rect">
                      <a:avLst/>
                    </a:prstGeom>
                    <a:noFill/>
                    <a:ln w="9525">
                      <a:solidFill>
                        <a:srgbClr val="000000"/>
                      </a:solidFill>
                      <a:miter lim="800000"/>
                    </a:ln>
                  </p:spPr>
                  <p:txBody>
                    <a:bodyPr lIns="0" tIns="36000" rIns="0" bIns="36000"/>
                    <a:lstStyle/>
                    <a:p>
                      <a:pPr algn="ctr"/>
                      <a:r>
                        <a:rPr lang="en-US" altLang="zh-CN" sz="1600">
                          <a:latin typeface="Times New Roman" panose="02020603050405020304" pitchFamily="18" charset="0"/>
                        </a:rPr>
                        <a:t>5, 5, 33</a:t>
                      </a:r>
                      <a:endParaRPr lang="en-US" altLang="zh-CN" sz="1600"/>
                    </a:p>
                  </p:txBody>
                </p:sp>
                <p:sp>
                  <p:nvSpPr>
                    <p:cNvPr id="42" name="Rectangle 56"/>
                    <p:cNvSpPr>
                      <a:spLocks noChangeArrowheads="1"/>
                    </p:cNvSpPr>
                    <p:nvPr/>
                  </p:nvSpPr>
                  <p:spPr bwMode="auto">
                    <a:xfrm>
                      <a:off x="2880" y="7033"/>
                      <a:ext cx="1080" cy="468"/>
                    </a:xfrm>
                    <a:prstGeom prst="rect">
                      <a:avLst/>
                    </a:prstGeom>
                    <a:noFill/>
                    <a:ln w="9525">
                      <a:solidFill>
                        <a:srgbClr val="000000"/>
                      </a:solidFill>
                      <a:miter lim="800000"/>
                    </a:ln>
                  </p:spPr>
                  <p:txBody>
                    <a:bodyPr lIns="0" tIns="36000" rIns="0" bIns="36000"/>
                    <a:lstStyle/>
                    <a:p>
                      <a:pPr algn="ctr"/>
                      <a:r>
                        <a:rPr lang="en-US" altLang="zh-CN" sz="1400">
                          <a:latin typeface="Times New Roman" panose="02020603050405020304" pitchFamily="18" charset="0"/>
                        </a:rPr>
                        <a:t>15, 5, 33</a:t>
                      </a:r>
                      <a:endParaRPr lang="en-US" altLang="zh-CN" sz="1400"/>
                    </a:p>
                  </p:txBody>
                </p:sp>
                <p:sp>
                  <p:nvSpPr>
                    <p:cNvPr id="43" name="Rectangle 57"/>
                    <p:cNvSpPr>
                      <a:spLocks noChangeArrowheads="1"/>
                    </p:cNvSpPr>
                    <p:nvPr/>
                  </p:nvSpPr>
                  <p:spPr bwMode="auto">
                    <a:xfrm>
                      <a:off x="12405" y="7034"/>
                      <a:ext cx="1080" cy="468"/>
                    </a:xfrm>
                    <a:prstGeom prst="rect">
                      <a:avLst/>
                    </a:prstGeom>
                    <a:noFill/>
                    <a:ln w="9525">
                      <a:solidFill>
                        <a:srgbClr val="000000"/>
                      </a:solidFill>
                      <a:miter lim="800000"/>
                    </a:ln>
                  </p:spPr>
                  <p:txBody>
                    <a:bodyPr lIns="0" tIns="36000" rIns="0" bIns="36000"/>
                    <a:lstStyle/>
                    <a:p>
                      <a:pPr algn="ctr"/>
                      <a:r>
                        <a:rPr lang="en-US" altLang="zh-CN" sz="1400">
                          <a:latin typeface="Times New Roman" panose="02020603050405020304" pitchFamily="18" charset="0"/>
                        </a:rPr>
                        <a:t>13, 5, 33</a:t>
                      </a:r>
                      <a:endParaRPr lang="en-US" altLang="zh-CN" sz="1400"/>
                    </a:p>
                  </p:txBody>
                </p:sp>
                <p:sp>
                  <p:nvSpPr>
                    <p:cNvPr id="44" name="Line 58"/>
                    <p:cNvSpPr>
                      <a:spLocks noChangeShapeType="1"/>
                    </p:cNvSpPr>
                    <p:nvPr/>
                  </p:nvSpPr>
                  <p:spPr bwMode="auto">
                    <a:xfrm>
                      <a:off x="2520" y="6433"/>
                      <a:ext cx="720" cy="623"/>
                    </a:xfrm>
                    <a:prstGeom prst="line">
                      <a:avLst/>
                    </a:prstGeom>
                    <a:noFill/>
                    <a:ln w="9525">
                      <a:solidFill>
                        <a:srgbClr val="000000"/>
                      </a:solidFill>
                      <a:round/>
                    </a:ln>
                  </p:spPr>
                  <p:txBody>
                    <a:bodyPr/>
                    <a:lstStyle/>
                    <a:p>
                      <a:endParaRPr lang="zh-CN" altLang="en-US"/>
                    </a:p>
                  </p:txBody>
                </p:sp>
                <p:sp>
                  <p:nvSpPr>
                    <p:cNvPr id="45" name="Oval 59"/>
                    <p:cNvSpPr>
                      <a:spLocks noChangeArrowheads="1"/>
                    </p:cNvSpPr>
                    <p:nvPr/>
                  </p:nvSpPr>
                  <p:spPr bwMode="auto">
                    <a:xfrm>
                      <a:off x="2340" y="8095"/>
                      <a:ext cx="720" cy="468"/>
                    </a:xfrm>
                    <a:prstGeom prst="ellipse">
                      <a:avLst/>
                    </a:prstGeom>
                    <a:noFill/>
                    <a:ln w="9525">
                      <a:solidFill>
                        <a:srgbClr val="000000"/>
                      </a:solidFill>
                      <a:round/>
                    </a:ln>
                  </p:spPr>
                  <p:txBody>
                    <a:bodyPr lIns="18000" tIns="0" rIns="18000" bIns="0"/>
                    <a:lstStyle/>
                    <a:p>
                      <a:pPr algn="ctr"/>
                      <a:r>
                        <a:rPr lang="en-US" altLang="zh-CN" sz="1600">
                          <a:latin typeface="Times New Roman" panose="02020603050405020304" pitchFamily="18" charset="0"/>
                        </a:rPr>
                        <a:t>A</a:t>
                      </a:r>
                      <a:endParaRPr lang="en-US" altLang="zh-CN" sz="1600"/>
                    </a:p>
                  </p:txBody>
                </p:sp>
                <p:sp>
                  <p:nvSpPr>
                    <p:cNvPr id="46" name="Line 60"/>
                    <p:cNvSpPr>
                      <a:spLocks noChangeShapeType="1"/>
                    </p:cNvSpPr>
                    <p:nvPr/>
                  </p:nvSpPr>
                  <p:spPr bwMode="auto">
                    <a:xfrm flipH="1">
                      <a:off x="2700" y="7503"/>
                      <a:ext cx="720" cy="647"/>
                    </a:xfrm>
                    <a:prstGeom prst="line">
                      <a:avLst/>
                    </a:prstGeom>
                    <a:noFill/>
                    <a:ln w="9525">
                      <a:solidFill>
                        <a:srgbClr val="000000"/>
                      </a:solidFill>
                      <a:round/>
                    </a:ln>
                  </p:spPr>
                  <p:txBody>
                    <a:bodyPr/>
                    <a:lstStyle/>
                    <a:p>
                      <a:endParaRPr lang="zh-CN" altLang="en-US"/>
                    </a:p>
                  </p:txBody>
                </p:sp>
                <p:sp>
                  <p:nvSpPr>
                    <p:cNvPr id="47" name="Oval 61"/>
                    <p:cNvSpPr>
                      <a:spLocks noChangeArrowheads="1"/>
                    </p:cNvSpPr>
                    <p:nvPr/>
                  </p:nvSpPr>
                  <p:spPr bwMode="auto">
                    <a:xfrm>
                      <a:off x="4140" y="7057"/>
                      <a:ext cx="720" cy="468"/>
                    </a:xfrm>
                    <a:prstGeom prst="ellipse">
                      <a:avLst/>
                    </a:prstGeom>
                    <a:noFill/>
                    <a:ln w="9525">
                      <a:solidFill>
                        <a:srgbClr val="000000"/>
                      </a:solidFill>
                      <a:round/>
                    </a:ln>
                  </p:spPr>
                  <p:txBody>
                    <a:bodyPr lIns="18000" tIns="0" rIns="18000" bIns="0"/>
                    <a:lstStyle/>
                    <a:p>
                      <a:pPr algn="ctr"/>
                      <a:r>
                        <a:rPr lang="en-US" altLang="zh-CN" sz="1600">
                          <a:latin typeface="Times New Roman" panose="02020603050405020304" pitchFamily="18" charset="0"/>
                        </a:rPr>
                        <a:t>B</a:t>
                      </a:r>
                      <a:endParaRPr lang="en-US" altLang="zh-CN" sz="1600"/>
                    </a:p>
                  </p:txBody>
                </p:sp>
                <p:sp>
                  <p:nvSpPr>
                    <p:cNvPr id="48" name="Line 62"/>
                    <p:cNvSpPr>
                      <a:spLocks noChangeShapeType="1"/>
                    </p:cNvSpPr>
                    <p:nvPr/>
                  </p:nvSpPr>
                  <p:spPr bwMode="auto">
                    <a:xfrm flipH="1">
                      <a:off x="4500" y="6486"/>
                      <a:ext cx="540" cy="571"/>
                    </a:xfrm>
                    <a:prstGeom prst="line">
                      <a:avLst/>
                    </a:prstGeom>
                    <a:noFill/>
                    <a:ln w="9525">
                      <a:solidFill>
                        <a:srgbClr val="000000"/>
                      </a:solidFill>
                      <a:round/>
                    </a:ln>
                  </p:spPr>
                  <p:txBody>
                    <a:bodyPr/>
                    <a:lstStyle/>
                    <a:p>
                      <a:endParaRPr lang="zh-CN" altLang="en-US"/>
                    </a:p>
                  </p:txBody>
                </p:sp>
                <p:sp>
                  <p:nvSpPr>
                    <p:cNvPr id="49" name="Line 63"/>
                    <p:cNvSpPr>
                      <a:spLocks noChangeShapeType="1"/>
                    </p:cNvSpPr>
                    <p:nvPr/>
                  </p:nvSpPr>
                  <p:spPr bwMode="auto">
                    <a:xfrm>
                      <a:off x="8820" y="6433"/>
                      <a:ext cx="540" cy="602"/>
                    </a:xfrm>
                    <a:prstGeom prst="line">
                      <a:avLst/>
                    </a:prstGeom>
                    <a:noFill/>
                    <a:ln w="9525">
                      <a:solidFill>
                        <a:srgbClr val="000000"/>
                      </a:solidFill>
                      <a:round/>
                    </a:ln>
                  </p:spPr>
                  <p:txBody>
                    <a:bodyPr/>
                    <a:lstStyle/>
                    <a:p>
                      <a:endParaRPr lang="zh-CN" altLang="en-US"/>
                    </a:p>
                  </p:txBody>
                </p:sp>
                <p:sp>
                  <p:nvSpPr>
                    <p:cNvPr id="50" name="Line 64"/>
                    <p:cNvSpPr>
                      <a:spLocks noChangeShapeType="1"/>
                    </p:cNvSpPr>
                    <p:nvPr/>
                  </p:nvSpPr>
                  <p:spPr bwMode="auto">
                    <a:xfrm>
                      <a:off x="6630" y="6481"/>
                      <a:ext cx="540" cy="552"/>
                    </a:xfrm>
                    <a:prstGeom prst="line">
                      <a:avLst/>
                    </a:prstGeom>
                    <a:noFill/>
                    <a:ln w="9525">
                      <a:solidFill>
                        <a:srgbClr val="000000"/>
                      </a:solidFill>
                      <a:round/>
                    </a:ln>
                  </p:spPr>
                  <p:txBody>
                    <a:bodyPr/>
                    <a:lstStyle/>
                    <a:p>
                      <a:endParaRPr lang="zh-CN" altLang="en-US"/>
                    </a:p>
                  </p:txBody>
                </p:sp>
                <p:grpSp>
                  <p:nvGrpSpPr>
                    <p:cNvPr id="51" name="Group 65"/>
                    <p:cNvGrpSpPr/>
                    <p:nvPr/>
                  </p:nvGrpSpPr>
                  <p:grpSpPr bwMode="auto">
                    <a:xfrm>
                      <a:off x="1260" y="1753"/>
                      <a:ext cx="12960" cy="4734"/>
                      <a:chOff x="1260" y="1753"/>
                      <a:chExt cx="12960" cy="4734"/>
                    </a:xfrm>
                  </p:grpSpPr>
                  <p:sp>
                    <p:nvSpPr>
                      <p:cNvPr id="56" name="Rectangle 66"/>
                      <p:cNvSpPr>
                        <a:spLocks noChangeArrowheads="1"/>
                      </p:cNvSpPr>
                      <p:nvPr/>
                    </p:nvSpPr>
                    <p:spPr bwMode="auto">
                      <a:xfrm>
                        <a:off x="6660" y="1753"/>
                        <a:ext cx="1080" cy="468"/>
                      </a:xfrm>
                      <a:prstGeom prst="rect">
                        <a:avLst/>
                      </a:prstGeom>
                      <a:noFill/>
                      <a:ln w="9525">
                        <a:solidFill>
                          <a:srgbClr val="000000"/>
                        </a:solidFill>
                        <a:miter lim="800000"/>
                      </a:ln>
                    </p:spPr>
                    <p:txBody>
                      <a:bodyPr lIns="0" tIns="36000" rIns="0" bIns="36000"/>
                      <a:lstStyle/>
                      <a:p>
                        <a:pPr algn="ctr"/>
                        <a:r>
                          <a:rPr lang="en-US" altLang="zh-CN" sz="1600" dirty="0">
                            <a:latin typeface="Times New Roman" panose="02020603050405020304" pitchFamily="18" charset="0"/>
                          </a:rPr>
                          <a:t>0, 1, 73</a:t>
                        </a:r>
                        <a:endParaRPr lang="en-US" altLang="zh-CN" sz="1600" dirty="0"/>
                      </a:p>
                    </p:txBody>
                  </p:sp>
                  <p:sp>
                    <p:nvSpPr>
                      <p:cNvPr id="57" name="Rectangle 67"/>
                      <p:cNvSpPr>
                        <a:spLocks noChangeArrowheads="1"/>
                      </p:cNvSpPr>
                      <p:nvPr/>
                    </p:nvSpPr>
                    <p:spPr bwMode="auto">
                      <a:xfrm>
                        <a:off x="3240" y="3313"/>
                        <a:ext cx="1080" cy="468"/>
                      </a:xfrm>
                      <a:prstGeom prst="rect">
                        <a:avLst/>
                      </a:prstGeom>
                      <a:noFill/>
                      <a:ln w="9525">
                        <a:solidFill>
                          <a:srgbClr val="000000"/>
                        </a:solidFill>
                        <a:miter lim="800000"/>
                      </a:ln>
                    </p:spPr>
                    <p:txBody>
                      <a:bodyPr lIns="0" tIns="36000" rIns="0" bIns="36000"/>
                      <a:lstStyle/>
                      <a:p>
                        <a:pPr algn="ctr"/>
                        <a:r>
                          <a:rPr lang="en-US" altLang="zh-CN" sz="1600">
                            <a:latin typeface="Times New Roman" panose="02020603050405020304" pitchFamily="18" charset="0"/>
                          </a:rPr>
                          <a:t>5, 2, 68</a:t>
                        </a:r>
                        <a:endParaRPr lang="en-US" altLang="zh-CN" sz="1600"/>
                      </a:p>
                    </p:txBody>
                  </p:sp>
                  <p:sp>
                    <p:nvSpPr>
                      <p:cNvPr id="58" name="Rectangle 68"/>
                      <p:cNvSpPr>
                        <a:spLocks noChangeArrowheads="1"/>
                      </p:cNvSpPr>
                      <p:nvPr/>
                    </p:nvSpPr>
                    <p:spPr bwMode="auto">
                      <a:xfrm>
                        <a:off x="11520" y="4718"/>
                        <a:ext cx="1080" cy="468"/>
                      </a:xfrm>
                      <a:prstGeom prst="rect">
                        <a:avLst/>
                      </a:prstGeom>
                      <a:noFill/>
                      <a:ln w="9525">
                        <a:solidFill>
                          <a:srgbClr val="000000"/>
                        </a:solidFill>
                        <a:miter lim="800000"/>
                      </a:ln>
                    </p:spPr>
                    <p:txBody>
                      <a:bodyPr lIns="0" tIns="36000" rIns="0" bIns="36000"/>
                      <a:lstStyle/>
                      <a:p>
                        <a:pPr algn="ctr"/>
                        <a:r>
                          <a:rPr lang="en-US" altLang="zh-CN" sz="1400">
                            <a:latin typeface="Times New Roman" panose="02020603050405020304" pitchFamily="18" charset="0"/>
                          </a:rPr>
                          <a:t>0, 3, 58</a:t>
                        </a:r>
                        <a:endParaRPr lang="en-US" altLang="zh-CN" sz="1400"/>
                      </a:p>
                    </p:txBody>
                  </p:sp>
                  <p:sp>
                    <p:nvSpPr>
                      <p:cNvPr id="59" name="Rectangle 69"/>
                      <p:cNvSpPr>
                        <a:spLocks noChangeArrowheads="1"/>
                      </p:cNvSpPr>
                      <p:nvPr/>
                    </p:nvSpPr>
                    <p:spPr bwMode="auto">
                      <a:xfrm>
                        <a:off x="7560" y="4718"/>
                        <a:ext cx="1080" cy="468"/>
                      </a:xfrm>
                      <a:prstGeom prst="rect">
                        <a:avLst/>
                      </a:prstGeom>
                      <a:noFill/>
                      <a:ln w="9525">
                        <a:solidFill>
                          <a:srgbClr val="000000"/>
                        </a:solidFill>
                        <a:miter lim="800000"/>
                      </a:ln>
                    </p:spPr>
                    <p:txBody>
                      <a:bodyPr lIns="0" tIns="36000" rIns="0" bIns="36000"/>
                      <a:lstStyle/>
                      <a:p>
                        <a:pPr algn="ctr"/>
                        <a:r>
                          <a:rPr lang="en-US" altLang="zh-CN" sz="1400" dirty="0">
                            <a:latin typeface="Times New Roman" panose="02020603050405020304" pitchFamily="18" charset="0"/>
                          </a:rPr>
                          <a:t>10, 3, 58</a:t>
                        </a:r>
                        <a:endParaRPr lang="en-US" altLang="zh-CN" sz="1400" dirty="0"/>
                      </a:p>
                    </p:txBody>
                  </p:sp>
                  <p:sp>
                    <p:nvSpPr>
                      <p:cNvPr id="60" name="Rectangle 70"/>
                      <p:cNvSpPr>
                        <a:spLocks noChangeArrowheads="1"/>
                      </p:cNvSpPr>
                      <p:nvPr/>
                    </p:nvSpPr>
                    <p:spPr bwMode="auto">
                      <a:xfrm>
                        <a:off x="5040" y="4718"/>
                        <a:ext cx="1080" cy="468"/>
                      </a:xfrm>
                      <a:prstGeom prst="rect">
                        <a:avLst/>
                      </a:prstGeom>
                      <a:noFill/>
                      <a:ln w="9525">
                        <a:solidFill>
                          <a:srgbClr val="000000"/>
                        </a:solidFill>
                        <a:miter lim="800000"/>
                      </a:ln>
                    </p:spPr>
                    <p:txBody>
                      <a:bodyPr lIns="0" tIns="36000" rIns="0" bIns="36000"/>
                      <a:lstStyle/>
                      <a:p>
                        <a:pPr algn="ctr"/>
                        <a:r>
                          <a:rPr lang="en-US" altLang="zh-CN" sz="1600">
                            <a:latin typeface="Times New Roman" panose="02020603050405020304" pitchFamily="18" charset="0"/>
                          </a:rPr>
                          <a:t>5, 3, 58</a:t>
                        </a:r>
                        <a:endParaRPr lang="en-US" altLang="zh-CN" sz="1600"/>
                      </a:p>
                    </p:txBody>
                  </p:sp>
                  <p:sp>
                    <p:nvSpPr>
                      <p:cNvPr id="61" name="Rectangle 71"/>
                      <p:cNvSpPr>
                        <a:spLocks noChangeArrowheads="1"/>
                      </p:cNvSpPr>
                      <p:nvPr/>
                    </p:nvSpPr>
                    <p:spPr bwMode="auto">
                      <a:xfrm>
                        <a:off x="1260" y="4718"/>
                        <a:ext cx="1080" cy="468"/>
                      </a:xfrm>
                      <a:prstGeom prst="rect">
                        <a:avLst/>
                      </a:prstGeom>
                      <a:noFill/>
                      <a:ln w="9525">
                        <a:solidFill>
                          <a:srgbClr val="000000"/>
                        </a:solidFill>
                        <a:miter lim="800000"/>
                      </a:ln>
                    </p:spPr>
                    <p:txBody>
                      <a:bodyPr lIns="0" tIns="36000" rIns="0" bIns="36000"/>
                      <a:lstStyle/>
                      <a:p>
                        <a:pPr algn="ctr"/>
                        <a:r>
                          <a:rPr lang="en-US" altLang="zh-CN" sz="1400" dirty="0">
                            <a:latin typeface="Times New Roman" panose="02020603050405020304" pitchFamily="18" charset="0"/>
                          </a:rPr>
                          <a:t>15, 3, 58</a:t>
                        </a:r>
                        <a:endParaRPr lang="en-US" altLang="zh-CN" sz="1400" dirty="0"/>
                      </a:p>
                    </p:txBody>
                  </p:sp>
                  <p:sp>
                    <p:nvSpPr>
                      <p:cNvPr id="62" name="Rectangle 72"/>
                      <p:cNvSpPr>
                        <a:spLocks noChangeArrowheads="1"/>
                      </p:cNvSpPr>
                      <p:nvPr/>
                    </p:nvSpPr>
                    <p:spPr bwMode="auto">
                      <a:xfrm>
                        <a:off x="1980" y="5965"/>
                        <a:ext cx="1080" cy="468"/>
                      </a:xfrm>
                      <a:prstGeom prst="rect">
                        <a:avLst/>
                      </a:prstGeom>
                      <a:noFill/>
                      <a:ln w="9525">
                        <a:solidFill>
                          <a:srgbClr val="000000"/>
                        </a:solidFill>
                        <a:miter lim="800000"/>
                      </a:ln>
                    </p:spPr>
                    <p:txBody>
                      <a:bodyPr lIns="0" tIns="36000" rIns="0" bIns="36000"/>
                      <a:lstStyle/>
                      <a:p>
                        <a:pPr algn="ctr"/>
                        <a:r>
                          <a:rPr lang="en-US" altLang="zh-CN" sz="1400">
                            <a:latin typeface="Times New Roman" panose="02020603050405020304" pitchFamily="18" charset="0"/>
                          </a:rPr>
                          <a:t>15, 4, 46</a:t>
                        </a:r>
                        <a:endParaRPr lang="en-US" altLang="zh-CN" sz="1400"/>
                      </a:p>
                    </p:txBody>
                  </p:sp>
                  <p:sp>
                    <p:nvSpPr>
                      <p:cNvPr id="63" name="Rectangle 73"/>
                      <p:cNvSpPr>
                        <a:spLocks noChangeArrowheads="1"/>
                      </p:cNvSpPr>
                      <p:nvPr/>
                    </p:nvSpPr>
                    <p:spPr bwMode="auto">
                      <a:xfrm>
                        <a:off x="4500" y="6019"/>
                        <a:ext cx="1080" cy="468"/>
                      </a:xfrm>
                      <a:prstGeom prst="rect">
                        <a:avLst/>
                      </a:prstGeom>
                      <a:noFill/>
                      <a:ln w="9525">
                        <a:solidFill>
                          <a:srgbClr val="000000"/>
                        </a:solidFill>
                        <a:miter lim="800000"/>
                      </a:ln>
                    </p:spPr>
                    <p:txBody>
                      <a:bodyPr lIns="0" tIns="36000" rIns="0" bIns="36000"/>
                      <a:lstStyle/>
                      <a:p>
                        <a:pPr algn="ctr"/>
                        <a:r>
                          <a:rPr lang="en-US" altLang="zh-CN" sz="1400">
                            <a:latin typeface="Times New Roman" panose="02020603050405020304" pitchFamily="18" charset="0"/>
                          </a:rPr>
                          <a:t>17, 4, 46</a:t>
                        </a:r>
                        <a:endParaRPr lang="en-US" altLang="zh-CN" sz="1400"/>
                      </a:p>
                    </p:txBody>
                  </p:sp>
                  <p:sp>
                    <p:nvSpPr>
                      <p:cNvPr id="64" name="Rectangle 74"/>
                      <p:cNvSpPr>
                        <a:spLocks noChangeArrowheads="1"/>
                      </p:cNvSpPr>
                      <p:nvPr/>
                    </p:nvSpPr>
                    <p:spPr bwMode="auto">
                      <a:xfrm>
                        <a:off x="13140" y="6013"/>
                        <a:ext cx="1080" cy="468"/>
                      </a:xfrm>
                      <a:prstGeom prst="rect">
                        <a:avLst/>
                      </a:prstGeom>
                      <a:noFill/>
                      <a:ln w="9525">
                        <a:solidFill>
                          <a:srgbClr val="000000"/>
                        </a:solidFill>
                        <a:miter lim="800000"/>
                      </a:ln>
                    </p:spPr>
                    <p:txBody>
                      <a:bodyPr lIns="0" tIns="36000" rIns="0" bIns="36000"/>
                      <a:lstStyle/>
                      <a:p>
                        <a:pPr algn="ctr"/>
                        <a:r>
                          <a:rPr lang="en-US" altLang="zh-CN" sz="1400">
                            <a:latin typeface="Times New Roman" panose="02020603050405020304" pitchFamily="18" charset="0"/>
                          </a:rPr>
                          <a:t>0, 4, 46</a:t>
                        </a:r>
                        <a:endParaRPr lang="en-US" altLang="zh-CN" sz="1400"/>
                      </a:p>
                    </p:txBody>
                  </p:sp>
                  <p:sp>
                    <p:nvSpPr>
                      <p:cNvPr id="65" name="Rectangle 75"/>
                      <p:cNvSpPr>
                        <a:spLocks noChangeArrowheads="1"/>
                      </p:cNvSpPr>
                      <p:nvPr/>
                    </p:nvSpPr>
                    <p:spPr bwMode="auto">
                      <a:xfrm>
                        <a:off x="5940" y="6018"/>
                        <a:ext cx="1080" cy="468"/>
                      </a:xfrm>
                      <a:prstGeom prst="rect">
                        <a:avLst/>
                      </a:prstGeom>
                      <a:noFill/>
                      <a:ln w="9525">
                        <a:solidFill>
                          <a:srgbClr val="000000"/>
                        </a:solidFill>
                        <a:miter lim="800000"/>
                      </a:ln>
                    </p:spPr>
                    <p:txBody>
                      <a:bodyPr lIns="0" tIns="36000" rIns="0" bIns="36000"/>
                      <a:lstStyle/>
                      <a:p>
                        <a:pPr algn="ctr"/>
                        <a:r>
                          <a:rPr lang="en-US" altLang="zh-CN" sz="1400">
                            <a:latin typeface="Times New Roman" panose="02020603050405020304" pitchFamily="18" charset="0"/>
                          </a:rPr>
                          <a:t>5, 4, 46</a:t>
                        </a:r>
                        <a:endParaRPr lang="en-US" altLang="zh-CN" sz="1400"/>
                      </a:p>
                    </p:txBody>
                  </p:sp>
                  <p:sp>
                    <p:nvSpPr>
                      <p:cNvPr id="66" name="Rectangle 76"/>
                      <p:cNvSpPr>
                        <a:spLocks noChangeArrowheads="1"/>
                      </p:cNvSpPr>
                      <p:nvPr/>
                    </p:nvSpPr>
                    <p:spPr bwMode="auto">
                      <a:xfrm>
                        <a:off x="8220" y="6013"/>
                        <a:ext cx="1080" cy="468"/>
                      </a:xfrm>
                      <a:prstGeom prst="rect">
                        <a:avLst/>
                      </a:prstGeom>
                      <a:noFill/>
                      <a:ln w="9525">
                        <a:solidFill>
                          <a:srgbClr val="000000"/>
                        </a:solidFill>
                        <a:miter lim="800000"/>
                      </a:ln>
                    </p:spPr>
                    <p:txBody>
                      <a:bodyPr lIns="0" tIns="36000" rIns="0" bIns="36000"/>
                      <a:lstStyle/>
                      <a:p>
                        <a:pPr algn="ctr"/>
                        <a:r>
                          <a:rPr lang="en-US" altLang="zh-CN" sz="1400">
                            <a:latin typeface="Times New Roman" panose="02020603050405020304" pitchFamily="18" charset="0"/>
                          </a:rPr>
                          <a:t>10, 4, 46</a:t>
                        </a:r>
                        <a:endParaRPr lang="en-US" altLang="zh-CN" sz="1400"/>
                      </a:p>
                    </p:txBody>
                  </p:sp>
                  <p:sp>
                    <p:nvSpPr>
                      <p:cNvPr id="67" name="Rectangle 77"/>
                      <p:cNvSpPr>
                        <a:spLocks noChangeArrowheads="1"/>
                      </p:cNvSpPr>
                      <p:nvPr/>
                    </p:nvSpPr>
                    <p:spPr bwMode="auto">
                      <a:xfrm>
                        <a:off x="10140" y="6014"/>
                        <a:ext cx="1080" cy="468"/>
                      </a:xfrm>
                      <a:prstGeom prst="rect">
                        <a:avLst/>
                      </a:prstGeom>
                      <a:noFill/>
                      <a:ln w="9525">
                        <a:solidFill>
                          <a:srgbClr val="000000"/>
                        </a:solidFill>
                        <a:miter lim="800000"/>
                      </a:ln>
                    </p:spPr>
                    <p:txBody>
                      <a:bodyPr lIns="0" tIns="36000" rIns="0" bIns="36000"/>
                      <a:lstStyle/>
                      <a:p>
                        <a:pPr algn="ctr"/>
                        <a:r>
                          <a:rPr lang="en-US" altLang="zh-CN" sz="1400">
                            <a:latin typeface="Times New Roman" panose="02020603050405020304" pitchFamily="18" charset="0"/>
                          </a:rPr>
                          <a:t>12, 4, 46</a:t>
                        </a:r>
                        <a:endParaRPr lang="en-US" altLang="zh-CN" sz="1400"/>
                      </a:p>
                    </p:txBody>
                  </p:sp>
                  <p:sp>
                    <p:nvSpPr>
                      <p:cNvPr id="68" name="Line 78"/>
                      <p:cNvSpPr>
                        <a:spLocks noChangeShapeType="1"/>
                      </p:cNvSpPr>
                      <p:nvPr/>
                    </p:nvSpPr>
                    <p:spPr bwMode="auto">
                      <a:xfrm flipH="1">
                        <a:off x="3780" y="2221"/>
                        <a:ext cx="3420" cy="1092"/>
                      </a:xfrm>
                      <a:prstGeom prst="line">
                        <a:avLst/>
                      </a:prstGeom>
                      <a:noFill/>
                      <a:ln w="9525">
                        <a:solidFill>
                          <a:srgbClr val="000000"/>
                        </a:solidFill>
                        <a:round/>
                      </a:ln>
                    </p:spPr>
                    <p:txBody>
                      <a:bodyPr/>
                      <a:lstStyle/>
                      <a:p>
                        <a:endParaRPr lang="zh-CN" altLang="en-US"/>
                      </a:p>
                    </p:txBody>
                  </p:sp>
                  <p:sp>
                    <p:nvSpPr>
                      <p:cNvPr id="69" name="Line 79"/>
                      <p:cNvSpPr>
                        <a:spLocks noChangeShapeType="1"/>
                      </p:cNvSpPr>
                      <p:nvPr/>
                    </p:nvSpPr>
                    <p:spPr bwMode="auto">
                      <a:xfrm>
                        <a:off x="7200" y="2221"/>
                        <a:ext cx="2700" cy="1152"/>
                      </a:xfrm>
                      <a:prstGeom prst="line">
                        <a:avLst/>
                      </a:prstGeom>
                      <a:noFill/>
                      <a:ln w="9525">
                        <a:solidFill>
                          <a:srgbClr val="000000"/>
                        </a:solidFill>
                        <a:round/>
                      </a:ln>
                    </p:spPr>
                    <p:txBody>
                      <a:bodyPr/>
                      <a:lstStyle/>
                      <a:p>
                        <a:endParaRPr lang="zh-CN" altLang="en-US"/>
                      </a:p>
                    </p:txBody>
                  </p:sp>
                  <p:sp>
                    <p:nvSpPr>
                      <p:cNvPr id="70" name="Line 80"/>
                      <p:cNvSpPr>
                        <a:spLocks noChangeShapeType="1"/>
                      </p:cNvSpPr>
                      <p:nvPr/>
                    </p:nvSpPr>
                    <p:spPr bwMode="auto">
                      <a:xfrm flipH="1">
                        <a:off x="1800" y="3781"/>
                        <a:ext cx="1980" cy="937"/>
                      </a:xfrm>
                      <a:prstGeom prst="line">
                        <a:avLst/>
                      </a:prstGeom>
                      <a:noFill/>
                      <a:ln w="9525">
                        <a:solidFill>
                          <a:srgbClr val="000000"/>
                        </a:solidFill>
                        <a:round/>
                      </a:ln>
                    </p:spPr>
                    <p:txBody>
                      <a:bodyPr/>
                      <a:lstStyle/>
                      <a:p>
                        <a:endParaRPr lang="zh-CN" altLang="en-US"/>
                      </a:p>
                    </p:txBody>
                  </p:sp>
                  <p:sp>
                    <p:nvSpPr>
                      <p:cNvPr id="71" name="Line 81"/>
                      <p:cNvSpPr>
                        <a:spLocks noChangeShapeType="1"/>
                      </p:cNvSpPr>
                      <p:nvPr/>
                    </p:nvSpPr>
                    <p:spPr bwMode="auto">
                      <a:xfrm>
                        <a:off x="3780" y="3781"/>
                        <a:ext cx="1800" cy="937"/>
                      </a:xfrm>
                      <a:prstGeom prst="line">
                        <a:avLst/>
                      </a:prstGeom>
                      <a:noFill/>
                      <a:ln w="9525">
                        <a:solidFill>
                          <a:srgbClr val="000000"/>
                        </a:solidFill>
                        <a:round/>
                      </a:ln>
                    </p:spPr>
                    <p:txBody>
                      <a:bodyPr/>
                      <a:lstStyle/>
                      <a:p>
                        <a:endParaRPr lang="zh-CN" altLang="en-US"/>
                      </a:p>
                    </p:txBody>
                  </p:sp>
                  <p:sp>
                    <p:nvSpPr>
                      <p:cNvPr id="72" name="Line 82"/>
                      <p:cNvSpPr>
                        <a:spLocks noChangeShapeType="1"/>
                      </p:cNvSpPr>
                      <p:nvPr/>
                    </p:nvSpPr>
                    <p:spPr bwMode="auto">
                      <a:xfrm flipH="1">
                        <a:off x="8100" y="3841"/>
                        <a:ext cx="1800" cy="877"/>
                      </a:xfrm>
                      <a:prstGeom prst="line">
                        <a:avLst/>
                      </a:prstGeom>
                      <a:noFill/>
                      <a:ln w="9525">
                        <a:solidFill>
                          <a:srgbClr val="000000"/>
                        </a:solidFill>
                        <a:round/>
                      </a:ln>
                    </p:spPr>
                    <p:txBody>
                      <a:bodyPr/>
                      <a:lstStyle/>
                      <a:p>
                        <a:endParaRPr lang="zh-CN" altLang="en-US"/>
                      </a:p>
                    </p:txBody>
                  </p:sp>
                  <p:sp>
                    <p:nvSpPr>
                      <p:cNvPr id="73" name="Line 83"/>
                      <p:cNvSpPr>
                        <a:spLocks noChangeShapeType="1"/>
                      </p:cNvSpPr>
                      <p:nvPr/>
                    </p:nvSpPr>
                    <p:spPr bwMode="auto">
                      <a:xfrm>
                        <a:off x="9900" y="3841"/>
                        <a:ext cx="2160" cy="877"/>
                      </a:xfrm>
                      <a:prstGeom prst="line">
                        <a:avLst/>
                      </a:prstGeom>
                      <a:noFill/>
                      <a:ln w="9525">
                        <a:solidFill>
                          <a:srgbClr val="000000"/>
                        </a:solidFill>
                        <a:round/>
                      </a:ln>
                    </p:spPr>
                    <p:txBody>
                      <a:bodyPr/>
                      <a:lstStyle/>
                      <a:p>
                        <a:endParaRPr lang="zh-CN" altLang="en-US"/>
                      </a:p>
                    </p:txBody>
                  </p:sp>
                  <p:sp>
                    <p:nvSpPr>
                      <p:cNvPr id="74" name="Line 84"/>
                      <p:cNvSpPr>
                        <a:spLocks noChangeShapeType="1"/>
                      </p:cNvSpPr>
                      <p:nvPr/>
                    </p:nvSpPr>
                    <p:spPr bwMode="auto">
                      <a:xfrm>
                        <a:off x="1800" y="5186"/>
                        <a:ext cx="720" cy="779"/>
                      </a:xfrm>
                      <a:prstGeom prst="line">
                        <a:avLst/>
                      </a:prstGeom>
                      <a:noFill/>
                      <a:ln w="9525">
                        <a:solidFill>
                          <a:srgbClr val="000000"/>
                        </a:solidFill>
                        <a:round/>
                      </a:ln>
                    </p:spPr>
                    <p:txBody>
                      <a:bodyPr/>
                      <a:lstStyle/>
                      <a:p>
                        <a:endParaRPr lang="zh-CN" altLang="en-US"/>
                      </a:p>
                    </p:txBody>
                  </p:sp>
                  <p:sp>
                    <p:nvSpPr>
                      <p:cNvPr id="75" name="Line 85"/>
                      <p:cNvSpPr>
                        <a:spLocks noChangeShapeType="1"/>
                      </p:cNvSpPr>
                      <p:nvPr/>
                    </p:nvSpPr>
                    <p:spPr bwMode="auto">
                      <a:xfrm flipH="1">
                        <a:off x="5040" y="5186"/>
                        <a:ext cx="540" cy="779"/>
                      </a:xfrm>
                      <a:prstGeom prst="line">
                        <a:avLst/>
                      </a:prstGeom>
                      <a:noFill/>
                      <a:ln w="9525">
                        <a:solidFill>
                          <a:srgbClr val="000000"/>
                        </a:solidFill>
                        <a:round/>
                      </a:ln>
                    </p:spPr>
                    <p:txBody>
                      <a:bodyPr/>
                      <a:lstStyle/>
                      <a:p>
                        <a:endParaRPr lang="zh-CN" altLang="en-US"/>
                      </a:p>
                    </p:txBody>
                  </p:sp>
                  <p:sp>
                    <p:nvSpPr>
                      <p:cNvPr id="76" name="Line 86"/>
                      <p:cNvSpPr>
                        <a:spLocks noChangeShapeType="1"/>
                      </p:cNvSpPr>
                      <p:nvPr/>
                    </p:nvSpPr>
                    <p:spPr bwMode="auto">
                      <a:xfrm>
                        <a:off x="5580" y="5186"/>
                        <a:ext cx="900" cy="779"/>
                      </a:xfrm>
                      <a:prstGeom prst="line">
                        <a:avLst/>
                      </a:prstGeom>
                      <a:noFill/>
                      <a:ln w="9525">
                        <a:solidFill>
                          <a:srgbClr val="000000"/>
                        </a:solidFill>
                        <a:round/>
                      </a:ln>
                    </p:spPr>
                    <p:txBody>
                      <a:bodyPr/>
                      <a:lstStyle/>
                      <a:p>
                        <a:endParaRPr lang="zh-CN" altLang="en-US"/>
                      </a:p>
                    </p:txBody>
                  </p:sp>
                  <p:sp>
                    <p:nvSpPr>
                      <p:cNvPr id="77" name="Line 87"/>
                      <p:cNvSpPr>
                        <a:spLocks noChangeShapeType="1"/>
                      </p:cNvSpPr>
                      <p:nvPr/>
                    </p:nvSpPr>
                    <p:spPr bwMode="auto">
                      <a:xfrm>
                        <a:off x="8220" y="5186"/>
                        <a:ext cx="600" cy="779"/>
                      </a:xfrm>
                      <a:prstGeom prst="line">
                        <a:avLst/>
                      </a:prstGeom>
                      <a:noFill/>
                      <a:ln w="9525">
                        <a:solidFill>
                          <a:srgbClr val="000000"/>
                        </a:solidFill>
                        <a:round/>
                      </a:ln>
                    </p:spPr>
                    <p:txBody>
                      <a:bodyPr/>
                      <a:lstStyle/>
                      <a:p>
                        <a:endParaRPr lang="zh-CN" altLang="en-US"/>
                      </a:p>
                    </p:txBody>
                  </p:sp>
                  <p:sp>
                    <p:nvSpPr>
                      <p:cNvPr id="78" name="Line 88"/>
                      <p:cNvSpPr>
                        <a:spLocks noChangeShapeType="1"/>
                      </p:cNvSpPr>
                      <p:nvPr/>
                    </p:nvSpPr>
                    <p:spPr bwMode="auto">
                      <a:xfrm flipH="1">
                        <a:off x="10800" y="5187"/>
                        <a:ext cx="1260" cy="779"/>
                      </a:xfrm>
                      <a:prstGeom prst="line">
                        <a:avLst/>
                      </a:prstGeom>
                      <a:noFill/>
                      <a:ln w="9525">
                        <a:solidFill>
                          <a:srgbClr val="000000"/>
                        </a:solidFill>
                        <a:round/>
                      </a:ln>
                    </p:spPr>
                    <p:txBody>
                      <a:bodyPr/>
                      <a:lstStyle/>
                      <a:p>
                        <a:endParaRPr lang="zh-CN" altLang="en-US"/>
                      </a:p>
                    </p:txBody>
                  </p:sp>
                  <p:sp>
                    <p:nvSpPr>
                      <p:cNvPr id="79" name="Line 89"/>
                      <p:cNvSpPr>
                        <a:spLocks noChangeShapeType="1"/>
                      </p:cNvSpPr>
                      <p:nvPr/>
                    </p:nvSpPr>
                    <p:spPr bwMode="auto">
                      <a:xfrm>
                        <a:off x="12060" y="5187"/>
                        <a:ext cx="1620" cy="779"/>
                      </a:xfrm>
                      <a:prstGeom prst="line">
                        <a:avLst/>
                      </a:prstGeom>
                      <a:noFill/>
                      <a:ln w="9525">
                        <a:solidFill>
                          <a:srgbClr val="000000"/>
                        </a:solidFill>
                        <a:round/>
                      </a:ln>
                    </p:spPr>
                    <p:txBody>
                      <a:bodyPr/>
                      <a:lstStyle/>
                      <a:p>
                        <a:endParaRPr lang="zh-CN" altLang="en-US"/>
                      </a:p>
                    </p:txBody>
                  </p:sp>
                </p:grpSp>
                <p:sp>
                  <p:nvSpPr>
                    <p:cNvPr id="52" name="Line 90"/>
                    <p:cNvSpPr>
                      <a:spLocks noChangeShapeType="1"/>
                    </p:cNvSpPr>
                    <p:nvPr/>
                  </p:nvSpPr>
                  <p:spPr bwMode="auto">
                    <a:xfrm>
                      <a:off x="10620" y="6489"/>
                      <a:ext cx="720" cy="552"/>
                    </a:xfrm>
                    <a:prstGeom prst="line">
                      <a:avLst/>
                    </a:prstGeom>
                    <a:noFill/>
                    <a:ln w="9525">
                      <a:solidFill>
                        <a:srgbClr val="000000"/>
                      </a:solidFill>
                      <a:round/>
                    </a:ln>
                  </p:spPr>
                  <p:txBody>
                    <a:bodyPr/>
                    <a:lstStyle/>
                    <a:p>
                      <a:endParaRPr lang="zh-CN" altLang="en-US"/>
                    </a:p>
                  </p:txBody>
                </p:sp>
                <p:sp>
                  <p:nvSpPr>
                    <p:cNvPr id="53" name="Line 91"/>
                    <p:cNvSpPr>
                      <a:spLocks noChangeShapeType="1"/>
                    </p:cNvSpPr>
                    <p:nvPr/>
                  </p:nvSpPr>
                  <p:spPr bwMode="auto">
                    <a:xfrm flipH="1">
                      <a:off x="12960" y="6488"/>
                      <a:ext cx="720" cy="546"/>
                    </a:xfrm>
                    <a:prstGeom prst="line">
                      <a:avLst/>
                    </a:prstGeom>
                    <a:noFill/>
                    <a:ln w="9525">
                      <a:solidFill>
                        <a:srgbClr val="000000"/>
                      </a:solidFill>
                      <a:round/>
                    </a:ln>
                  </p:spPr>
                  <p:txBody>
                    <a:bodyPr/>
                    <a:lstStyle/>
                    <a:p>
                      <a:endParaRPr lang="zh-CN" altLang="en-US"/>
                    </a:p>
                  </p:txBody>
                </p:sp>
                <p:sp>
                  <p:nvSpPr>
                    <p:cNvPr id="54" name="Line 92"/>
                    <p:cNvSpPr>
                      <a:spLocks noChangeShapeType="1"/>
                    </p:cNvSpPr>
                    <p:nvPr/>
                  </p:nvSpPr>
                  <p:spPr bwMode="auto">
                    <a:xfrm>
                      <a:off x="13680" y="6481"/>
                      <a:ext cx="720" cy="575"/>
                    </a:xfrm>
                    <a:prstGeom prst="line">
                      <a:avLst/>
                    </a:prstGeom>
                    <a:noFill/>
                    <a:ln w="9525">
                      <a:solidFill>
                        <a:srgbClr val="000000"/>
                      </a:solidFill>
                      <a:round/>
                    </a:ln>
                  </p:spPr>
                  <p:txBody>
                    <a:bodyPr/>
                    <a:lstStyle/>
                    <a:p>
                      <a:endParaRPr lang="zh-CN" altLang="en-US"/>
                    </a:p>
                  </p:txBody>
                </p:sp>
                <p:sp>
                  <p:nvSpPr>
                    <p:cNvPr id="55" name="Line 93"/>
                    <p:cNvSpPr>
                      <a:spLocks noChangeShapeType="1"/>
                    </p:cNvSpPr>
                    <p:nvPr/>
                  </p:nvSpPr>
                  <p:spPr bwMode="auto">
                    <a:xfrm>
                      <a:off x="11520" y="7501"/>
                      <a:ext cx="360" cy="594"/>
                    </a:xfrm>
                    <a:prstGeom prst="line">
                      <a:avLst/>
                    </a:prstGeom>
                    <a:noFill/>
                    <a:ln w="9525">
                      <a:solidFill>
                        <a:srgbClr val="000000"/>
                      </a:solidFill>
                      <a:round/>
                    </a:ln>
                  </p:spPr>
                  <p:txBody>
                    <a:bodyPr/>
                    <a:lstStyle/>
                    <a:p>
                      <a:endParaRPr lang="zh-CN" altLang="en-US"/>
                    </a:p>
                  </p:txBody>
                </p:sp>
              </p:grpSp>
            </p:grpSp>
          </p:grpSp>
          <p:sp>
            <p:nvSpPr>
              <p:cNvPr id="31" name="Oval 94"/>
              <p:cNvSpPr>
                <a:spLocks noChangeArrowheads="1"/>
              </p:cNvSpPr>
              <p:nvPr/>
            </p:nvSpPr>
            <p:spPr bwMode="auto">
              <a:xfrm>
                <a:off x="4101" y="4020"/>
                <a:ext cx="288" cy="188"/>
              </a:xfrm>
              <a:prstGeom prst="ellipse">
                <a:avLst/>
              </a:prstGeom>
              <a:noFill/>
              <a:ln w="9525">
                <a:solidFill>
                  <a:srgbClr val="000000"/>
                </a:solidFill>
                <a:round/>
              </a:ln>
            </p:spPr>
            <p:txBody>
              <a:bodyPr lIns="18000" tIns="0" rIns="18000" bIns="0"/>
              <a:lstStyle/>
              <a:p>
                <a:pPr algn="ctr"/>
                <a:r>
                  <a:rPr lang="en-US" altLang="zh-CN" sz="1600">
                    <a:latin typeface="Times New Roman" panose="02020603050405020304" pitchFamily="18" charset="0"/>
                  </a:rPr>
                  <a:t>C</a:t>
                </a:r>
                <a:endParaRPr lang="en-US" altLang="zh-CN" sz="1600"/>
              </a:p>
            </p:txBody>
          </p:sp>
          <p:sp>
            <p:nvSpPr>
              <p:cNvPr id="32" name="Line 95"/>
              <p:cNvSpPr>
                <a:spLocks noChangeShapeType="1"/>
              </p:cNvSpPr>
              <p:nvPr/>
            </p:nvSpPr>
            <p:spPr bwMode="auto">
              <a:xfrm flipH="1">
                <a:off x="4245" y="3732"/>
                <a:ext cx="258" cy="288"/>
              </a:xfrm>
              <a:prstGeom prst="line">
                <a:avLst/>
              </a:prstGeom>
              <a:noFill/>
              <a:ln w="9525">
                <a:solidFill>
                  <a:srgbClr val="000000"/>
                </a:solidFill>
                <a:round/>
              </a:ln>
            </p:spPr>
            <p:txBody>
              <a:bodyPr/>
              <a:lstStyle/>
              <a:p>
                <a:endParaRPr lang="zh-CN" altLang="en-US"/>
              </a:p>
            </p:txBody>
          </p:sp>
          <p:sp>
            <p:nvSpPr>
              <p:cNvPr id="33" name="Rectangle 96"/>
              <p:cNvSpPr>
                <a:spLocks noChangeArrowheads="1"/>
              </p:cNvSpPr>
              <p:nvPr/>
            </p:nvSpPr>
            <p:spPr bwMode="auto">
              <a:xfrm>
                <a:off x="4425" y="3870"/>
                <a:ext cx="360" cy="150"/>
              </a:xfrm>
              <a:prstGeom prst="rect">
                <a:avLst/>
              </a:prstGeom>
              <a:noFill/>
              <a:ln w="9525">
                <a:noFill/>
                <a:miter lim="800000"/>
              </a:ln>
            </p:spPr>
            <p:txBody>
              <a:bodyPr lIns="0" tIns="0" rIns="0" bIns="0"/>
              <a:lstStyle/>
              <a:p>
                <a:pPr algn="just">
                  <a:lnSpc>
                    <a:spcPct val="128000"/>
                  </a:lnSpc>
                </a:pPr>
                <a:r>
                  <a:rPr lang="en-US" altLang="zh-CN" sz="1400" dirty="0">
                    <a:latin typeface="Times New Roman" panose="02020603050405020304" pitchFamily="18" charset="0"/>
                  </a:rPr>
                  <a:t>X[6]=1</a:t>
                </a:r>
                <a:endParaRPr lang="en-US" altLang="zh-CN" dirty="0"/>
              </a:p>
            </p:txBody>
          </p:sp>
        </p:grpSp>
        <p:grpSp>
          <p:nvGrpSpPr>
            <p:cNvPr id="6" name="Group 98"/>
            <p:cNvGrpSpPr/>
            <p:nvPr/>
          </p:nvGrpSpPr>
          <p:grpSpPr bwMode="auto">
            <a:xfrm>
              <a:off x="249" y="935"/>
              <a:ext cx="5578" cy="2586"/>
              <a:chOff x="1800" y="1740"/>
              <a:chExt cx="13320" cy="5812"/>
            </a:xfrm>
          </p:grpSpPr>
          <p:grpSp>
            <p:nvGrpSpPr>
              <p:cNvPr id="7" name="Group 99"/>
              <p:cNvGrpSpPr/>
              <p:nvPr/>
            </p:nvGrpSpPr>
            <p:grpSpPr bwMode="auto">
              <a:xfrm>
                <a:off x="1800" y="1740"/>
                <a:ext cx="13320" cy="4718"/>
                <a:chOff x="1800" y="1740"/>
                <a:chExt cx="13320" cy="4718"/>
              </a:xfrm>
            </p:grpSpPr>
            <p:sp>
              <p:nvSpPr>
                <p:cNvPr id="11" name="Rectangle 100"/>
                <p:cNvSpPr>
                  <a:spLocks noChangeArrowheads="1"/>
                </p:cNvSpPr>
                <p:nvPr/>
              </p:nvSpPr>
              <p:spPr bwMode="auto">
                <a:xfrm>
                  <a:off x="4500" y="1741"/>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X[1]=1</a:t>
                  </a:r>
                  <a:endParaRPr lang="en-US" altLang="zh-CN"/>
                </a:p>
              </p:txBody>
            </p:sp>
            <p:sp>
              <p:nvSpPr>
                <p:cNvPr id="12" name="Rectangle 101"/>
                <p:cNvSpPr>
                  <a:spLocks noChangeArrowheads="1"/>
                </p:cNvSpPr>
                <p:nvPr/>
              </p:nvSpPr>
              <p:spPr bwMode="auto">
                <a:xfrm>
                  <a:off x="8640" y="1740"/>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X[1]=0</a:t>
                  </a:r>
                  <a:endParaRPr lang="en-US" altLang="zh-CN"/>
                </a:p>
              </p:txBody>
            </p:sp>
            <p:sp>
              <p:nvSpPr>
                <p:cNvPr id="13" name="Rectangle 102"/>
                <p:cNvSpPr>
                  <a:spLocks noChangeArrowheads="1"/>
                </p:cNvSpPr>
                <p:nvPr/>
              </p:nvSpPr>
              <p:spPr bwMode="auto">
                <a:xfrm>
                  <a:off x="1800" y="3242"/>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X[2]=1</a:t>
                  </a:r>
                  <a:endParaRPr lang="en-US" altLang="zh-CN"/>
                </a:p>
              </p:txBody>
            </p:sp>
            <p:sp>
              <p:nvSpPr>
                <p:cNvPr id="14" name="Rectangle 103"/>
                <p:cNvSpPr>
                  <a:spLocks noChangeArrowheads="1"/>
                </p:cNvSpPr>
                <p:nvPr/>
              </p:nvSpPr>
              <p:spPr bwMode="auto">
                <a:xfrm>
                  <a:off x="7830" y="3391"/>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X[2]=1</a:t>
                  </a:r>
                  <a:endParaRPr lang="en-US" altLang="zh-CN"/>
                </a:p>
              </p:txBody>
            </p:sp>
            <p:sp>
              <p:nvSpPr>
                <p:cNvPr id="15" name="Rectangle 104"/>
                <p:cNvSpPr>
                  <a:spLocks noChangeArrowheads="1"/>
                </p:cNvSpPr>
                <p:nvPr/>
              </p:nvSpPr>
              <p:spPr bwMode="auto">
                <a:xfrm>
                  <a:off x="11340" y="3392"/>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X[2]=0</a:t>
                  </a:r>
                  <a:endParaRPr lang="en-US" altLang="zh-CN"/>
                </a:p>
              </p:txBody>
            </p:sp>
            <p:sp>
              <p:nvSpPr>
                <p:cNvPr id="16" name="Rectangle 105"/>
                <p:cNvSpPr>
                  <a:spLocks noChangeArrowheads="1"/>
                </p:cNvSpPr>
                <p:nvPr/>
              </p:nvSpPr>
              <p:spPr bwMode="auto">
                <a:xfrm>
                  <a:off x="4680" y="3243"/>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X[2]=0</a:t>
                  </a:r>
                  <a:endParaRPr lang="en-US" altLang="zh-CN"/>
                </a:p>
              </p:txBody>
            </p:sp>
            <p:sp>
              <p:nvSpPr>
                <p:cNvPr id="17" name="Rectangle 106"/>
                <p:cNvSpPr>
                  <a:spLocks noChangeArrowheads="1"/>
                </p:cNvSpPr>
                <p:nvPr/>
              </p:nvSpPr>
              <p:spPr bwMode="auto">
                <a:xfrm>
                  <a:off x="6120" y="4725"/>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X[3]=0</a:t>
                  </a:r>
                  <a:endParaRPr lang="en-US" altLang="zh-CN"/>
                </a:p>
              </p:txBody>
            </p:sp>
            <p:sp>
              <p:nvSpPr>
                <p:cNvPr id="18" name="Rectangle 107"/>
                <p:cNvSpPr>
                  <a:spLocks noChangeArrowheads="1"/>
                </p:cNvSpPr>
                <p:nvPr/>
              </p:nvSpPr>
              <p:spPr bwMode="auto">
                <a:xfrm>
                  <a:off x="2340" y="4725"/>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X[3]=0</a:t>
                  </a:r>
                  <a:endParaRPr lang="en-US" altLang="zh-CN"/>
                </a:p>
              </p:txBody>
            </p:sp>
            <p:sp>
              <p:nvSpPr>
                <p:cNvPr id="19" name="Rectangle 108"/>
                <p:cNvSpPr>
                  <a:spLocks noChangeArrowheads="1"/>
                </p:cNvSpPr>
                <p:nvPr/>
              </p:nvSpPr>
              <p:spPr bwMode="auto">
                <a:xfrm>
                  <a:off x="13140" y="4725"/>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X[3]=0</a:t>
                  </a:r>
                  <a:endParaRPr lang="en-US" altLang="zh-CN"/>
                </a:p>
              </p:txBody>
            </p:sp>
            <p:sp>
              <p:nvSpPr>
                <p:cNvPr id="20" name="Rectangle 109"/>
                <p:cNvSpPr>
                  <a:spLocks noChangeArrowheads="1"/>
                </p:cNvSpPr>
                <p:nvPr/>
              </p:nvSpPr>
              <p:spPr bwMode="auto">
                <a:xfrm>
                  <a:off x="8640" y="4725"/>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X[3]=0</a:t>
                  </a:r>
                  <a:endParaRPr lang="en-US" altLang="zh-CN"/>
                </a:p>
              </p:txBody>
            </p:sp>
            <p:sp>
              <p:nvSpPr>
                <p:cNvPr id="21" name="Rectangle 110"/>
                <p:cNvSpPr>
                  <a:spLocks noChangeArrowheads="1"/>
                </p:cNvSpPr>
                <p:nvPr/>
              </p:nvSpPr>
              <p:spPr bwMode="auto">
                <a:xfrm>
                  <a:off x="10440" y="4725"/>
                  <a:ext cx="900" cy="376"/>
                </a:xfrm>
                <a:prstGeom prst="rect">
                  <a:avLst/>
                </a:prstGeom>
                <a:noFill/>
                <a:ln w="9525">
                  <a:noFill/>
                  <a:miter lim="800000"/>
                </a:ln>
              </p:spPr>
              <p:txBody>
                <a:bodyPr lIns="0" tIns="0" rIns="0" bIns="0"/>
                <a:lstStyle/>
                <a:p>
                  <a:pPr algn="just">
                    <a:lnSpc>
                      <a:spcPct val="128000"/>
                    </a:lnSpc>
                  </a:pPr>
                  <a:r>
                    <a:rPr lang="en-US" altLang="zh-CN" sz="1400" dirty="0">
                      <a:latin typeface="Times New Roman" panose="02020603050405020304" pitchFamily="18" charset="0"/>
                    </a:rPr>
                    <a:t>X[3]=1</a:t>
                  </a:r>
                  <a:endParaRPr lang="en-US" altLang="zh-CN" dirty="0"/>
                </a:p>
              </p:txBody>
            </p:sp>
            <p:sp>
              <p:nvSpPr>
                <p:cNvPr id="22" name="Rectangle 111"/>
                <p:cNvSpPr>
                  <a:spLocks noChangeArrowheads="1"/>
                </p:cNvSpPr>
                <p:nvPr/>
              </p:nvSpPr>
              <p:spPr bwMode="auto">
                <a:xfrm>
                  <a:off x="4230" y="4844"/>
                  <a:ext cx="900" cy="376"/>
                </a:xfrm>
                <a:prstGeom prst="rect">
                  <a:avLst/>
                </a:prstGeom>
                <a:noFill/>
                <a:ln w="9525">
                  <a:noFill/>
                  <a:miter lim="800000"/>
                </a:ln>
              </p:spPr>
              <p:txBody>
                <a:bodyPr lIns="0" tIns="0" rIns="0" bIns="0"/>
                <a:lstStyle/>
                <a:p>
                  <a:pPr algn="just">
                    <a:lnSpc>
                      <a:spcPct val="128000"/>
                    </a:lnSpc>
                  </a:pPr>
                  <a:r>
                    <a:rPr lang="en-US" altLang="zh-CN" sz="1400" dirty="0">
                      <a:latin typeface="Times New Roman" panose="02020603050405020304" pitchFamily="18" charset="0"/>
                    </a:rPr>
                    <a:t>X[3]=1</a:t>
                  </a:r>
                  <a:endParaRPr lang="en-US" altLang="zh-CN" dirty="0"/>
                </a:p>
              </p:txBody>
            </p:sp>
            <p:sp>
              <p:nvSpPr>
                <p:cNvPr id="23" name="Rectangle 112"/>
                <p:cNvSpPr>
                  <a:spLocks noChangeArrowheads="1"/>
                </p:cNvSpPr>
                <p:nvPr/>
              </p:nvSpPr>
              <p:spPr bwMode="auto">
                <a:xfrm>
                  <a:off x="12330" y="5889"/>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X[4]=1</a:t>
                  </a:r>
                  <a:endParaRPr lang="en-US" altLang="zh-CN"/>
                </a:p>
              </p:txBody>
            </p:sp>
            <p:sp>
              <p:nvSpPr>
                <p:cNvPr id="24" name="Rectangle 113"/>
                <p:cNvSpPr>
                  <a:spLocks noChangeArrowheads="1"/>
                </p:cNvSpPr>
                <p:nvPr/>
              </p:nvSpPr>
              <p:spPr bwMode="auto">
                <a:xfrm>
                  <a:off x="4860" y="6082"/>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X[4]=1</a:t>
                  </a:r>
                  <a:endParaRPr lang="en-US" altLang="zh-CN"/>
                </a:p>
              </p:txBody>
            </p:sp>
            <p:sp>
              <p:nvSpPr>
                <p:cNvPr id="25" name="Rectangle 114"/>
                <p:cNvSpPr>
                  <a:spLocks noChangeArrowheads="1"/>
                </p:cNvSpPr>
                <p:nvPr/>
              </p:nvSpPr>
              <p:spPr bwMode="auto">
                <a:xfrm>
                  <a:off x="9300" y="5970"/>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X[4]=0</a:t>
                  </a:r>
                  <a:endParaRPr lang="en-US" altLang="zh-CN"/>
                </a:p>
              </p:txBody>
            </p:sp>
            <p:sp>
              <p:nvSpPr>
                <p:cNvPr id="26" name="Rectangle 115"/>
                <p:cNvSpPr>
                  <a:spLocks noChangeArrowheads="1"/>
                </p:cNvSpPr>
                <p:nvPr/>
              </p:nvSpPr>
              <p:spPr bwMode="auto">
                <a:xfrm>
                  <a:off x="7095" y="5971"/>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X[4]=0</a:t>
                  </a:r>
                  <a:endParaRPr lang="en-US" altLang="zh-CN"/>
                </a:p>
              </p:txBody>
            </p:sp>
            <p:sp>
              <p:nvSpPr>
                <p:cNvPr id="27" name="Rectangle 116"/>
                <p:cNvSpPr>
                  <a:spLocks noChangeArrowheads="1"/>
                </p:cNvSpPr>
                <p:nvPr/>
              </p:nvSpPr>
              <p:spPr bwMode="auto">
                <a:xfrm>
                  <a:off x="3060" y="5889"/>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X[4]=0</a:t>
                  </a:r>
                  <a:endParaRPr lang="en-US" altLang="zh-CN"/>
                </a:p>
              </p:txBody>
            </p:sp>
            <p:sp>
              <p:nvSpPr>
                <p:cNvPr id="28" name="Rectangle 117"/>
                <p:cNvSpPr>
                  <a:spLocks noChangeArrowheads="1"/>
                </p:cNvSpPr>
                <p:nvPr/>
              </p:nvSpPr>
              <p:spPr bwMode="auto">
                <a:xfrm>
                  <a:off x="11220" y="5971"/>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X[4]=0</a:t>
                  </a:r>
                  <a:endParaRPr lang="en-US" altLang="zh-CN"/>
                </a:p>
              </p:txBody>
            </p:sp>
            <p:sp>
              <p:nvSpPr>
                <p:cNvPr id="29" name="Rectangle 118"/>
                <p:cNvSpPr>
                  <a:spLocks noChangeArrowheads="1"/>
                </p:cNvSpPr>
                <p:nvPr/>
              </p:nvSpPr>
              <p:spPr bwMode="auto">
                <a:xfrm>
                  <a:off x="14220" y="5971"/>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X[4]=0</a:t>
                  </a:r>
                  <a:endParaRPr lang="en-US" altLang="zh-CN"/>
                </a:p>
              </p:txBody>
            </p:sp>
          </p:grpSp>
          <p:grpSp>
            <p:nvGrpSpPr>
              <p:cNvPr id="8" name="Group 119"/>
              <p:cNvGrpSpPr/>
              <p:nvPr/>
            </p:nvGrpSpPr>
            <p:grpSpPr bwMode="auto">
              <a:xfrm>
                <a:off x="3135" y="7045"/>
                <a:ext cx="9570" cy="507"/>
                <a:chOff x="3135" y="7045"/>
                <a:chExt cx="9570" cy="507"/>
              </a:xfrm>
            </p:grpSpPr>
            <p:sp>
              <p:nvSpPr>
                <p:cNvPr id="9" name="Rectangle 120"/>
                <p:cNvSpPr>
                  <a:spLocks noChangeArrowheads="1"/>
                </p:cNvSpPr>
                <p:nvPr/>
              </p:nvSpPr>
              <p:spPr bwMode="auto">
                <a:xfrm>
                  <a:off x="3135" y="7176"/>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X[5]=1</a:t>
                  </a:r>
                  <a:endParaRPr lang="en-US" altLang="zh-CN"/>
                </a:p>
              </p:txBody>
            </p:sp>
            <p:sp>
              <p:nvSpPr>
                <p:cNvPr id="10" name="Rectangle 121"/>
                <p:cNvSpPr>
                  <a:spLocks noChangeArrowheads="1"/>
                </p:cNvSpPr>
                <p:nvPr/>
              </p:nvSpPr>
              <p:spPr bwMode="auto">
                <a:xfrm>
                  <a:off x="11805" y="7045"/>
                  <a:ext cx="900" cy="376"/>
                </a:xfrm>
                <a:prstGeom prst="rect">
                  <a:avLst/>
                </a:prstGeom>
                <a:noFill/>
                <a:ln w="9525">
                  <a:noFill/>
                  <a:miter lim="800000"/>
                </a:ln>
              </p:spPr>
              <p:txBody>
                <a:bodyPr lIns="0" tIns="0" rIns="0" bIns="0"/>
                <a:lstStyle/>
                <a:p>
                  <a:pPr algn="just">
                    <a:lnSpc>
                      <a:spcPct val="128000"/>
                    </a:lnSpc>
                  </a:pPr>
                  <a:r>
                    <a:rPr lang="en-US" altLang="zh-CN" sz="1400">
                      <a:latin typeface="Times New Roman" panose="02020603050405020304" pitchFamily="18" charset="0"/>
                    </a:rPr>
                    <a:t>X[5]=0</a:t>
                  </a:r>
                  <a:endParaRPr lang="en-US" altLang="zh-CN"/>
                </a:p>
              </p:txBody>
            </p:sp>
          </p:grpSp>
        </p:grpSp>
      </p:grpSp>
      <p:cxnSp>
        <p:nvCxnSpPr>
          <p:cNvPr id="81" name="直接连接符 80"/>
          <p:cNvCxnSpPr/>
          <p:nvPr/>
        </p:nvCxnSpPr>
        <p:spPr bwMode="auto">
          <a:xfrm rot="5400000">
            <a:off x="500034" y="3929066"/>
            <a:ext cx="285752" cy="14287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2" name="Rectangle 71"/>
          <p:cNvSpPr>
            <a:spLocks noChangeArrowheads="1"/>
          </p:cNvSpPr>
          <p:nvPr/>
        </p:nvSpPr>
        <p:spPr bwMode="auto">
          <a:xfrm>
            <a:off x="71406" y="4143380"/>
            <a:ext cx="664449" cy="281245"/>
          </a:xfrm>
          <a:prstGeom prst="rect">
            <a:avLst/>
          </a:prstGeom>
          <a:noFill/>
          <a:ln w="9525">
            <a:solidFill>
              <a:srgbClr val="000000"/>
            </a:solidFill>
            <a:miter lim="800000"/>
          </a:ln>
        </p:spPr>
        <p:txBody>
          <a:bodyPr lIns="0" tIns="36000" rIns="0" bIns="36000"/>
          <a:lstStyle/>
          <a:p>
            <a:pPr algn="ctr"/>
            <a:r>
              <a:rPr lang="en-US" altLang="zh-CN" sz="1400" dirty="0" smtClean="0">
                <a:latin typeface="Times New Roman" panose="02020603050405020304" pitchFamily="18" charset="0"/>
              </a:rPr>
              <a:t>27, </a:t>
            </a:r>
            <a:r>
              <a:rPr lang="en-US" altLang="zh-CN" sz="1400" dirty="0">
                <a:latin typeface="Times New Roman" panose="02020603050405020304" pitchFamily="18" charset="0"/>
              </a:rPr>
              <a:t>4</a:t>
            </a:r>
            <a:r>
              <a:rPr lang="en-US" altLang="zh-CN" sz="1400" dirty="0" smtClean="0">
                <a:latin typeface="Times New Roman" panose="02020603050405020304" pitchFamily="18" charset="0"/>
              </a:rPr>
              <a:t>, 46</a:t>
            </a:r>
            <a:endParaRPr lang="en-US" altLang="zh-CN" sz="1400" dirty="0"/>
          </a:p>
        </p:txBody>
      </p:sp>
      <p:cxnSp>
        <p:nvCxnSpPr>
          <p:cNvPr id="84" name="直接连接符 83"/>
          <p:cNvCxnSpPr>
            <a:stCxn id="44" idx="0"/>
          </p:cNvCxnSpPr>
          <p:nvPr/>
        </p:nvCxnSpPr>
        <p:spPr bwMode="auto">
          <a:xfrm rot="5400000">
            <a:off x="829436" y="4553378"/>
            <a:ext cx="260732" cy="34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5" name="Rectangle 71"/>
          <p:cNvSpPr>
            <a:spLocks noChangeArrowheads="1"/>
          </p:cNvSpPr>
          <p:nvPr/>
        </p:nvSpPr>
        <p:spPr bwMode="auto">
          <a:xfrm>
            <a:off x="357158" y="4857760"/>
            <a:ext cx="664449" cy="281245"/>
          </a:xfrm>
          <a:prstGeom prst="rect">
            <a:avLst/>
          </a:prstGeom>
          <a:noFill/>
          <a:ln w="9525">
            <a:solidFill>
              <a:srgbClr val="000000"/>
            </a:solidFill>
            <a:miter lim="800000"/>
          </a:ln>
        </p:spPr>
        <p:txBody>
          <a:bodyPr lIns="0" tIns="36000" rIns="0" bIns="36000"/>
          <a:lstStyle/>
          <a:p>
            <a:pPr algn="ctr"/>
            <a:r>
              <a:rPr lang="en-US" altLang="zh-CN" sz="1400" dirty="0" smtClean="0">
                <a:latin typeface="Times New Roman" panose="02020603050405020304" pitchFamily="18" charset="0"/>
              </a:rPr>
              <a:t>28, </a:t>
            </a:r>
            <a:r>
              <a:rPr lang="en-US" altLang="zh-CN" sz="1400" dirty="0">
                <a:latin typeface="Times New Roman" panose="02020603050405020304" pitchFamily="18" charset="0"/>
              </a:rPr>
              <a:t>5</a:t>
            </a:r>
            <a:r>
              <a:rPr lang="en-US" altLang="zh-CN" sz="1400" dirty="0" smtClean="0">
                <a:latin typeface="Times New Roman" panose="02020603050405020304" pitchFamily="18" charset="0"/>
              </a:rPr>
              <a:t>, 33</a:t>
            </a:r>
            <a:endParaRPr lang="en-US" altLang="zh-CN" sz="1400" dirty="0"/>
          </a:p>
        </p:txBody>
      </p:sp>
      <p:cxnSp>
        <p:nvCxnSpPr>
          <p:cNvPr id="87" name="直接连接符 86"/>
          <p:cNvCxnSpPr>
            <a:stCxn id="65" idx="2"/>
          </p:cNvCxnSpPr>
          <p:nvPr/>
        </p:nvCxnSpPr>
        <p:spPr bwMode="auto">
          <a:xfrm rot="5400000">
            <a:off x="3277964" y="4637031"/>
            <a:ext cx="300320" cy="28401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8" name="Rectangle 71"/>
          <p:cNvSpPr>
            <a:spLocks noChangeArrowheads="1"/>
          </p:cNvSpPr>
          <p:nvPr/>
        </p:nvSpPr>
        <p:spPr bwMode="auto">
          <a:xfrm>
            <a:off x="2907419" y="4929198"/>
            <a:ext cx="664449" cy="281245"/>
          </a:xfrm>
          <a:prstGeom prst="rect">
            <a:avLst/>
          </a:prstGeom>
          <a:noFill/>
          <a:ln w="9525">
            <a:solidFill>
              <a:srgbClr val="000000"/>
            </a:solidFill>
            <a:miter lim="800000"/>
          </a:ln>
        </p:spPr>
        <p:txBody>
          <a:bodyPr lIns="0" tIns="36000" rIns="0" bIns="36000"/>
          <a:lstStyle/>
          <a:p>
            <a:pPr algn="ctr"/>
            <a:r>
              <a:rPr lang="en-US" altLang="zh-CN" sz="1400" dirty="0" smtClean="0">
                <a:latin typeface="Times New Roman" panose="02020603050405020304" pitchFamily="18" charset="0"/>
              </a:rPr>
              <a:t>18, 5,33 </a:t>
            </a:r>
            <a:endParaRPr lang="en-US" altLang="zh-CN" sz="1400" dirty="0"/>
          </a:p>
        </p:txBody>
      </p:sp>
      <p:cxnSp>
        <p:nvCxnSpPr>
          <p:cNvPr id="90" name="直接连接符 89"/>
          <p:cNvCxnSpPr>
            <a:stCxn id="41" idx="2"/>
          </p:cNvCxnSpPr>
          <p:nvPr/>
        </p:nvCxnSpPr>
        <p:spPr bwMode="auto">
          <a:xfrm rot="5400000">
            <a:off x="3733292" y="5292335"/>
            <a:ext cx="332696" cy="22691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1" name="Rectangle 71"/>
          <p:cNvSpPr>
            <a:spLocks noChangeArrowheads="1"/>
          </p:cNvSpPr>
          <p:nvPr/>
        </p:nvSpPr>
        <p:spPr bwMode="auto">
          <a:xfrm>
            <a:off x="3428992" y="5572140"/>
            <a:ext cx="664449" cy="281245"/>
          </a:xfrm>
          <a:prstGeom prst="rect">
            <a:avLst/>
          </a:prstGeom>
          <a:noFill/>
          <a:ln w="9525">
            <a:solidFill>
              <a:srgbClr val="000000"/>
            </a:solidFill>
            <a:miter lim="800000"/>
          </a:ln>
        </p:spPr>
        <p:txBody>
          <a:bodyPr lIns="0" tIns="36000" rIns="0" bIns="36000"/>
          <a:lstStyle/>
          <a:p>
            <a:pPr algn="ctr"/>
            <a:r>
              <a:rPr lang="en-US" altLang="zh-CN" sz="1400" dirty="0" smtClean="0">
                <a:latin typeface="Times New Roman" panose="02020603050405020304" pitchFamily="18" charset="0"/>
              </a:rPr>
              <a:t>20, 6, 18</a:t>
            </a:r>
            <a:endParaRPr lang="en-US" altLang="zh-CN" sz="1400" dirty="0"/>
          </a:p>
        </p:txBody>
      </p:sp>
      <p:cxnSp>
        <p:nvCxnSpPr>
          <p:cNvPr id="93" name="直接连接符 92"/>
          <p:cNvCxnSpPr>
            <a:stCxn id="77" idx="0"/>
          </p:cNvCxnSpPr>
          <p:nvPr/>
        </p:nvCxnSpPr>
        <p:spPr bwMode="auto">
          <a:xfrm rot="5400000">
            <a:off x="4208415" y="3854039"/>
            <a:ext cx="438613" cy="42582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5" name="直接连接符 94"/>
          <p:cNvCxnSpPr>
            <a:stCxn id="66" idx="2"/>
          </p:cNvCxnSpPr>
          <p:nvPr/>
        </p:nvCxnSpPr>
        <p:spPr bwMode="auto">
          <a:xfrm rot="5400000">
            <a:off x="4692204" y="4648546"/>
            <a:ext cx="303324" cy="2579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第六章 回溯算法</a:t>
            </a:r>
            <a:endParaRPr lang="zh-CN" altLang="en-US" dirty="0"/>
          </a:p>
        </p:txBody>
      </p:sp>
      <p:sp>
        <p:nvSpPr>
          <p:cNvPr id="3" name="内容占位符 2"/>
          <p:cNvSpPr>
            <a:spLocks noGrp="1"/>
          </p:cNvSpPr>
          <p:nvPr>
            <p:ph idx="1"/>
          </p:nvPr>
        </p:nvSpPr>
        <p:spPr>
          <a:xfrm>
            <a:off x="571472" y="1428736"/>
            <a:ext cx="8229600" cy="4745039"/>
          </a:xfrm>
        </p:spPr>
        <p:txBody>
          <a:bodyPr/>
          <a:lstStyle/>
          <a:p>
            <a:r>
              <a:rPr lang="en-US" altLang="zh-CN" dirty="0" smtClean="0"/>
              <a:t>6.3 0/1</a:t>
            </a:r>
            <a:r>
              <a:rPr lang="zh-CN" altLang="en-US" dirty="0" smtClean="0"/>
              <a:t>背包问题</a:t>
            </a:r>
            <a:endParaRPr lang="en-US" altLang="zh-CN" dirty="0" smtClean="0"/>
          </a:p>
          <a:p>
            <a:pPr lvl="1"/>
            <a:r>
              <a:rPr lang="zh-CN" altLang="en-US" sz="2400" dirty="0" smtClean="0">
                <a:latin typeface="Times New Roman" panose="02020603050405020304" pitchFamily="18" charset="0"/>
              </a:rPr>
              <a:t>数学模型：</a:t>
            </a:r>
            <a:r>
              <a:rPr lang="zh-CN" altLang="en-US" sz="2000" dirty="0" smtClean="0">
                <a:latin typeface="Times New Roman" panose="02020603050405020304" pitchFamily="18" charset="0"/>
              </a:rPr>
              <a:t>物品重量：</a:t>
            </a:r>
            <a:r>
              <a:rPr lang="en-US" altLang="zh-CN" sz="2000" dirty="0" smtClean="0">
                <a:latin typeface="Times New Roman" panose="02020603050405020304" pitchFamily="18" charset="0"/>
              </a:rPr>
              <a:t>w=(w</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,w</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w</a:t>
            </a:r>
            <a:r>
              <a:rPr lang="en-US" altLang="zh-CN" sz="2000" baseline="-25000" dirty="0" err="1" smtClean="0">
                <a:latin typeface="Times New Roman" panose="02020603050405020304" pitchFamily="18" charset="0"/>
              </a:rPr>
              <a:t>n</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；价值：</a:t>
            </a:r>
            <a:r>
              <a:rPr lang="en-US" altLang="zh-CN" sz="2000" dirty="0" smtClean="0">
                <a:latin typeface="Times New Roman" panose="02020603050405020304" pitchFamily="18" charset="0"/>
              </a:rPr>
              <a:t>p=(p</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,p</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p</a:t>
            </a:r>
            <a:r>
              <a:rPr lang="en-US" altLang="zh-CN" sz="2000" baseline="-25000" dirty="0" err="1" smtClean="0">
                <a:latin typeface="Times New Roman" panose="02020603050405020304" pitchFamily="18" charset="0"/>
              </a:rPr>
              <a:t>n</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。求： 解向量 </a:t>
            </a:r>
            <a:r>
              <a:rPr lang="en-US" altLang="zh-CN" sz="2000" dirty="0" smtClean="0">
                <a:latin typeface="Times New Roman" panose="02020603050405020304" pitchFamily="18" charset="0"/>
              </a:rPr>
              <a:t>x=(x</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,x</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x</a:t>
            </a:r>
            <a:r>
              <a:rPr lang="en-US" altLang="zh-CN" sz="2000" baseline="-25000" dirty="0" err="1" smtClean="0">
                <a:latin typeface="Times New Roman" panose="02020603050405020304" pitchFamily="18" charset="0"/>
              </a:rPr>
              <a:t>n</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 x</a:t>
            </a:r>
            <a:r>
              <a:rPr lang="en-US" altLang="zh-CN" sz="2000" baseline="-25000" dirty="0" smtClean="0">
                <a:latin typeface="Times New Roman" panose="02020603050405020304" pitchFamily="18" charset="0"/>
                <a:sym typeface="Symbol" panose="05050102010706020507" pitchFamily="18" charset="2"/>
              </a:rPr>
              <a:t>i</a:t>
            </a:r>
            <a:r>
              <a:rPr lang="en-US" altLang="zh-CN" sz="2000" dirty="0" smtClean="0">
                <a:latin typeface="Times New Roman" panose="02020603050405020304" pitchFamily="18" charset="0"/>
                <a:sym typeface="Symbol" panose="05050102010706020507" pitchFamily="18" charset="2"/>
              </a:rPr>
              <a:t>{0,1},  </a:t>
            </a:r>
            <a:r>
              <a:rPr lang="en-US" altLang="zh-CN" sz="2000" dirty="0" err="1" smtClean="0">
                <a:latin typeface="Times New Roman" panose="02020603050405020304" pitchFamily="18" charset="0"/>
                <a:sym typeface="Symbol" panose="05050102010706020507" pitchFamily="18" charset="2"/>
              </a:rPr>
              <a:t>i</a:t>
            </a:r>
            <a:r>
              <a:rPr lang="en-US" altLang="zh-CN" sz="2000" dirty="0" smtClean="0">
                <a:latin typeface="Times New Roman" panose="02020603050405020304" pitchFamily="18" charset="0"/>
                <a:sym typeface="Symbol" panose="05050102010706020507" pitchFamily="18" charset="2"/>
              </a:rPr>
              <a:t> =1,2,…,n</a:t>
            </a:r>
            <a:endParaRPr lang="zh-CN" altLang="en-US" sz="2000" dirty="0" smtClean="0">
              <a:latin typeface="Times New Roman" panose="02020603050405020304" pitchFamily="18" charset="0"/>
            </a:endParaRPr>
          </a:p>
          <a:p>
            <a:pPr>
              <a:buNone/>
            </a:pPr>
            <a:r>
              <a:rPr lang="en-US" altLang="zh-CN" sz="2400" dirty="0" smtClean="0">
                <a:latin typeface="Times New Roman" panose="02020603050405020304" pitchFamily="18" charset="0"/>
              </a:rPr>
              <a:t>                 max             </a:t>
            </a:r>
            <a:r>
              <a:rPr lang="en-US" altLang="zh-CN" sz="2400" dirty="0" err="1" smtClean="0">
                <a:latin typeface="Times New Roman" panose="02020603050405020304" pitchFamily="18" charset="0"/>
                <a:sym typeface="Symbol" panose="05050102010706020507" pitchFamily="18" charset="2"/>
              </a:rPr>
              <a:t>s.t</a:t>
            </a:r>
            <a:r>
              <a:rPr lang="en-US" altLang="zh-CN" sz="2400" dirty="0" smtClean="0">
                <a:latin typeface="Times New Roman" panose="02020603050405020304" pitchFamily="18" charset="0"/>
                <a:sym typeface="Symbol" panose="05050102010706020507" pitchFamily="18" charset="2"/>
              </a:rPr>
              <a:t>.  </a:t>
            </a:r>
            <a:endParaRPr lang="en-US" altLang="zh-CN" sz="2400" dirty="0" smtClean="0">
              <a:latin typeface="Times New Roman" panose="02020603050405020304" pitchFamily="18" charset="0"/>
              <a:sym typeface="Symbol" panose="05050102010706020507" pitchFamily="18" charset="2"/>
            </a:endParaRPr>
          </a:p>
          <a:p>
            <a:pPr>
              <a:buNone/>
            </a:pPr>
            <a:endParaRPr lang="en-US" altLang="zh-CN" sz="800" dirty="0" smtClean="0">
              <a:latin typeface="Times New Roman" panose="02020603050405020304" pitchFamily="18" charset="0"/>
              <a:sym typeface="Symbol" panose="05050102010706020507" pitchFamily="18" charset="2"/>
            </a:endParaRPr>
          </a:p>
          <a:p>
            <a:pPr lvl="1"/>
            <a:r>
              <a:rPr lang="zh-CN" altLang="en-US" sz="2400" dirty="0" smtClean="0">
                <a:latin typeface="Times New Roman" panose="02020603050405020304" pitchFamily="18" charset="0"/>
                <a:sym typeface="Symbol" panose="05050102010706020507" pitchFamily="18" charset="2"/>
              </a:rPr>
              <a:t>约束条件：</a:t>
            </a:r>
            <a:r>
              <a:rPr lang="zh-CN" altLang="en-US" sz="2000" dirty="0" smtClean="0">
                <a:latin typeface="Times New Roman" panose="02020603050405020304" pitchFamily="18" charset="0"/>
              </a:rPr>
              <a:t>在前</a:t>
            </a:r>
            <a:r>
              <a:rPr lang="en-US" altLang="zh-CN" sz="2000" dirty="0" smtClean="0">
                <a:latin typeface="Times New Roman" panose="02020603050405020304" pitchFamily="18" charset="0"/>
              </a:rPr>
              <a:t>k-1</a:t>
            </a:r>
            <a:r>
              <a:rPr lang="zh-CN" altLang="en-US" sz="2000" dirty="0" smtClean="0">
                <a:latin typeface="Times New Roman" panose="02020603050405020304" pitchFamily="18" charset="0"/>
              </a:rPr>
              <a:t>件物品是否装包的选择确定之后，确定第</a:t>
            </a:r>
            <a:r>
              <a:rPr lang="en-US" altLang="zh-CN" sz="2000" dirty="0" smtClean="0">
                <a:latin typeface="Times New Roman" panose="02020603050405020304" pitchFamily="18" charset="0"/>
              </a:rPr>
              <a:t>k</a:t>
            </a:r>
            <a:r>
              <a:rPr lang="zh-CN" altLang="en-US" sz="2000" dirty="0" smtClean="0">
                <a:latin typeface="Times New Roman" panose="02020603050405020304" pitchFamily="18" charset="0"/>
              </a:rPr>
              <a:t>件物品是否装进包内。装包条件是：</a:t>
            </a:r>
            <a:endParaRPr lang="en-US" altLang="zh-CN" sz="2000" dirty="0" smtClean="0">
              <a:latin typeface="Times New Roman" panose="02020603050405020304" pitchFamily="18" charset="0"/>
            </a:endParaRPr>
          </a:p>
          <a:p>
            <a:pPr lvl="1"/>
            <a:r>
              <a:rPr lang="zh-CN" altLang="en-US" sz="2400" dirty="0" smtClean="0">
                <a:latin typeface="Times New Roman" panose="02020603050405020304" pitchFamily="18" charset="0"/>
              </a:rPr>
              <a:t>限界函数：</a:t>
            </a:r>
            <a:endParaRPr lang="en-US" altLang="zh-CN" sz="2400" dirty="0" smtClean="0">
              <a:latin typeface="Times New Roman" panose="02020603050405020304" pitchFamily="18" charset="0"/>
            </a:endParaRPr>
          </a:p>
          <a:p>
            <a:pPr lvl="2"/>
            <a:r>
              <a:rPr lang="zh-CN" altLang="en-US" sz="2000" dirty="0" smtClean="0">
                <a:latin typeface="Times New Roman" panose="02020603050405020304" pitchFamily="18" charset="0"/>
              </a:rPr>
              <a:t>将物品按单位价值不增顺序排列：</a:t>
            </a:r>
            <a:r>
              <a:rPr lang="en-US" altLang="zh-CN" sz="2000" dirty="0" smtClean="0">
                <a:latin typeface="Times New Roman" panose="02020603050405020304" pitchFamily="18" charset="0"/>
              </a:rPr>
              <a:t>p</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/w</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p</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rPr>
              <a:t>/w</a:t>
            </a:r>
            <a:r>
              <a:rPr lang="en-US" altLang="zh-CN" sz="2000" baseline="-25000" dirty="0" smtClean="0">
                <a:latin typeface="Times New Roman" panose="02020603050405020304" pitchFamily="18" charset="0"/>
              </a:rPr>
              <a:t>2</a:t>
            </a:r>
            <a:r>
              <a:rPr lang="en-US" altLang="zh-CN" sz="2000" dirty="0" smtClean="0">
                <a:latin typeface="Times New Roman" panose="02020603050405020304" pitchFamily="18" charset="0"/>
                <a:sym typeface="Symbol" panose="05050102010706020507" pitchFamily="18" charset="2"/>
              </a:rPr>
              <a:t></a:t>
            </a:r>
            <a:r>
              <a:rPr lang="en-US" altLang="zh-CN" sz="2000" dirty="0" smtClean="0">
                <a:latin typeface="Times New Roman" panose="02020603050405020304" pitchFamily="18" charset="0"/>
              </a:rPr>
              <a:t>…</a:t>
            </a:r>
            <a:r>
              <a:rPr lang="en-US" altLang="zh-CN" sz="2000" dirty="0" smtClean="0">
                <a:latin typeface="Times New Roman" panose="02020603050405020304" pitchFamily="18" charset="0"/>
                <a:sym typeface="Symbol" panose="05050102010706020507" pitchFamily="18" charset="2"/>
              </a:rPr>
              <a:t></a:t>
            </a:r>
            <a:r>
              <a:rPr lang="en-US" altLang="zh-CN" sz="2000" dirty="0" err="1" smtClean="0">
                <a:latin typeface="Times New Roman" panose="02020603050405020304" pitchFamily="18" charset="0"/>
                <a:sym typeface="Symbol" panose="05050102010706020507" pitchFamily="18" charset="2"/>
              </a:rPr>
              <a:t>p</a:t>
            </a:r>
            <a:r>
              <a:rPr lang="en-US" altLang="zh-CN" sz="2000" baseline="-25000" dirty="0" err="1" smtClean="0">
                <a:latin typeface="Times New Roman" panose="02020603050405020304" pitchFamily="18" charset="0"/>
                <a:sym typeface="Symbol" panose="05050102010706020507" pitchFamily="18" charset="2"/>
              </a:rPr>
              <a:t>n</a:t>
            </a:r>
            <a:r>
              <a:rPr lang="en-US" altLang="zh-CN" sz="2000" dirty="0" smtClean="0">
                <a:latin typeface="Times New Roman" panose="02020603050405020304" pitchFamily="18" charset="0"/>
                <a:sym typeface="Symbol" panose="05050102010706020507" pitchFamily="18" charset="2"/>
              </a:rPr>
              <a:t>/</a:t>
            </a:r>
            <a:r>
              <a:rPr lang="en-US" altLang="zh-CN" sz="2000" dirty="0" err="1" smtClean="0">
                <a:latin typeface="Times New Roman" panose="02020603050405020304" pitchFamily="18" charset="0"/>
                <a:sym typeface="Symbol" panose="05050102010706020507" pitchFamily="18" charset="2"/>
              </a:rPr>
              <a:t>w</a:t>
            </a:r>
            <a:r>
              <a:rPr lang="en-US" altLang="zh-CN" sz="2000" baseline="-25000" dirty="0" err="1" smtClean="0">
                <a:latin typeface="Times New Roman" panose="02020603050405020304" pitchFamily="18" charset="0"/>
                <a:sym typeface="Symbol" panose="05050102010706020507" pitchFamily="18" charset="2"/>
              </a:rPr>
              <a:t>n</a:t>
            </a:r>
            <a:r>
              <a:rPr lang="zh-CN" altLang="en-US" sz="2000" baseline="-25000" dirty="0" smtClean="0">
                <a:latin typeface="Times New Roman" panose="02020603050405020304" pitchFamily="18" charset="0"/>
                <a:sym typeface="Symbol" panose="05050102010706020507" pitchFamily="18" charset="2"/>
              </a:rPr>
              <a:t>。</a:t>
            </a:r>
            <a:endParaRPr lang="en-US" altLang="zh-CN" sz="2000" dirty="0" smtClean="0">
              <a:latin typeface="Times New Roman" panose="02020603050405020304" pitchFamily="18" charset="0"/>
            </a:endParaRPr>
          </a:p>
          <a:p>
            <a:pPr lvl="2"/>
            <a:r>
              <a:rPr lang="zh-CN" altLang="en-US" sz="2000" dirty="0" smtClean="0">
                <a:latin typeface="Times New Roman" panose="02020603050405020304" pitchFamily="18" charset="0"/>
              </a:rPr>
              <a:t>根据背包问题贪心算法，其最优解是：</a:t>
            </a:r>
            <a:r>
              <a:rPr lang="en-US" altLang="zh-CN" sz="2000" dirty="0" smtClean="0">
                <a:latin typeface="Times New Roman" panose="02020603050405020304" pitchFamily="18" charset="0"/>
              </a:rPr>
              <a:t>x=(1,1,..1,t,0,0..,0)</a:t>
            </a:r>
            <a:r>
              <a:rPr lang="zh-CN" altLang="en-US" sz="2000" dirty="0" smtClean="0">
                <a:latin typeface="Times New Roman" panose="02020603050405020304" pitchFamily="18" charset="0"/>
              </a:rPr>
              <a:t>的形式</a:t>
            </a:r>
            <a:r>
              <a:rPr lang="en-US" altLang="zh-CN" sz="2000" dirty="0" smtClean="0">
                <a:latin typeface="Times New Roman" panose="02020603050405020304" pitchFamily="18" charset="0"/>
              </a:rPr>
              <a:t>,0≤t≤1</a:t>
            </a:r>
            <a:r>
              <a:rPr lang="zh-CN" altLang="en-US" sz="2000" dirty="0" smtClean="0">
                <a:latin typeface="Times New Roman" panose="02020603050405020304" pitchFamily="18" charset="0"/>
              </a:rPr>
              <a:t>，可以用它估计前</a:t>
            </a:r>
            <a:r>
              <a:rPr lang="en-US" altLang="zh-CN" sz="2000" dirty="0" smtClean="0">
                <a:latin typeface="Times New Roman" panose="02020603050405020304" pitchFamily="18" charset="0"/>
              </a:rPr>
              <a:t>k-1</a:t>
            </a:r>
            <a:r>
              <a:rPr lang="zh-CN" altLang="en-US" sz="2000" dirty="0" smtClean="0">
                <a:latin typeface="Times New Roman" panose="02020603050405020304" pitchFamily="18" charset="0"/>
              </a:rPr>
              <a:t>件物品是否装包的选择确定之后的状态下可能达到的目标值的一个上界</a:t>
            </a:r>
            <a:r>
              <a:rPr lang="en-US" altLang="zh-CN" sz="2000" dirty="0" err="1" smtClean="0">
                <a:latin typeface="Times New Roman" panose="02020603050405020304" pitchFamily="18" charset="0"/>
              </a:rPr>
              <a:t>B</a:t>
            </a:r>
            <a:r>
              <a:rPr lang="en-US" altLang="zh-CN" sz="2000" baseline="-25000" dirty="0" err="1" smtClean="0">
                <a:latin typeface="Times New Roman" panose="02020603050405020304" pitchFamily="18" charset="0"/>
              </a:rPr>
              <a:t>k</a:t>
            </a:r>
            <a:r>
              <a:rPr lang="zh-CN" altLang="en-US" sz="2000" dirty="0" smtClean="0">
                <a:latin typeface="Times New Roman" panose="02020603050405020304" pitchFamily="18" charset="0"/>
              </a:rPr>
              <a:t>，只有当目前所知最佳目标值低于这个上界时，即 </a:t>
            </a:r>
            <a:r>
              <a:rPr lang="en-US" altLang="zh-CN" sz="2000" dirty="0" err="1" smtClean="0">
                <a:latin typeface="Times New Roman" panose="02020603050405020304" pitchFamily="18" charset="0"/>
              </a:rPr>
              <a:t>fp</a:t>
            </a:r>
            <a:r>
              <a:rPr lang="en-US" altLang="zh-CN" sz="2000" dirty="0" smtClean="0">
                <a:latin typeface="Times New Roman" panose="02020603050405020304" pitchFamily="18" charset="0"/>
              </a:rPr>
              <a:t> &lt; </a:t>
            </a:r>
            <a:r>
              <a:rPr lang="en-US" altLang="zh-CN" sz="2000" dirty="0" err="1" smtClean="0">
                <a:latin typeface="Times New Roman" panose="02020603050405020304" pitchFamily="18" charset="0"/>
              </a:rPr>
              <a:t>B</a:t>
            </a:r>
            <a:r>
              <a:rPr lang="en-US" altLang="zh-CN" sz="2000" baseline="-25000" dirty="0" err="1" smtClean="0">
                <a:latin typeface="Times New Roman" panose="02020603050405020304" pitchFamily="18" charset="0"/>
              </a:rPr>
              <a:t>k</a:t>
            </a:r>
            <a:r>
              <a:rPr lang="zh-CN" altLang="en-US" sz="2000" dirty="0" smtClean="0">
                <a:latin typeface="Times New Roman" panose="02020603050405020304" pitchFamily="18" charset="0"/>
              </a:rPr>
              <a:t>时才有必要继续向前搜索。</a:t>
            </a:r>
            <a:endParaRPr lang="zh-CN" altLang="en-US" sz="2000" baseline="-25000" dirty="0" smtClean="0">
              <a:latin typeface="Times New Roman" panose="02020603050405020304" pitchFamily="18" charset="0"/>
            </a:endParaRPr>
          </a:p>
          <a:p>
            <a:pPr lvl="2">
              <a:buNone/>
            </a:pPr>
            <a:endParaRPr lang="zh-CN" altLang="en-US" sz="2000" dirty="0"/>
          </a:p>
        </p:txBody>
      </p:sp>
      <p:graphicFrame>
        <p:nvGraphicFramePr>
          <p:cNvPr id="4" name="对象 3"/>
          <p:cNvGraphicFramePr>
            <a:graphicFrameLocks noChangeAspect="1"/>
          </p:cNvGraphicFramePr>
          <p:nvPr/>
        </p:nvGraphicFramePr>
        <p:xfrm>
          <a:off x="2428860" y="2571744"/>
          <a:ext cx="785818" cy="717552"/>
        </p:xfrm>
        <a:graphic>
          <a:graphicData uri="http://schemas.openxmlformats.org/presentationml/2006/ole">
            <mc:AlternateContent xmlns:mc="http://schemas.openxmlformats.org/markup-compatibility/2006">
              <mc:Choice xmlns:v="urn:schemas-microsoft-com:vml" Requires="v">
                <p:oleObj spid="_x0000_s3073" name="公式" r:id="rId1" imgW="11582400" imgH="10363200" progId="Equation.3">
                  <p:embed/>
                </p:oleObj>
              </mc:Choice>
              <mc:Fallback>
                <p:oleObj name="公式" r:id="rId1" imgW="11582400" imgH="10363200" progId="Equation.3">
                  <p:embed/>
                  <p:pic>
                    <p:nvPicPr>
                      <p:cNvPr id="0" name="图片 3072"/>
                      <p:cNvPicPr>
                        <a:picLocks noChangeAspect="1"/>
                      </p:cNvPicPr>
                      <p:nvPr/>
                    </p:nvPicPr>
                    <p:blipFill>
                      <a:blip r:embed="rId2"/>
                      <a:stretch>
                        <a:fillRect/>
                      </a:stretch>
                    </p:blipFill>
                    <p:spPr>
                      <a:xfrm>
                        <a:off x="2428860" y="2571744"/>
                        <a:ext cx="785818" cy="717552"/>
                      </a:xfrm>
                      <a:prstGeom prst="rect">
                        <a:avLst/>
                      </a:prstGeom>
                      <a:noFill/>
                      <a:ln w="9525">
                        <a:noFill/>
                      </a:ln>
                    </p:spPr>
                  </p:pic>
                </p:oleObj>
              </mc:Fallback>
            </mc:AlternateContent>
          </a:graphicData>
        </a:graphic>
      </p:graphicFrame>
      <p:graphicFrame>
        <p:nvGraphicFramePr>
          <p:cNvPr id="5" name="对象 4"/>
          <p:cNvGraphicFramePr>
            <a:graphicFrameLocks noChangeAspect="1"/>
          </p:cNvGraphicFramePr>
          <p:nvPr/>
        </p:nvGraphicFramePr>
        <p:xfrm>
          <a:off x="3786182" y="2643182"/>
          <a:ext cx="1071570" cy="714380"/>
        </p:xfrm>
        <a:graphic>
          <a:graphicData uri="http://schemas.openxmlformats.org/presentationml/2006/ole">
            <mc:AlternateContent xmlns:mc="http://schemas.openxmlformats.org/markup-compatibility/2006">
              <mc:Choice xmlns:v="urn:schemas-microsoft-com:vml" Requires="v">
                <p:oleObj spid="_x0000_s3074" name="公式" r:id="rId3" imgW="18897600" imgH="10363200" progId="Equation.3">
                  <p:embed/>
                </p:oleObj>
              </mc:Choice>
              <mc:Fallback>
                <p:oleObj name="公式" r:id="rId3" imgW="18897600" imgH="10363200" progId="Equation.3">
                  <p:embed/>
                  <p:pic>
                    <p:nvPicPr>
                      <p:cNvPr id="0" name="图片 3073"/>
                      <p:cNvPicPr>
                        <a:picLocks noChangeAspect="1"/>
                      </p:cNvPicPr>
                      <p:nvPr/>
                    </p:nvPicPr>
                    <p:blipFill>
                      <a:blip r:embed="rId4"/>
                      <a:stretch>
                        <a:fillRect/>
                      </a:stretch>
                    </p:blipFill>
                    <p:spPr>
                      <a:xfrm>
                        <a:off x="3786182" y="2643182"/>
                        <a:ext cx="1071570" cy="714380"/>
                      </a:xfrm>
                      <a:prstGeom prst="rect">
                        <a:avLst/>
                      </a:prstGeom>
                      <a:noFill/>
                      <a:ln w="9525">
                        <a:noFill/>
                      </a:ln>
                    </p:spPr>
                  </p:pic>
                </p:oleObj>
              </mc:Fallback>
            </mc:AlternateContent>
          </a:graphicData>
        </a:graphic>
      </p:graphicFrame>
      <p:graphicFrame>
        <p:nvGraphicFramePr>
          <p:cNvPr id="314372" name="Object 4"/>
          <p:cNvGraphicFramePr>
            <a:graphicFrameLocks noChangeAspect="1"/>
          </p:cNvGraphicFramePr>
          <p:nvPr/>
        </p:nvGraphicFramePr>
        <p:xfrm>
          <a:off x="5103827" y="3643314"/>
          <a:ext cx="1468437" cy="714375"/>
        </p:xfrm>
        <a:graphic>
          <a:graphicData uri="http://schemas.openxmlformats.org/presentationml/2006/ole">
            <mc:AlternateContent xmlns:mc="http://schemas.openxmlformats.org/markup-compatibility/2006">
              <mc:Choice xmlns:v="urn:schemas-microsoft-com:vml" Requires="v">
                <p:oleObj spid="_x0000_s3075" name="公式" r:id="rId5" imgW="25908000" imgH="10363200" progId="Equation.3">
                  <p:embed/>
                </p:oleObj>
              </mc:Choice>
              <mc:Fallback>
                <p:oleObj name="公式" r:id="rId5" imgW="25908000" imgH="10363200" progId="Equation.3">
                  <p:embed/>
                  <p:pic>
                    <p:nvPicPr>
                      <p:cNvPr id="0" name="图片 3074"/>
                      <p:cNvPicPr>
                        <a:picLocks noChangeAspect="1"/>
                      </p:cNvPicPr>
                      <p:nvPr/>
                    </p:nvPicPr>
                    <p:blipFill>
                      <a:blip r:embed="rId6"/>
                      <a:stretch>
                        <a:fillRect/>
                      </a:stretch>
                    </p:blipFill>
                    <p:spPr>
                      <a:xfrm>
                        <a:off x="5103827" y="3643314"/>
                        <a:ext cx="1468437" cy="714375"/>
                      </a:xfrm>
                      <a:prstGeom prst="rect">
                        <a:avLst/>
                      </a:prstGeom>
                      <a:noFill/>
                      <a:ln w="9525">
                        <a:noFill/>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0/1</a:t>
            </a:r>
            <a:r>
              <a:rPr lang="zh-CN" altLang="en-US" dirty="0" smtClean="0"/>
              <a:t>背包问题</a:t>
            </a:r>
            <a:endParaRPr lang="zh-CN" altLang="en-US" dirty="0"/>
          </a:p>
        </p:txBody>
      </p:sp>
      <p:sp>
        <p:nvSpPr>
          <p:cNvPr id="3" name="内容占位符 2"/>
          <p:cNvSpPr>
            <a:spLocks noGrp="1"/>
          </p:cNvSpPr>
          <p:nvPr>
            <p:ph idx="1"/>
          </p:nvPr>
        </p:nvSpPr>
        <p:spPr>
          <a:xfrm>
            <a:off x="457200" y="1357298"/>
            <a:ext cx="8229600" cy="4773627"/>
          </a:xfrm>
        </p:spPr>
        <p:txBody>
          <a:bodyPr/>
          <a:lstStyle/>
          <a:p>
            <a:r>
              <a:rPr lang="zh-CN" altLang="en-US" sz="2400" dirty="0" smtClean="0"/>
              <a:t>限界函数</a:t>
            </a:r>
            <a:endParaRPr lang="en-US" altLang="zh-CN" sz="2400" dirty="0" smtClean="0"/>
          </a:p>
          <a:p>
            <a:pPr lvl="1">
              <a:buNone/>
            </a:pPr>
            <a:r>
              <a:rPr lang="en-US" altLang="zh-CN" sz="2000" b="1" dirty="0" err="1" smtClean="0">
                <a:latin typeface="Times New Roman" panose="02020603050405020304" pitchFamily="18" charset="0"/>
              </a:rPr>
              <a:t>BoundF</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cp,cw,k,M</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global</a:t>
            </a:r>
            <a:r>
              <a:rPr lang="en-US" altLang="zh-CN" sz="2000" dirty="0" smtClean="0">
                <a:latin typeface="Times New Roman" panose="02020603050405020304" pitchFamily="18" charset="0"/>
              </a:rPr>
              <a:t> n, p[1..n],w[1..n];</a:t>
            </a:r>
            <a:endParaRPr lang="en-US" altLang="zh-CN" sz="2000" dirty="0" smtClean="0">
              <a:latin typeface="Times New Roman" panose="02020603050405020304" pitchFamily="18" charset="0"/>
            </a:endParaRPr>
          </a:p>
          <a:p>
            <a:pPr lvl="1">
              <a:buNone/>
            </a:pPr>
            <a:r>
              <a:rPr lang="en-US" altLang="zh-CN" sz="2000" b="1" dirty="0" smtClean="0">
                <a:latin typeface="Times New Roman" panose="02020603050405020304" pitchFamily="18" charset="0"/>
              </a:rPr>
              <a:t> integer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k,i</a:t>
            </a:r>
            <a:r>
              <a:rPr lang="en-US" altLang="zh-CN" sz="2000" dirty="0" smtClean="0">
                <a:latin typeface="Times New Roman" panose="02020603050405020304" pitchFamily="18" charset="0"/>
              </a:rPr>
              <a:t>; </a:t>
            </a:r>
            <a:r>
              <a:rPr lang="en-US" altLang="zh-CN" sz="2000" b="1" dirty="0" smtClean="0">
                <a:latin typeface="Times New Roman" panose="02020603050405020304" pitchFamily="18" charset="0"/>
              </a:rPr>
              <a:t>real</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b,c,cp,cw,M</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b:=cp; c:=</a:t>
            </a:r>
            <a:r>
              <a:rPr lang="en-US" altLang="zh-CN" sz="2000" dirty="0" err="1" smtClean="0">
                <a:latin typeface="Times New Roman" panose="02020603050405020304" pitchFamily="18" charset="0"/>
              </a:rPr>
              <a:t>cw</a:t>
            </a:r>
            <a:r>
              <a:rPr lang="en-US" altLang="zh-CN"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lvl="1">
              <a:buNone/>
            </a:pPr>
            <a:r>
              <a:rPr lang="en-US" altLang="zh-CN" sz="2000" b="1" dirty="0" smtClean="0">
                <a:latin typeface="Times New Roman" panose="02020603050405020304" pitchFamily="18" charset="0"/>
              </a:rPr>
              <a:t>for</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k </a:t>
            </a:r>
            <a:r>
              <a:rPr lang="en-US" altLang="zh-CN" sz="2000" b="1" dirty="0" smtClean="0">
                <a:latin typeface="Times New Roman" panose="02020603050405020304" pitchFamily="18" charset="0"/>
              </a:rPr>
              <a:t>to</a:t>
            </a:r>
            <a:r>
              <a:rPr lang="en-US" altLang="zh-CN" sz="2000" dirty="0" smtClean="0">
                <a:latin typeface="Times New Roman" panose="02020603050405020304" pitchFamily="18" charset="0"/>
              </a:rPr>
              <a:t> n </a:t>
            </a:r>
            <a:r>
              <a:rPr lang="en-US" altLang="zh-CN" sz="2000" b="1" dirty="0" smtClean="0">
                <a:latin typeface="Times New Roman" panose="02020603050405020304" pitchFamily="18" charset="0"/>
              </a:rPr>
              <a:t>do</a:t>
            </a:r>
            <a:endParaRPr lang="en-US" altLang="zh-CN" sz="2000" dirty="0" smtClean="0">
              <a:latin typeface="Times New Roman" panose="02020603050405020304" pitchFamily="18" charset="0"/>
            </a:endParaRPr>
          </a:p>
          <a:p>
            <a:pPr lvl="1">
              <a:buNone/>
            </a:pPr>
            <a:r>
              <a:rPr lang="en-US" altLang="zh-CN" sz="2000" dirty="0" smtClean="0">
                <a:latin typeface="Times New Roman" panose="02020603050405020304" pitchFamily="18" charset="0"/>
              </a:rPr>
              <a:t>  c:=</a:t>
            </a:r>
            <a:r>
              <a:rPr lang="en-US" altLang="zh-CN" sz="2000" dirty="0" err="1" smtClean="0">
                <a:latin typeface="Times New Roman" panose="02020603050405020304" pitchFamily="18" charset="0"/>
              </a:rPr>
              <a:t>c+w</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a:t>
            </a:r>
            <a:endParaRPr lang="en-US" altLang="zh-CN" sz="2000" b="1" dirty="0" smtClean="0">
              <a:latin typeface="Times New Roman" panose="02020603050405020304" pitchFamily="18" charset="0"/>
            </a:endParaRPr>
          </a:p>
          <a:p>
            <a:pPr lvl="1">
              <a:buNone/>
            </a:pPr>
            <a:r>
              <a:rPr lang="en-US" altLang="zh-CN" sz="2000" b="1" dirty="0" smtClean="0">
                <a:latin typeface="Times New Roman" panose="02020603050405020304" pitchFamily="18" charset="0"/>
              </a:rPr>
              <a:t>  if</a:t>
            </a:r>
            <a:r>
              <a:rPr lang="en-US" altLang="zh-CN" sz="2000" dirty="0" smtClean="0">
                <a:latin typeface="Times New Roman" panose="02020603050405020304" pitchFamily="18" charset="0"/>
              </a:rPr>
              <a:t> c &lt; M </a:t>
            </a:r>
            <a:r>
              <a:rPr lang="en-US" altLang="zh-CN" sz="2000" b="1" dirty="0" smtClean="0">
                <a:latin typeface="Times New Roman" panose="02020603050405020304" pitchFamily="18" charset="0"/>
              </a:rPr>
              <a:t>then</a:t>
            </a:r>
            <a:r>
              <a:rPr lang="en-US" altLang="zh-CN" sz="2000" dirty="0" smtClean="0">
                <a:latin typeface="Times New Roman" panose="02020603050405020304" pitchFamily="18" charset="0"/>
              </a:rPr>
              <a:t> b:=</a:t>
            </a:r>
            <a:r>
              <a:rPr lang="en-US" altLang="zh-CN" sz="2000" dirty="0" err="1" smtClean="0">
                <a:latin typeface="Times New Roman" panose="02020603050405020304" pitchFamily="18" charset="0"/>
              </a:rPr>
              <a:t>b+p</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a:t>
            </a:r>
            <a:endParaRPr lang="en-US" altLang="zh-CN" sz="2000" b="1" dirty="0" smtClean="0">
              <a:latin typeface="Times New Roman" panose="02020603050405020304" pitchFamily="18" charset="0"/>
            </a:endParaRPr>
          </a:p>
          <a:p>
            <a:pPr lvl="1">
              <a:buNone/>
            </a:pPr>
            <a:r>
              <a:rPr lang="en-US" altLang="zh-CN" sz="2000" b="1" dirty="0" smtClean="0">
                <a:latin typeface="Times New Roman" panose="02020603050405020304" pitchFamily="18" charset="0"/>
              </a:rPr>
              <a:t>   else</a:t>
            </a:r>
            <a:endParaRPr lang="en-US" altLang="zh-CN" sz="2000" b="1" dirty="0" smtClean="0">
              <a:latin typeface="Times New Roman" panose="02020603050405020304" pitchFamily="18" charset="0"/>
            </a:endParaRPr>
          </a:p>
          <a:p>
            <a:pPr lvl="1">
              <a:buNone/>
            </a:pPr>
            <a:r>
              <a:rPr lang="en-US" altLang="zh-CN" sz="2000" b="1" dirty="0" smtClean="0">
                <a:latin typeface="Times New Roman" panose="02020603050405020304" pitchFamily="18" charset="0"/>
              </a:rPr>
              <a:t>  </a:t>
            </a:r>
            <a:r>
              <a:rPr lang="en-US" altLang="zh-CN" sz="2000" dirty="0" smtClean="0">
                <a:latin typeface="Times New Roman" panose="02020603050405020304" pitchFamily="18" charset="0"/>
              </a:rPr>
              <a:t>   return(b+(1-(c-M)/w[</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])p[</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a:t>
            </a:r>
            <a:r>
              <a:rPr lang="en-US" altLang="zh-CN" sz="2000" b="1" dirty="0" smtClean="0">
                <a:latin typeface="Times New Roman" panose="02020603050405020304" pitchFamily="18" charset="0"/>
              </a:rPr>
              <a:t>  </a:t>
            </a:r>
            <a:endParaRPr lang="en-US" altLang="zh-CN" sz="2000" b="1" dirty="0" smtClean="0">
              <a:latin typeface="Times New Roman" panose="02020603050405020304" pitchFamily="18" charset="0"/>
            </a:endParaRPr>
          </a:p>
          <a:p>
            <a:pPr lvl="1">
              <a:buNone/>
            </a:pPr>
            <a:r>
              <a:rPr lang="en-US" altLang="zh-CN" sz="2000" b="1" dirty="0" smtClean="0">
                <a:latin typeface="Times New Roman" panose="02020603050405020304" pitchFamily="18" charset="0"/>
              </a:rPr>
              <a:t>   end{if}</a:t>
            </a:r>
            <a:endParaRPr lang="en-US" altLang="zh-CN" sz="2000" dirty="0" smtClean="0">
              <a:latin typeface="Times New Roman" panose="02020603050405020304" pitchFamily="18" charset="0"/>
            </a:endParaRPr>
          </a:p>
          <a:p>
            <a:pPr lvl="1">
              <a:buNone/>
            </a:pPr>
            <a:r>
              <a:rPr lang="en-US" altLang="zh-CN" sz="2000" b="1" dirty="0" smtClean="0">
                <a:latin typeface="Times New Roman" panose="02020603050405020304" pitchFamily="18" charset="0"/>
              </a:rPr>
              <a:t> end{for}</a:t>
            </a:r>
            <a:r>
              <a:rPr lang="en-US" altLang="zh-CN" sz="2000" dirty="0" smtClean="0">
                <a:latin typeface="Times New Roman" panose="02020603050405020304" pitchFamily="18" charset="0"/>
              </a:rPr>
              <a:t>    return(b);</a:t>
            </a:r>
            <a:endParaRPr lang="en-US" altLang="zh-CN" sz="2000" b="1" dirty="0" smtClean="0">
              <a:latin typeface="Times New Roman" panose="02020603050405020304" pitchFamily="18" charset="0"/>
            </a:endParaRPr>
          </a:p>
          <a:p>
            <a:pPr lvl="1">
              <a:buNone/>
            </a:pPr>
            <a:r>
              <a:rPr lang="en-US" altLang="zh-CN" sz="2000" b="1" dirty="0" smtClean="0">
                <a:latin typeface="Times New Roman" panose="02020603050405020304" pitchFamily="18" charset="0"/>
              </a:rPr>
              <a:t>end{</a:t>
            </a:r>
            <a:r>
              <a:rPr lang="en-US" altLang="zh-CN" sz="2000" b="1" dirty="0" err="1" smtClean="0">
                <a:latin typeface="Times New Roman" panose="02020603050405020304" pitchFamily="18" charset="0"/>
              </a:rPr>
              <a:t>BoundF</a:t>
            </a:r>
            <a:r>
              <a:rPr lang="en-US" altLang="zh-CN" sz="2000" b="1" dirty="0" smtClean="0">
                <a:latin typeface="Times New Roman" panose="02020603050405020304" pitchFamily="18" charset="0"/>
              </a:rPr>
              <a:t>}</a:t>
            </a:r>
            <a:r>
              <a:rPr lang="en-US" altLang="zh-CN" sz="2000" dirty="0" smtClean="0">
                <a:latin typeface="Times New Roman" panose="02020603050405020304" pitchFamily="18" charset="0"/>
              </a:rPr>
              <a:t> </a:t>
            </a:r>
            <a:endParaRPr lang="zh-CN" altLang="en-US" dirty="0" smtClean="0"/>
          </a:p>
          <a:p>
            <a:pPr lvl="2">
              <a:buNone/>
            </a:pPr>
            <a:endParaRPr lang="zh-CN" altLang="en-US" sz="2000" dirty="0"/>
          </a:p>
        </p:txBody>
      </p:sp>
      <p:sp>
        <p:nvSpPr>
          <p:cNvPr id="5" name="TextBox 4"/>
          <p:cNvSpPr txBox="1"/>
          <p:nvPr/>
        </p:nvSpPr>
        <p:spPr>
          <a:xfrm>
            <a:off x="3214678" y="1214422"/>
            <a:ext cx="4942379" cy="1292662"/>
          </a:xfrm>
          <a:prstGeom prst="rect">
            <a:avLst/>
          </a:prstGeom>
          <a:noFill/>
        </p:spPr>
        <p:txBody>
          <a:bodyPr wrap="none" rtlCol="0">
            <a:spAutoFit/>
          </a:bodyPr>
          <a:lstStyle/>
          <a:p>
            <a:pPr algn="l"/>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前</a:t>
            </a:r>
            <a:r>
              <a:rPr lang="en-US" altLang="zh-CN" sz="2000" dirty="0" smtClean="0">
                <a:latin typeface="Times New Roman" panose="02020603050405020304" pitchFamily="18" charset="0"/>
              </a:rPr>
              <a:t>k-1</a:t>
            </a:r>
            <a:r>
              <a:rPr lang="zh-CN" altLang="en-US" sz="2000" dirty="0" smtClean="0">
                <a:latin typeface="Times New Roman" panose="02020603050405020304" pitchFamily="18" charset="0"/>
              </a:rPr>
              <a:t>件物品装包决策已定</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考虑可能达到</a:t>
            </a:r>
            <a:endParaRPr lang="en-US" altLang="zh-CN" sz="2000" dirty="0" smtClean="0">
              <a:latin typeface="Times New Roman" panose="02020603050405020304" pitchFamily="18" charset="0"/>
            </a:endParaRPr>
          </a:p>
          <a:p>
            <a:pPr algn="l"/>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的最大目标值，返回一个上界。</a:t>
            </a:r>
            <a:r>
              <a:rPr lang="en-US" altLang="zh-CN" sz="2000" dirty="0" smtClean="0">
                <a:latin typeface="Times New Roman" panose="02020603050405020304" pitchFamily="18" charset="0"/>
              </a:rPr>
              <a:t> cp</a:t>
            </a:r>
            <a:r>
              <a:rPr lang="zh-CN" altLang="en-US" sz="2000" dirty="0" smtClean="0">
                <a:latin typeface="Times New Roman" panose="02020603050405020304" pitchFamily="18" charset="0"/>
              </a:rPr>
              <a:t>、</a:t>
            </a:r>
            <a:r>
              <a:rPr lang="en-US" altLang="zh-CN" sz="2000" dirty="0" err="1" smtClean="0">
                <a:latin typeface="Times New Roman" panose="02020603050405020304" pitchFamily="18" charset="0"/>
              </a:rPr>
              <a:t>cw</a:t>
            </a:r>
            <a:endParaRPr lang="en-US" altLang="zh-CN" sz="2000" dirty="0" smtClean="0">
              <a:latin typeface="Times New Roman" panose="02020603050405020304" pitchFamily="18" charset="0"/>
            </a:endParaRPr>
          </a:p>
          <a:p>
            <a:pPr algn="l"/>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分别代表背包中当前物品的价值和重量。</a:t>
            </a:r>
            <a:endParaRPr lang="en-US" altLang="zh-CN" sz="2000" dirty="0" smtClean="0">
              <a:latin typeface="Times New Roman" panose="02020603050405020304" pitchFamily="18" charset="0"/>
            </a:endParaRPr>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ultim0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multim01</Template>
  <TotalTime>0</TotalTime>
  <Words>10530</Words>
  <Application>WPS 演示</Application>
  <PresentationFormat>全屏显示(4:3)</PresentationFormat>
  <Paragraphs>1147</Paragraphs>
  <Slides>24</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10</vt:i4>
      </vt:variant>
      <vt:variant>
        <vt:lpstr>幻灯片标题</vt:lpstr>
      </vt:variant>
      <vt:variant>
        <vt:i4>24</vt:i4>
      </vt:variant>
    </vt:vector>
  </HeadingPairs>
  <TitlesOfParts>
    <vt:vector size="44" baseType="lpstr">
      <vt:lpstr>Arial</vt:lpstr>
      <vt:lpstr>宋体</vt:lpstr>
      <vt:lpstr>Wingdings</vt:lpstr>
      <vt:lpstr>Garamond</vt:lpstr>
      <vt:lpstr>Times New Roman</vt:lpstr>
      <vt:lpstr>Tahoma</vt:lpstr>
      <vt:lpstr>Symbol</vt:lpstr>
      <vt:lpstr>微软雅黑</vt:lpstr>
      <vt:lpstr>Arial Unicode MS</vt:lpstr>
      <vt:lpstr>multim01</vt:lpstr>
      <vt:lpstr>Equation.3</vt:lpstr>
      <vt:lpstr>Equation.3</vt:lpstr>
      <vt:lpstr>Equation.3</vt:lpstr>
      <vt:lpstr>Equation.3</vt:lpstr>
      <vt:lpstr>Equation.3</vt:lpstr>
      <vt:lpstr>Equation.3</vt:lpstr>
      <vt:lpstr>Equation.3</vt:lpstr>
      <vt:lpstr>Equation.3</vt:lpstr>
      <vt:lpstr>Equation.3</vt:lpstr>
      <vt:lpstr>Equation.3</vt:lpstr>
      <vt:lpstr>第六章 回溯算法</vt:lpstr>
      <vt:lpstr>回溯算法的基本思想</vt:lpstr>
      <vt:lpstr>回溯算法的基本思想</vt:lpstr>
      <vt:lpstr>回溯算法的基本思想</vt:lpstr>
      <vt:lpstr>第六章 回溯算法</vt:lpstr>
      <vt:lpstr>定和子集问题</vt:lpstr>
      <vt:lpstr>定和子集问题</vt:lpstr>
      <vt:lpstr>第六章 回溯算法</vt:lpstr>
      <vt:lpstr>0/1背包问题</vt:lpstr>
      <vt:lpstr>0/1背包问题</vt:lpstr>
      <vt:lpstr>0/1背包问题</vt:lpstr>
      <vt:lpstr>第六章 回溯算法</vt:lpstr>
      <vt:lpstr>n皇后问题</vt:lpstr>
      <vt:lpstr>n皇后问题</vt:lpstr>
      <vt:lpstr>n皇后问题</vt:lpstr>
      <vt:lpstr>回溯算法</vt:lpstr>
      <vt:lpstr>旅行商问题</vt:lpstr>
      <vt:lpstr>旅行商问题</vt:lpstr>
      <vt:lpstr>回溯算法</vt:lpstr>
      <vt:lpstr>图的着色问题</vt:lpstr>
      <vt:lpstr>回溯算法</vt:lpstr>
      <vt:lpstr>回溯算法的效率分析</vt:lpstr>
      <vt:lpstr>回溯算法的效率分析</vt:lpstr>
      <vt:lpstr>回溯算法的效率分析</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概述</dc:title>
  <dc:creator>微软用户</dc:creator>
  <cp:lastModifiedBy>沧澜玄夜</cp:lastModifiedBy>
  <cp:revision>138</cp:revision>
  <cp:lastPrinted>2113-01-01T00:00:00Z</cp:lastPrinted>
  <dcterms:created xsi:type="dcterms:W3CDTF">2015-09-19T01:02:00Z</dcterms:created>
  <dcterms:modified xsi:type="dcterms:W3CDTF">2021-10-17T02:54:05Z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y fmtid="{D5CDD505-2E9C-101B-9397-08002B2CF9AE}" pid="3" name="KSOProductBuildVer">
    <vt:lpwstr>2052-11.1.0.10314</vt:lpwstr>
  </property>
</Properties>
</file>