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5" r:id="rId3"/>
    <p:sldMasterId id="2147483698" r:id="rId4"/>
    <p:sldMasterId id="2147483711" r:id="rId5"/>
    <p:sldMasterId id="2147483736" r:id="rId6"/>
    <p:sldMasterId id="2147483762" r:id="rId7"/>
    <p:sldMasterId id="2147483775" r:id="rId8"/>
    <p:sldMasterId id="2147483814" r:id="rId9"/>
    <p:sldMasterId id="2147483852" r:id="rId10"/>
  </p:sldMasterIdLst>
  <p:notesMasterIdLst>
    <p:notesMasterId r:id="rId36"/>
  </p:notesMasterIdLst>
  <p:sldIdLst>
    <p:sldId id="256" r:id="rId11"/>
    <p:sldId id="482" r:id="rId12"/>
    <p:sldId id="483" r:id="rId13"/>
    <p:sldId id="485" r:id="rId14"/>
    <p:sldId id="497" r:id="rId15"/>
    <p:sldId id="501" r:id="rId16"/>
    <p:sldId id="502" r:id="rId17"/>
    <p:sldId id="503" r:id="rId18"/>
    <p:sldId id="504" r:id="rId19"/>
    <p:sldId id="505" r:id="rId20"/>
    <p:sldId id="506" r:id="rId21"/>
    <p:sldId id="542" r:id="rId22"/>
    <p:sldId id="510" r:id="rId23"/>
    <p:sldId id="511" r:id="rId24"/>
    <p:sldId id="521" r:id="rId25"/>
    <p:sldId id="512" r:id="rId26"/>
    <p:sldId id="523" r:id="rId27"/>
    <p:sldId id="524" r:id="rId28"/>
    <p:sldId id="525" r:id="rId29"/>
    <p:sldId id="526" r:id="rId30"/>
    <p:sldId id="535" r:id="rId31"/>
    <p:sldId id="537" r:id="rId32"/>
    <p:sldId id="536" r:id="rId33"/>
    <p:sldId id="538" r:id="rId34"/>
    <p:sldId id="543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DADD7"/>
    <a:srgbClr val="CC0099"/>
    <a:srgbClr val="990099"/>
    <a:srgbClr val="C9C9FF"/>
    <a:srgbClr val="C1C1FF"/>
    <a:srgbClr val="DDDDFF"/>
    <a:srgbClr val="F3F3FF"/>
    <a:srgbClr val="EFEFFF"/>
    <a:srgbClr val="DED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86436" autoAdjust="0"/>
  </p:normalViewPr>
  <p:slideViewPr>
    <p:cSldViewPr snapToGrid="0">
      <p:cViewPr varScale="1">
        <p:scale>
          <a:sx n="68" d="100"/>
          <a:sy n="68" d="100"/>
        </p:scale>
        <p:origin x="1011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theme" Target="theme/theme1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2020/3/15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72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902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947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812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392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415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61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13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861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153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835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210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875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920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317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1427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434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201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607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308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20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1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602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285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CC745EF-EC24-43F9-80E4-7372CB14086C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9C1D6-B1AC-4107-85F4-0B37E9E54158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21412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66534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02459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245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81001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94633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1446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1130233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5748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58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8951F-BD81-4828-8548-DCD08FEF7C39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5609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7521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12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4303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3988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81502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6323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3599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7679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3087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57-FDAB-40AC-8925-95B849B3B6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AC7F-B4B1-41E3-868D-DBE217AD94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E94F-B4F1-4DE1-908D-CEACF8CB800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5F06-B3B4-4655-804C-D394DD6799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1F85-50A7-44FC-95BF-43C37294BFC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5FFE-7E6B-44BE-A882-3634B1327DC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8D21-BAF7-4EF0-8A0C-993EE79555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66B1-89B0-40CC-94E2-E9D3887B83A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37683-96CB-41A2-BE88-7BF13C1F3C1A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A90-C562-4D68-86C7-E7441F36241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4571-7D90-460D-894B-09F7FBD46B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DA58-CE66-4C52-9493-113D5A378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8C3-9C32-4B40-86DC-0E711BA02D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CB3F-878A-4642-93A2-BAFB0AFC5C2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10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3B61-CFBC-430F-85B4-4C9CE3E5D42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74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FCF5-8A96-4DAB-B3A8-F5E424E297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95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ACF69-F05F-4838-8BFC-CD369747EC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64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BB41-11DE-441E-9B85-598E13DAF08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9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3EBF-86B1-4418-ADA7-DEF4E7BFB5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2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9B091-023F-45B1-A7EF-0082478B6218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ACF8-F759-4878-B1B1-6F5A257F22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012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4329-D2C7-49B8-9B08-A13165361B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475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151A-AE24-4846-A3A8-921851A6AB4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41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D511-CF70-4B54-AB45-49385A9B78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61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1F2C-663B-4CBA-9CEF-0E73A74D1D9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77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34E-951A-4536-89BC-6BADF825F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2413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CDD-17E4-480E-B309-0C25D406EA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37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86D6-C740-4686-91D8-1F3E2A9C1C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88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C1CD-8A77-48ED-AB43-18C5D1AE064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054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264D-2922-426A-A2E4-21ABC0D735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2806A-7225-4D82-B25C-B3111FF3C302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E46D-D7E3-4B94-8CD1-17A4B39F3A2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128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BD59-048F-4B34-89D3-B56AA99C71E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00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F34A-B811-4D2D-A356-21394B1D14E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979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918B-DB77-4ACC-854B-091285D4E48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371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1162-522D-4D23-B4DB-4DE989D891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449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94E-7C17-4A44-B508-31FD301FBB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966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B479-4982-4291-8796-58409899816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17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526A-E276-48B0-9038-5517A1AB244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13468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85DC2A9D-A769-45C9-BED6-A6F8A36648D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525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44D4E714-D3F9-44D4-A3DA-3C3C9E0ABB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3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0F08D-750C-4C87-AE2E-AF1E248393D5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674586DD-1963-4A27-AD4D-F032308DAC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387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D19B-4F08-4375-9B90-FFCD8B1EE9F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695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15D-DCBE-426A-A0C2-13DDDEBDF4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644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FE3-7E3F-4154-AD04-C19D8812C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793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0593-83C9-4A98-85F6-3D46126747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639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1BE4-536E-493A-82F8-C82B889709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662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DEC9-49C8-4829-818A-BBF575230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387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AE69-686A-44FC-A21C-69B494465EC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942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06F5-8A5C-47EE-811E-18B3B28111C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639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1FA8-CA50-4D02-8540-2D265FC513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53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864F2B-1CE5-4413-A61A-DF21FE09A6BF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223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650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874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615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75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555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833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673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056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1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82807-4757-43D3-9D77-060738FB30BD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541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7277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395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2855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2449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5646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8251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92970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641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1DC6E-A819-46A5-9261-35302D6EAEC9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2320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102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2168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121509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4503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393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9388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3960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45895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9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EBD28-52BD-4E87-AB0D-4B099216D196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101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99073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6026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2805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610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751452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98057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7676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3797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10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F925A4C-1434-4E60-B118-CFB175DDF0B9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40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178BFB4-2B10-4FBE-B6AE-36B145E8EC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F88082A5-DAAA-40BC-8E1A-C501AD8E7D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8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28BCC91-89F8-4CE3-92D7-F359DEFF1F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8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A42C2A16-C986-443B-94DB-9385F6B981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9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5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59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7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7664" y="2043276"/>
            <a:ext cx="7560840" cy="2010569"/>
          </a:xfrm>
        </p:spPr>
        <p:txBody>
          <a:bodyPr/>
          <a:lstStyle/>
          <a:p>
            <a:r>
              <a:rPr lang="zh-CN" altLang="en-US" dirty="0" smtClean="0"/>
              <a:t>第四章 网络互联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50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20" name="内容占位符 5"/>
          <p:cNvGraphicFramePr>
            <a:graphicFrameLocks/>
          </p:cNvGraphicFramePr>
          <p:nvPr>
            <p:extLst/>
          </p:nvPr>
        </p:nvGraphicFramePr>
        <p:xfrm>
          <a:off x="2046696" y="5057444"/>
          <a:ext cx="5760000" cy="37084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1110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多播地址 </a:t>
                      </a:r>
                      <a:r>
                        <a:rPr lang="en-US" altLang="zh-CN" sz="1600" b="0" dirty="0" smtClean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(Multicast</a:t>
                      </a:r>
                      <a:r>
                        <a:rPr lang="en-US" altLang="zh-CN" sz="1600" b="0" baseline="0" dirty="0" smtClean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 Addresses)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ea typeface="华文楷体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内容占位符 5"/>
          <p:cNvGraphicFramePr>
            <a:graphicFrameLocks/>
          </p:cNvGraphicFramePr>
          <p:nvPr>
            <p:extLst/>
          </p:nvPr>
        </p:nvGraphicFramePr>
        <p:xfrm>
          <a:off x="2046696" y="5872109"/>
          <a:ext cx="5760000" cy="37084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1600" b="0" baseline="0" dirty="0" smtClean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保留 </a:t>
                      </a:r>
                      <a:r>
                        <a:rPr lang="en-US" altLang="zh-CN" sz="1600" b="0" baseline="0" dirty="0" smtClean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(Reserved for experiments)</a:t>
                      </a:r>
                      <a:endParaRPr lang="zh-CN" altLang="en-US" sz="1600" b="0" baseline="0" dirty="0">
                        <a:solidFill>
                          <a:schemeClr val="bg1"/>
                        </a:solidFill>
                        <a:ea typeface="华文楷体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48192" y="1643860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rPr>
              <a:t>A</a:t>
            </a:r>
            <a:r>
              <a:rPr lang="zh-CN" altLang="en-US" sz="2000" dirty="0" smtClean="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rPr>
              <a:t>类地址</a:t>
            </a:r>
            <a:endParaRPr lang="zh-CN" altLang="en-US" sz="2000" dirty="0">
              <a:solidFill>
                <a:prstClr val="black"/>
              </a:solidFill>
              <a:latin typeface="Calibri" panose="020F0502020204030204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48192" y="2779000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/>
              <a:t>B</a:t>
            </a:r>
            <a:r>
              <a:rPr lang="zh-CN" altLang="en-US" dirty="0" smtClean="0"/>
              <a:t>类地址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48192" y="3901948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/>
              <a:t>C</a:t>
            </a:r>
            <a:r>
              <a:rPr lang="zh-CN" altLang="en-US" dirty="0" smtClean="0"/>
              <a:t>类地址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748192" y="5037088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/>
              <a:t>D</a:t>
            </a:r>
            <a:r>
              <a:rPr lang="zh-CN" altLang="en-US" dirty="0" smtClean="0"/>
              <a:t>类地址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48192" y="5843044"/>
            <a:ext cx="1079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/>
              <a:t>E</a:t>
            </a:r>
            <a:r>
              <a:rPr lang="zh-CN" altLang="en-US" dirty="0" smtClean="0"/>
              <a:t>类地址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046696" y="1638092"/>
            <a:ext cx="5788280" cy="989484"/>
            <a:chOff x="2046696" y="1638092"/>
            <a:chExt cx="5788280" cy="989484"/>
          </a:xfrm>
        </p:grpSpPr>
        <p:graphicFrame>
          <p:nvGraphicFramePr>
            <p:cNvPr id="17" name="内容占位符 5"/>
            <p:cNvGraphicFramePr>
              <a:graphicFrameLocks/>
            </p:cNvGraphicFramePr>
            <p:nvPr>
              <p:extLst/>
            </p:nvPr>
          </p:nvGraphicFramePr>
          <p:xfrm>
            <a:off x="2046696" y="1638092"/>
            <a:ext cx="5788280" cy="370840"/>
          </p:xfrm>
          <a:graphic>
            <a:graphicData uri="http://schemas.openxmlformats.org/drawingml/2006/table">
              <a:tbl>
                <a:tblPr firstRow="1" bandRow="1"/>
                <a:tblGrid>
                  <a:gridCol w="20828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6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320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A9D18E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Network</a:t>
                        </a:r>
                        <a:r>
                          <a:rPr lang="en-US" altLang="zh-CN" sz="1600" b="0" baseline="0" dirty="0" smtClean="0">
                            <a:solidFill>
                              <a:schemeClr val="tx1"/>
                            </a:solidFill>
                          </a:rPr>
                          <a:t>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Host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2046696" y="2143668"/>
              <a:ext cx="1466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2409362" y="2039210"/>
              <a:ext cx="740973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net-id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8 </a:t>
              </a:r>
              <a:r>
                <a:rPr kumimoji="1" lang="zh-CN" altLang="en-US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3513002" y="2027780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>
              <a:off x="2046696" y="2008932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5" name="Line 5"/>
            <p:cNvSpPr>
              <a:spLocks noChangeShapeType="1"/>
            </p:cNvSpPr>
            <p:nvPr/>
          </p:nvSpPr>
          <p:spPr bwMode="auto">
            <a:xfrm>
              <a:off x="3513002" y="2143556"/>
              <a:ext cx="42936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5034103" y="2039098"/>
              <a:ext cx="835807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host-id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24 </a:t>
              </a:r>
              <a:r>
                <a:rPr kumimoji="1" lang="zh-CN" altLang="en-US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37" name="Line 22"/>
            <p:cNvSpPr>
              <a:spLocks noChangeShapeType="1"/>
            </p:cNvSpPr>
            <p:nvPr/>
          </p:nvSpPr>
          <p:spPr bwMode="auto">
            <a:xfrm>
              <a:off x="7806696" y="2027668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46696" y="2781940"/>
            <a:ext cx="5766096" cy="985588"/>
            <a:chOff x="2046696" y="2781940"/>
            <a:chExt cx="5766096" cy="985588"/>
          </a:xfrm>
        </p:grpSpPr>
        <p:graphicFrame>
          <p:nvGraphicFramePr>
            <p:cNvPr id="18" name="内容占位符 5"/>
            <p:cNvGraphicFramePr>
              <a:graphicFrameLocks/>
            </p:cNvGraphicFramePr>
            <p:nvPr>
              <p:extLst/>
            </p:nvPr>
          </p:nvGraphicFramePr>
          <p:xfrm>
            <a:off x="2046696" y="2781940"/>
            <a:ext cx="5760000" cy="370840"/>
          </p:xfrm>
          <a:graphic>
            <a:graphicData uri="http://schemas.openxmlformats.org/drawingml/2006/table">
              <a:tbl>
                <a:tblPr firstRow="1" bandRow="1"/>
                <a:tblGrid>
                  <a:gridCol w="41334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6665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880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10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A9D18E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Network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Host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38" name="Line 5"/>
            <p:cNvSpPr>
              <a:spLocks noChangeShapeType="1"/>
            </p:cNvSpPr>
            <p:nvPr/>
          </p:nvSpPr>
          <p:spPr bwMode="auto">
            <a:xfrm>
              <a:off x="2052792" y="3283620"/>
              <a:ext cx="2856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3025058" y="3179162"/>
              <a:ext cx="740973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net-id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16 </a:t>
              </a:r>
              <a:r>
                <a:rPr kumimoji="1" lang="zh-CN" altLang="en-US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4908986" y="3167732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2052792" y="3148884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2" name="Line 5"/>
            <p:cNvSpPr>
              <a:spLocks noChangeShapeType="1"/>
            </p:cNvSpPr>
            <p:nvPr/>
          </p:nvSpPr>
          <p:spPr bwMode="auto">
            <a:xfrm>
              <a:off x="4908986" y="3283508"/>
              <a:ext cx="29038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5771719" y="3179050"/>
              <a:ext cx="835807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host-id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16</a:t>
              </a:r>
              <a:r>
                <a:rPr kumimoji="1" lang="zh-CN" altLang="en-US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>
              <a:off x="7812792" y="3167620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046696" y="3913596"/>
            <a:ext cx="5760000" cy="993884"/>
            <a:chOff x="2046696" y="3913596"/>
            <a:chExt cx="5760000" cy="993884"/>
          </a:xfrm>
        </p:grpSpPr>
        <p:graphicFrame>
          <p:nvGraphicFramePr>
            <p:cNvPr id="19" name="内容占位符 5"/>
            <p:cNvGraphicFramePr>
              <a:graphicFrameLocks/>
            </p:cNvGraphicFramePr>
            <p:nvPr>
              <p:extLst/>
            </p:nvPr>
          </p:nvGraphicFramePr>
          <p:xfrm>
            <a:off x="2046696" y="3913596"/>
            <a:ext cx="5760000" cy="370840"/>
          </p:xfrm>
          <a:graphic>
            <a:graphicData uri="http://schemas.openxmlformats.org/drawingml/2006/table">
              <a:tbl>
                <a:tblPr firstRow="1" bandRow="1"/>
                <a:tblGrid>
                  <a:gridCol w="540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78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440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110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A9D18E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Network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Host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5" name="Line 5"/>
            <p:cNvSpPr>
              <a:spLocks noChangeShapeType="1"/>
            </p:cNvSpPr>
            <p:nvPr/>
          </p:nvSpPr>
          <p:spPr bwMode="auto">
            <a:xfrm>
              <a:off x="2046696" y="4435764"/>
              <a:ext cx="43070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dirty="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4116242" y="4319114"/>
              <a:ext cx="740973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net-id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24 </a:t>
              </a:r>
              <a:r>
                <a:rPr kumimoji="1" lang="zh-CN" altLang="en-US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6353738" y="4319876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8" name="Line 22"/>
            <p:cNvSpPr>
              <a:spLocks noChangeShapeType="1"/>
            </p:cNvSpPr>
            <p:nvPr/>
          </p:nvSpPr>
          <p:spPr bwMode="auto">
            <a:xfrm>
              <a:off x="2046696" y="4301028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9" name="Line 5"/>
            <p:cNvSpPr>
              <a:spLocks noChangeShapeType="1"/>
            </p:cNvSpPr>
            <p:nvPr/>
          </p:nvSpPr>
          <p:spPr bwMode="auto">
            <a:xfrm>
              <a:off x="6353738" y="4435652"/>
              <a:ext cx="14529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6655639" y="4319002"/>
              <a:ext cx="835807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host-id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8</a:t>
              </a:r>
              <a:r>
                <a:rPr kumimoji="1" lang="zh-CN" altLang="en-US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7806696" y="4319764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52" name="圆角矩形标注 51"/>
          <p:cNvSpPr/>
          <p:nvPr/>
        </p:nvSpPr>
        <p:spPr>
          <a:xfrm>
            <a:off x="1868922" y="3155611"/>
            <a:ext cx="6330361" cy="885883"/>
          </a:xfrm>
          <a:prstGeom prst="wedgeRoundRectCallout">
            <a:avLst>
              <a:gd name="adj1" fmla="val -58114"/>
              <a:gd name="adj2" fmla="val 265664"/>
              <a:gd name="adj3" fmla="val 16667"/>
            </a:avLst>
          </a:prstGeom>
          <a:solidFill>
            <a:srgbClr val="3333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E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类地址：保留为今后使用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0068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常用的三类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83927"/>
              </p:ext>
            </p:extLst>
          </p:nvPr>
        </p:nvGraphicFramePr>
        <p:xfrm>
          <a:off x="341375" y="1858714"/>
          <a:ext cx="854907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6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6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6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68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820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网络类别</a:t>
                      </a:r>
                      <a:endParaRPr lang="zh-CN" altLang="en-US" sz="18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最大网络数</a:t>
                      </a:r>
                      <a:endParaRPr lang="zh-CN" altLang="en-US" sz="18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第一个可用的网络号</a:t>
                      </a:r>
                      <a:endParaRPr lang="zh-CN" altLang="en-US" sz="18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最后一个可用的网络号</a:t>
                      </a:r>
                      <a:endParaRPr lang="zh-CN" altLang="en-US" sz="18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每个网络中最大的主机数</a:t>
                      </a:r>
                      <a:endParaRPr lang="zh-CN" altLang="en-US" sz="18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在整个</a:t>
                      </a:r>
                      <a:r>
                        <a:rPr lang="en-US" altLang="zh-CN" sz="18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IP</a:t>
                      </a:r>
                      <a:r>
                        <a:rPr lang="zh-CN" altLang="en-US" sz="18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地址空间的比率</a:t>
                      </a:r>
                      <a:endParaRPr lang="zh-CN" altLang="en-US" sz="18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568"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A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类</a:t>
                      </a:r>
                      <a:endParaRPr lang="zh-CN" alt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126</a:t>
                      </a:r>
                    </a:p>
                    <a:p>
                      <a:pPr mar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 (2</a:t>
                      </a:r>
                      <a:r>
                        <a:rPr lang="en-US" altLang="zh-CN" sz="1800" kern="1200" baseline="30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r>
                        <a:rPr lang="en-US" altLang="zh-CN" sz="1800" kern="12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 – 2) </a:t>
                      </a:r>
                      <a:endParaRPr lang="zh-CN" altLang="en-US" sz="1800" kern="1200" baseline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1.</a:t>
                      </a:r>
                    </a:p>
                    <a:p>
                      <a:pPr mar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 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（</a:t>
                      </a:r>
                      <a:r>
                        <a:rPr lang="en-US" altLang="zh-CN" sz="1800" kern="120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0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0000001. 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）</a:t>
                      </a:r>
                      <a:endParaRPr lang="zh-CN" altLang="en-US" sz="18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126.</a:t>
                      </a:r>
                    </a:p>
                    <a:p>
                      <a:pPr marL="0" marR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（</a:t>
                      </a:r>
                      <a:r>
                        <a:rPr lang="en-US" altLang="zh-CN" sz="1800" kern="120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0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1111110. 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）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16,777,214</a:t>
                      </a:r>
                    </a:p>
                    <a:p>
                      <a:pPr marL="0" marR="0" indent="0" algn="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(2</a:t>
                      </a:r>
                      <a:r>
                        <a:rPr lang="en-US" altLang="zh-CN" sz="1800" kern="1200" baseline="30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24</a:t>
                      </a:r>
                      <a:r>
                        <a:rPr lang="en-US" altLang="zh-CN" sz="1800" kern="12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 – 2) </a:t>
                      </a:r>
                      <a:endParaRPr lang="zh-CN" altLang="en-US" sz="1800" kern="1200" baseline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50%</a:t>
                      </a:r>
                    </a:p>
                    <a:p>
                      <a:pPr marL="0" marR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(2</a:t>
                      </a:r>
                      <a:r>
                        <a:rPr lang="en-US" altLang="zh-CN" sz="1800" kern="1200" baseline="30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31</a:t>
                      </a:r>
                      <a:r>
                        <a:rPr lang="en-US" altLang="zh-CN" sz="1800" kern="12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/2</a:t>
                      </a:r>
                      <a:r>
                        <a:rPr lang="en-US" altLang="zh-CN" sz="1800" kern="1200" baseline="30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32</a:t>
                      </a:r>
                      <a:r>
                        <a:rPr lang="en-US" altLang="zh-CN" sz="1800" kern="12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) </a:t>
                      </a:r>
                      <a:endParaRPr lang="zh-CN" altLang="en-US" sz="1800" kern="1200" baseline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5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B</a:t>
                      </a:r>
                      <a:r>
                        <a:rPr lang="zh-CN" altLang="en-US" sz="18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类</a:t>
                      </a:r>
                      <a:endParaRPr lang="zh-CN" altLang="en-US" sz="18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16,383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(</a:t>
                      </a:r>
                      <a:r>
                        <a:rPr lang="en-US" altLang="zh-CN" sz="1800" kern="12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r>
                        <a:rPr lang="en-US" altLang="zh-CN" sz="1800" kern="1200" baseline="30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14</a:t>
                      </a:r>
                      <a:r>
                        <a:rPr lang="en-US" altLang="zh-CN" sz="1800" kern="12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 – 1</a:t>
                      </a:r>
                      <a:r>
                        <a:rPr lang="en-US" altLang="zh-CN" sz="18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) </a:t>
                      </a:r>
                      <a:endParaRPr lang="zh-CN" altLang="en-US" sz="1800" baseline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128.1. </a:t>
                      </a:r>
                    </a:p>
                    <a:p>
                      <a:pPr marL="0" marR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（</a:t>
                      </a:r>
                      <a:r>
                        <a:rPr lang="en-US" altLang="zh-CN" sz="1600" kern="120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000000.00000001. </a:t>
                      </a:r>
                      <a:r>
                        <a:rPr lang="zh-CN" altLang="en-US" sz="16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）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191.255.</a:t>
                      </a:r>
                    </a:p>
                    <a:p>
                      <a:pPr marL="0" marR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（</a:t>
                      </a:r>
                      <a:r>
                        <a:rPr lang="en-US" altLang="zh-CN" sz="1800" kern="120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111111.11111111. 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）</a:t>
                      </a:r>
                      <a:endParaRPr lang="zh-CN" altLang="en-US" sz="180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65,534</a:t>
                      </a:r>
                    </a:p>
                    <a:p>
                      <a:pPr marL="0" marR="0" indent="0" algn="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(2</a:t>
                      </a:r>
                      <a:r>
                        <a:rPr lang="en-US" altLang="zh-CN" sz="1800" kern="1200" baseline="30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16</a:t>
                      </a:r>
                      <a:r>
                        <a:rPr lang="en-US" altLang="zh-CN" sz="1800" kern="12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 – 2) </a:t>
                      </a:r>
                      <a:endParaRPr lang="zh-CN" altLang="en-US" sz="1800" kern="1200" baseline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25%</a:t>
                      </a:r>
                    </a:p>
                    <a:p>
                      <a:pPr marL="0" marR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(2</a:t>
                      </a:r>
                      <a:r>
                        <a:rPr lang="en-US" altLang="zh-CN" sz="1800" kern="1200" baseline="30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30</a:t>
                      </a:r>
                      <a:r>
                        <a:rPr lang="en-US" altLang="zh-CN" sz="1800" kern="12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/2</a:t>
                      </a:r>
                      <a:r>
                        <a:rPr lang="en-US" altLang="zh-CN" sz="1800" kern="1200" baseline="30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32</a:t>
                      </a:r>
                      <a:r>
                        <a:rPr lang="en-US" altLang="zh-CN" sz="1800" kern="12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) </a:t>
                      </a:r>
                      <a:endParaRPr lang="zh-CN" altLang="en-US" sz="1800" kern="1200" baseline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5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C</a:t>
                      </a:r>
                      <a:r>
                        <a:rPr lang="zh-CN" altLang="en-US" sz="18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类</a:t>
                      </a:r>
                      <a:endParaRPr lang="zh-CN" altLang="en-US" sz="18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2,097,151</a:t>
                      </a:r>
                    </a:p>
                    <a:p>
                      <a:pPr marL="0" marR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(</a:t>
                      </a:r>
                      <a:r>
                        <a:rPr lang="en-US" altLang="zh-CN" sz="1800" kern="12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r>
                        <a:rPr lang="en-US" altLang="zh-CN" sz="1800" kern="1200" baseline="30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21</a:t>
                      </a:r>
                      <a:r>
                        <a:rPr lang="en-US" altLang="zh-CN" sz="1800" kern="12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 – 1</a:t>
                      </a:r>
                      <a:r>
                        <a:rPr lang="en-US" altLang="zh-CN" sz="18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) </a:t>
                      </a:r>
                      <a:endParaRPr lang="zh-CN" altLang="en-US" sz="1800" baseline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192.0.1.</a:t>
                      </a:r>
                    </a:p>
                    <a:p>
                      <a:pPr marL="0" marR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（</a:t>
                      </a:r>
                      <a:r>
                        <a:rPr lang="en-US" altLang="zh-CN" sz="1800" kern="120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110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000000.00000000.00000001.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）</a:t>
                      </a:r>
                      <a:endParaRPr lang="zh-CN" altLang="en-US" sz="180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223.255.255.</a:t>
                      </a:r>
                    </a:p>
                    <a:p>
                      <a:pPr marL="0" marR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（</a:t>
                      </a:r>
                      <a:r>
                        <a:rPr lang="en-US" altLang="zh-CN" sz="1800" kern="120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110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11111.11111111.11111111.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）</a:t>
                      </a:r>
                      <a:endParaRPr lang="zh-CN" altLang="en-US" sz="180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254</a:t>
                      </a: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(2</a:t>
                      </a:r>
                      <a:r>
                        <a:rPr lang="en-US" altLang="zh-CN" sz="1800" kern="1200" baseline="30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8</a:t>
                      </a:r>
                      <a:r>
                        <a:rPr lang="en-US" altLang="zh-CN" sz="1800" kern="12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 – 2)</a:t>
                      </a:r>
                      <a:endParaRPr lang="zh-CN" altLang="en-US" sz="18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12.5%</a:t>
                      </a:r>
                    </a:p>
                    <a:p>
                      <a:pPr marL="0" marR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(2</a:t>
                      </a:r>
                      <a:r>
                        <a:rPr lang="en-US" altLang="zh-CN" sz="1800" kern="1200" baseline="30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29</a:t>
                      </a:r>
                      <a:r>
                        <a:rPr lang="en-US" altLang="zh-CN" sz="1800" kern="12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/2</a:t>
                      </a:r>
                      <a:r>
                        <a:rPr lang="en-US" altLang="zh-CN" sz="1800" kern="1200" baseline="30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32</a:t>
                      </a:r>
                      <a:r>
                        <a:rPr lang="en-US" altLang="zh-CN" sz="1800" kern="12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)</a:t>
                      </a:r>
                      <a:endParaRPr lang="zh-CN" altLang="en-US" sz="18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圆角矩形标注 7"/>
          <p:cNvSpPr/>
          <p:nvPr/>
        </p:nvSpPr>
        <p:spPr>
          <a:xfrm>
            <a:off x="582168" y="566929"/>
            <a:ext cx="8317426" cy="1040684"/>
          </a:xfrm>
          <a:prstGeom prst="wedgeRoundRectCallout">
            <a:avLst>
              <a:gd name="adj1" fmla="val -34858"/>
              <a:gd name="adj2" fmla="val 193590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网络号全</a:t>
            </a:r>
            <a:r>
              <a:rPr lang="en-US" altLang="zh-CN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0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</a:t>
            </a:r>
            <a:r>
              <a:rPr lang="en-US" altLang="zh-CN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200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地址保留</a:t>
            </a:r>
            <a:endParaRPr lang="en-US" altLang="zh-CN" sz="20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网络号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全</a:t>
            </a:r>
            <a:r>
              <a:rPr lang="en-US" altLang="zh-CN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保留为环回地址，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如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类地址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</a:t>
            </a:r>
            <a:r>
              <a:rPr lang="en-US" altLang="zh-CN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127. 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01111111.)</a:t>
            </a:r>
            <a:endParaRPr lang="en-US" altLang="zh-CN" sz="2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19328" y="597409"/>
            <a:ext cx="8317426" cy="1040684"/>
          </a:xfrm>
          <a:prstGeom prst="wedgeRoundRectCallout">
            <a:avLst>
              <a:gd name="adj1" fmla="val 26560"/>
              <a:gd name="adj2" fmla="val 174552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主机全</a:t>
            </a:r>
            <a:r>
              <a:rPr lang="en-US" altLang="zh-CN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0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</a:t>
            </a:r>
            <a:r>
              <a:rPr lang="en-US" altLang="zh-CN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地址，为</a:t>
            </a:r>
            <a:r>
              <a:rPr lang="en-US" altLang="zh-CN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“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网络地址</a:t>
            </a:r>
            <a:r>
              <a:rPr lang="en-US" altLang="zh-CN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”</a:t>
            </a:r>
          </a:p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主机号全</a:t>
            </a:r>
            <a:r>
              <a:rPr lang="en-US" altLang="zh-CN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地址，表示该网络内的所有地址，即广播地址</a:t>
            </a:r>
            <a:endParaRPr lang="en-US" altLang="zh-CN" sz="2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2011680" y="1638092"/>
            <a:ext cx="4596384" cy="1040684"/>
          </a:xfrm>
          <a:prstGeom prst="wedgeRoundRectCallout">
            <a:avLst>
              <a:gd name="adj1" fmla="val -49611"/>
              <a:gd name="adj2" fmla="val 193883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128.0. (</a:t>
            </a:r>
            <a:r>
              <a:rPr lang="en-US" altLang="zh-CN" sz="2000" dirty="0" smtClean="0">
                <a:solidFill>
                  <a:srgbClr val="FFFF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10</a:t>
            </a:r>
            <a:r>
              <a:rPr lang="en-US" altLang="zh-CN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000000.00000000)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不分配</a:t>
            </a:r>
            <a:endParaRPr lang="en-US" altLang="zh-CN" sz="20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2462785" y="1338372"/>
            <a:ext cx="5815584" cy="1040684"/>
          </a:xfrm>
          <a:prstGeom prst="wedgeRoundRectCallout">
            <a:avLst>
              <a:gd name="adj1" fmla="val -59654"/>
              <a:gd name="adj2" fmla="val 359363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192.0.0. (</a:t>
            </a:r>
            <a:r>
              <a:rPr lang="en-US" altLang="zh-CN" sz="2000" dirty="0" smtClean="0">
                <a:solidFill>
                  <a:srgbClr val="FFFF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110</a:t>
            </a:r>
            <a:r>
              <a:rPr lang="en-US" altLang="zh-CN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00000.00000000.00000000)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不分配</a:t>
            </a:r>
            <a:endParaRPr lang="en-US" altLang="zh-CN" sz="20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9931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私有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826249"/>
              </p:ext>
            </p:extLst>
          </p:nvPr>
        </p:nvGraphicFramePr>
        <p:xfrm>
          <a:off x="936976" y="2262369"/>
          <a:ext cx="7620002" cy="4434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8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0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4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网络类别</a:t>
                      </a:r>
                      <a:endParaRPr lang="zh-CN" altLang="en-US" sz="18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地址范围</a:t>
                      </a:r>
                      <a:endParaRPr lang="zh-CN" altLang="en-US" sz="18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所含网络数</a:t>
                      </a:r>
                      <a:endParaRPr lang="zh-CN" altLang="en-US" sz="18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798"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A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类</a:t>
                      </a:r>
                      <a:endParaRPr lang="zh-CN" alt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10.0.0.0 ~ 10.255.255.255</a:t>
                      </a:r>
                    </a:p>
                    <a:p>
                      <a:pPr mar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(</a:t>
                      </a:r>
                      <a:r>
                        <a:rPr lang="en-US" altLang="zh-CN" sz="1800" kern="12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00001010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.00000000.00000000.00000000 </a:t>
                      </a:r>
                    </a:p>
                    <a:p>
                      <a:pPr mar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~ </a:t>
                      </a:r>
                      <a:r>
                        <a:rPr lang="en-US" altLang="zh-CN" sz="1800" kern="12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00001010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.11111111. 11111111. 11111111)</a:t>
                      </a:r>
                      <a:endParaRPr lang="zh-CN" altLang="en-US" sz="18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30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B</a:t>
                      </a:r>
                      <a:r>
                        <a:rPr lang="zh-CN" altLang="en-US" sz="18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类</a:t>
                      </a:r>
                      <a:endParaRPr lang="zh-CN" altLang="en-US" sz="18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172.16.0.0 ~ 172.31.255.255</a:t>
                      </a:r>
                    </a:p>
                    <a:p>
                      <a:pPr mar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(</a:t>
                      </a:r>
                      <a:r>
                        <a:rPr lang="en-US" altLang="zh-CN" sz="1800" kern="12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10101100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.</a:t>
                      </a:r>
                      <a:r>
                        <a:rPr lang="en-US" altLang="zh-CN" sz="1800" kern="12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0001</a:t>
                      </a:r>
                      <a:r>
                        <a:rPr lang="en-US" altLang="zh-CN" sz="1800" kern="120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0000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.00000000.00000000 </a:t>
                      </a:r>
                    </a:p>
                    <a:p>
                      <a:pPr mar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~ </a:t>
                      </a:r>
                      <a:r>
                        <a:rPr lang="en-US" altLang="zh-CN" sz="1800" kern="12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10101100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.</a:t>
                      </a:r>
                      <a:r>
                        <a:rPr lang="en-US" altLang="zh-CN" sz="1800" kern="12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0001</a:t>
                      </a:r>
                      <a:r>
                        <a:rPr lang="en-US" altLang="zh-CN" sz="1800" kern="120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1111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.11111111.11111111)</a:t>
                      </a:r>
                      <a:endParaRPr lang="zh-CN" altLang="en-US" sz="1800" kern="120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16</a:t>
                      </a:r>
                    </a:p>
                    <a:p>
                      <a:pPr mar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（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r>
                        <a:rPr lang="en-US" altLang="zh-CN" sz="1800" kern="1200" baseline="30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）</a:t>
                      </a:r>
                      <a:endParaRPr lang="zh-CN" altLang="en-US" sz="18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30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C</a:t>
                      </a:r>
                      <a:r>
                        <a:rPr lang="zh-CN" altLang="en-US" sz="18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类</a:t>
                      </a:r>
                      <a:endParaRPr lang="zh-CN" altLang="en-US" sz="18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192.168.0.0 ~ 192.168.255.255</a:t>
                      </a:r>
                    </a:p>
                    <a:p>
                      <a:pPr mar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(</a:t>
                      </a:r>
                      <a:r>
                        <a:rPr lang="en-US" altLang="zh-CN" sz="1800" kern="12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11000000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.</a:t>
                      </a:r>
                      <a:r>
                        <a:rPr lang="en-US" altLang="zh-CN" sz="1800" kern="12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10101000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.00000000.00000000 </a:t>
                      </a:r>
                    </a:p>
                    <a:p>
                      <a:pPr mar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~ </a:t>
                      </a:r>
                      <a:r>
                        <a:rPr lang="en-US" altLang="zh-CN" sz="1800" kern="12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11000000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.</a:t>
                      </a:r>
                      <a:r>
                        <a:rPr lang="en-US" altLang="zh-CN" sz="1800" kern="12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10101000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.11111111.11111111)</a:t>
                      </a:r>
                      <a:endParaRPr lang="zh-CN" altLang="en-US" sz="1800" kern="120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256</a:t>
                      </a:r>
                    </a:p>
                    <a:p>
                      <a:pPr marL="0" marR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（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r>
                        <a:rPr lang="en-US" altLang="zh-CN" sz="1800" kern="1200" baseline="30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8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）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810542"/>
          </a:xfrm>
        </p:spPr>
        <p:txBody>
          <a:bodyPr/>
          <a:lstStyle/>
          <a:p>
            <a:r>
              <a:rPr lang="zh-CN" altLang="en-US" dirty="0"/>
              <a:t>有一些特定地址没有被分配</a:t>
            </a:r>
            <a:r>
              <a:rPr lang="zh-CN" altLang="en-US" dirty="0" smtClean="0"/>
              <a:t>，被称为私有地址 </a:t>
            </a:r>
            <a:r>
              <a:rPr lang="en-US" altLang="zh-CN" sz="2000" dirty="0" smtClean="0"/>
              <a:t>(private address</a:t>
            </a:r>
            <a:r>
              <a:rPr lang="en-US" altLang="zh-CN" sz="2000" dirty="0"/>
              <a:t>)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1302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地址的重要特点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4541294"/>
          </a:xfrm>
        </p:spPr>
        <p:txBody>
          <a:bodyPr/>
          <a:lstStyle/>
          <a:p>
            <a:r>
              <a:rPr lang="zh-CN" altLang="en-US" dirty="0" smtClean="0"/>
              <a:t>特点一：</a:t>
            </a:r>
            <a:r>
              <a:rPr lang="en-US" altLang="zh-CN" dirty="0" smtClean="0"/>
              <a:t>IP </a:t>
            </a:r>
            <a:r>
              <a:rPr lang="zh-CN" altLang="en-US" dirty="0" smtClean="0"/>
              <a:t>地址为两级的层次结构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方便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地址管理</a:t>
            </a:r>
            <a:endParaRPr lang="en-US" altLang="zh-CN" dirty="0" smtClean="0"/>
          </a:p>
          <a:p>
            <a:pPr marL="1044000" lvl="2">
              <a:lnSpc>
                <a:spcPct val="150000"/>
              </a:lnSpc>
            </a:pPr>
            <a:r>
              <a:rPr lang="en-US" altLang="zh-CN" sz="2000" dirty="0" smtClean="0"/>
              <a:t>IP </a:t>
            </a:r>
            <a:r>
              <a:rPr lang="zh-CN" altLang="en-US" sz="2000" dirty="0"/>
              <a:t>地址管理机构在分配 </a:t>
            </a:r>
            <a:r>
              <a:rPr lang="en-US" altLang="zh-CN" sz="2000" dirty="0"/>
              <a:t>IP </a:t>
            </a:r>
            <a:r>
              <a:rPr lang="zh-CN" altLang="en-US" sz="2000" dirty="0"/>
              <a:t>地址时只分配网络号，而剩下的主机号则由得到该网络号的单位自行</a:t>
            </a:r>
            <a:r>
              <a:rPr lang="zh-CN" altLang="en-US" sz="2000" dirty="0" smtClean="0"/>
              <a:t>分配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spcBef>
                <a:spcPts val="1800"/>
              </a:spcBef>
            </a:pPr>
            <a:r>
              <a:rPr lang="zh-CN" altLang="en-US" dirty="0" smtClean="0"/>
              <a:t>减小路由表存储空间</a:t>
            </a:r>
            <a:endParaRPr lang="en-US" altLang="zh-CN" dirty="0"/>
          </a:p>
          <a:p>
            <a:pPr marL="1044000" lvl="2">
              <a:lnSpc>
                <a:spcPct val="150000"/>
              </a:lnSpc>
            </a:pPr>
            <a:r>
              <a:rPr lang="zh-CN" altLang="en-US" sz="2000" dirty="0"/>
              <a:t>路由器仅根据目的主机所连接的网络号来转发分组（而不考虑目的主机号），这样就可以使路由表中的项目数大幅度</a:t>
            </a:r>
            <a:r>
              <a:rPr lang="zh-CN" altLang="en-US" sz="2000" dirty="0" smtClean="0"/>
              <a:t>减少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0393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地址的重要特点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4541294"/>
          </a:xfrm>
        </p:spPr>
        <p:txBody>
          <a:bodyPr/>
          <a:lstStyle/>
          <a:p>
            <a:r>
              <a:rPr lang="zh-CN" altLang="en-US" dirty="0" smtClean="0"/>
              <a:t>特点</a:t>
            </a:r>
            <a:r>
              <a:rPr lang="zh-CN" altLang="en-US" dirty="0"/>
              <a:t>二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IP </a:t>
            </a:r>
            <a:r>
              <a:rPr lang="zh-CN" altLang="en-US" dirty="0" smtClean="0"/>
              <a:t>地址实际标识的是一个结点和</a:t>
            </a:r>
            <a:r>
              <a:rPr lang="zh-CN" altLang="en-US" dirty="0"/>
              <a:t>一条链路的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接口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当一</a:t>
            </a:r>
            <a:r>
              <a:rPr lang="zh-CN" altLang="en-US" dirty="0" smtClean="0"/>
              <a:t>个结点 </a:t>
            </a:r>
            <a:r>
              <a:rPr lang="en-US" altLang="zh-CN" dirty="0" smtClean="0"/>
              <a:t>(</a:t>
            </a:r>
            <a:r>
              <a:rPr lang="zh-CN" altLang="en-US" dirty="0" smtClean="0"/>
              <a:t>主机或路由器</a:t>
            </a:r>
            <a:r>
              <a:rPr lang="en-US" altLang="zh-CN" dirty="0" smtClean="0"/>
              <a:t>) </a:t>
            </a:r>
            <a:r>
              <a:rPr lang="zh-CN" altLang="en-US" dirty="0" smtClean="0"/>
              <a:t>同时</a:t>
            </a:r>
            <a:r>
              <a:rPr lang="zh-CN" altLang="en-US" dirty="0"/>
              <a:t>连接到两个网络上时</a:t>
            </a:r>
            <a:r>
              <a:rPr lang="zh-CN" altLang="en-US" dirty="0" smtClean="0"/>
              <a:t>，必须</a:t>
            </a:r>
            <a:r>
              <a:rPr lang="zh-CN" altLang="en-US" dirty="0"/>
              <a:t>同时具有两个相应的 </a:t>
            </a:r>
            <a:r>
              <a:rPr lang="en-US" altLang="zh-CN" dirty="0"/>
              <a:t>IP </a:t>
            </a:r>
            <a:r>
              <a:rPr lang="zh-CN" altLang="en-US" dirty="0"/>
              <a:t>地址，其网络号 </a:t>
            </a:r>
            <a:r>
              <a:rPr lang="en-US" altLang="zh-CN" dirty="0"/>
              <a:t>net-id </a:t>
            </a:r>
            <a:r>
              <a:rPr lang="zh-CN" altLang="en-US" dirty="0"/>
              <a:t>必须是不同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1044000" lvl="2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这种主机称为多归属主机</a:t>
            </a:r>
            <a:r>
              <a:rPr lang="en-US" altLang="zh-CN" dirty="0"/>
              <a:t>(</a:t>
            </a:r>
            <a:r>
              <a:rPr lang="en-US" altLang="zh-CN" dirty="0" err="1"/>
              <a:t>multihomed</a:t>
            </a:r>
            <a:r>
              <a:rPr lang="en-US" altLang="zh-CN" dirty="0"/>
              <a:t> host)</a:t>
            </a:r>
          </a:p>
          <a:p>
            <a:pPr lvl="1">
              <a:lnSpc>
                <a:spcPct val="150000"/>
              </a:lnSpc>
              <a:spcBef>
                <a:spcPts val="1800"/>
              </a:spcBef>
            </a:pPr>
            <a:r>
              <a:rPr lang="zh-CN" altLang="en-US" dirty="0"/>
              <a:t>路由器</a:t>
            </a:r>
            <a:r>
              <a:rPr lang="zh-CN" altLang="en-US" dirty="0" smtClean="0"/>
              <a:t>至少</a:t>
            </a:r>
            <a:r>
              <a:rPr lang="zh-CN" altLang="en-US" dirty="0"/>
              <a:t>应当有两个不同的 </a:t>
            </a:r>
            <a:r>
              <a:rPr lang="en-US" altLang="zh-CN" dirty="0"/>
              <a:t>IP 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marL="1044000" lvl="2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 smtClean="0"/>
              <a:t>因为其至少应同时连接</a:t>
            </a:r>
            <a:r>
              <a:rPr lang="zh-CN" altLang="en-US" dirty="0"/>
              <a:t>到两个</a:t>
            </a:r>
            <a:r>
              <a:rPr lang="zh-CN" altLang="en-US" dirty="0" smtClean="0"/>
              <a:t>网络 ，才能</a:t>
            </a:r>
            <a:r>
              <a:rPr lang="zh-CN" altLang="en-US" dirty="0"/>
              <a:t>将 </a:t>
            </a:r>
            <a:r>
              <a:rPr lang="en-US" altLang="zh-CN"/>
              <a:t>IP </a:t>
            </a:r>
            <a:r>
              <a:rPr lang="zh-CN" altLang="en-US" smtClean="0"/>
              <a:t>数据包从</a:t>
            </a:r>
            <a:r>
              <a:rPr lang="zh-CN" altLang="en-US" dirty="0"/>
              <a:t>一个网络转发到另一个</a:t>
            </a:r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2190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6231" y="763508"/>
            <a:ext cx="8510588" cy="5580987"/>
            <a:chOff x="381000" y="965293"/>
            <a:chExt cx="8510588" cy="5580987"/>
          </a:xfrm>
        </p:grpSpPr>
        <p:sp>
          <p:nvSpPr>
            <p:cNvPr id="8" name="AutoShape 350"/>
            <p:cNvSpPr>
              <a:spLocks noChangeArrowheads="1"/>
            </p:cNvSpPr>
            <p:nvPr/>
          </p:nvSpPr>
          <p:spPr bwMode="auto">
            <a:xfrm>
              <a:off x="1350963" y="1793875"/>
              <a:ext cx="6521450" cy="3902075"/>
            </a:xfrm>
            <a:prstGeom prst="roundRect">
              <a:avLst>
                <a:gd name="adj" fmla="val 19163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3055938" y="2538413"/>
              <a:ext cx="4789487" cy="3170237"/>
            </a:xfrm>
            <a:custGeom>
              <a:avLst/>
              <a:gdLst>
                <a:gd name="T0" fmla="*/ 2890513 w 3246"/>
                <a:gd name="T1" fmla="*/ 2023680 h 2165"/>
                <a:gd name="T2" fmla="*/ 3240207 w 3246"/>
                <a:gd name="T3" fmla="*/ 1632709 h 2165"/>
                <a:gd name="T4" fmla="*/ 3443827 w 3246"/>
                <a:gd name="T5" fmla="*/ 1254916 h 2165"/>
                <a:gd name="T6" fmla="*/ 3650398 w 3246"/>
                <a:gd name="T7" fmla="*/ 626726 h 2165"/>
                <a:gd name="T8" fmla="*/ 3666628 w 3246"/>
                <a:gd name="T9" fmla="*/ 581332 h 2165"/>
                <a:gd name="T10" fmla="*/ 3693187 w 3246"/>
                <a:gd name="T11" fmla="*/ 465651 h 2165"/>
                <a:gd name="T12" fmla="*/ 3724173 w 3246"/>
                <a:gd name="T13" fmla="*/ 352899 h 2165"/>
                <a:gd name="T14" fmla="*/ 3746305 w 3246"/>
                <a:gd name="T15" fmla="*/ 310434 h 2165"/>
                <a:gd name="T16" fmla="*/ 3772865 w 3246"/>
                <a:gd name="T17" fmla="*/ 279684 h 2165"/>
                <a:gd name="T18" fmla="*/ 3834836 w 3246"/>
                <a:gd name="T19" fmla="*/ 248933 h 2165"/>
                <a:gd name="T20" fmla="*/ 3880576 w 3246"/>
                <a:gd name="T21" fmla="*/ 225504 h 2165"/>
                <a:gd name="T22" fmla="*/ 3945499 w 3246"/>
                <a:gd name="T23" fmla="*/ 191825 h 2165"/>
                <a:gd name="T24" fmla="*/ 3997141 w 3246"/>
                <a:gd name="T25" fmla="*/ 161074 h 2165"/>
                <a:gd name="T26" fmla="*/ 4060588 w 3246"/>
                <a:gd name="T27" fmla="*/ 115681 h 2165"/>
                <a:gd name="T28" fmla="*/ 4082720 w 3246"/>
                <a:gd name="T29" fmla="*/ 109823 h 2165"/>
                <a:gd name="T30" fmla="*/ 4159447 w 3246"/>
                <a:gd name="T31" fmla="*/ 76144 h 2165"/>
                <a:gd name="T32" fmla="*/ 4247977 w 3246"/>
                <a:gd name="T33" fmla="*/ 39536 h 2165"/>
                <a:gd name="T34" fmla="*/ 4327654 w 3246"/>
                <a:gd name="T35" fmla="*/ 19036 h 2165"/>
                <a:gd name="T36" fmla="*/ 4355689 w 3246"/>
                <a:gd name="T37" fmla="*/ 19036 h 2165"/>
                <a:gd name="T38" fmla="*/ 4386674 w 3246"/>
                <a:gd name="T39" fmla="*/ 8786 h 2165"/>
                <a:gd name="T40" fmla="*/ 4481107 w 3246"/>
                <a:gd name="T41" fmla="*/ 0 h 2165"/>
                <a:gd name="T42" fmla="*/ 4588818 w 3246"/>
                <a:gd name="T43" fmla="*/ 5857 h 2165"/>
                <a:gd name="T44" fmla="*/ 4655216 w 3246"/>
                <a:gd name="T45" fmla="*/ 21965 h 2165"/>
                <a:gd name="T46" fmla="*/ 4689153 w 3246"/>
                <a:gd name="T47" fmla="*/ 36608 h 2165"/>
                <a:gd name="T48" fmla="*/ 4708334 w 3246"/>
                <a:gd name="T49" fmla="*/ 82002 h 2165"/>
                <a:gd name="T50" fmla="*/ 4737844 w 3246"/>
                <a:gd name="T51" fmla="*/ 169860 h 2165"/>
                <a:gd name="T52" fmla="*/ 4780634 w 3246"/>
                <a:gd name="T53" fmla="*/ 402686 h 2165"/>
                <a:gd name="T54" fmla="*/ 4780634 w 3246"/>
                <a:gd name="T55" fmla="*/ 519831 h 2165"/>
                <a:gd name="T56" fmla="*/ 4789487 w 3246"/>
                <a:gd name="T57" fmla="*/ 692620 h 2165"/>
                <a:gd name="T58" fmla="*/ 4771781 w 3246"/>
                <a:gd name="T59" fmla="*/ 1149485 h 2165"/>
                <a:gd name="T60" fmla="*/ 4765879 w 3246"/>
                <a:gd name="T61" fmla="*/ 1468706 h 2165"/>
                <a:gd name="T62" fmla="*/ 4768830 w 3246"/>
                <a:gd name="T63" fmla="*/ 1613673 h 2165"/>
                <a:gd name="T64" fmla="*/ 4754075 w 3246"/>
                <a:gd name="T65" fmla="*/ 1799640 h 2165"/>
                <a:gd name="T66" fmla="*/ 4754075 w 3246"/>
                <a:gd name="T67" fmla="*/ 2098360 h 2165"/>
                <a:gd name="T68" fmla="*/ 4745222 w 3246"/>
                <a:gd name="T69" fmla="*/ 2590369 h 2165"/>
                <a:gd name="T70" fmla="*/ 4479631 w 3246"/>
                <a:gd name="T71" fmla="*/ 2897875 h 2165"/>
                <a:gd name="T72" fmla="*/ 3948450 w 3246"/>
                <a:gd name="T73" fmla="*/ 2924232 h 2165"/>
                <a:gd name="T74" fmla="*/ 2770997 w 3246"/>
                <a:gd name="T75" fmla="*/ 2985734 h 2165"/>
                <a:gd name="T76" fmla="*/ 1521245 w 3246"/>
                <a:gd name="T77" fmla="*/ 3133629 h 2165"/>
                <a:gd name="T78" fmla="*/ 973833 w 3246"/>
                <a:gd name="T79" fmla="*/ 3099950 h 2165"/>
                <a:gd name="T80" fmla="*/ 327562 w 3246"/>
                <a:gd name="T81" fmla="*/ 3117522 h 2165"/>
                <a:gd name="T82" fmla="*/ 0 w 3246"/>
                <a:gd name="T83" fmla="*/ 2906661 h 2165"/>
                <a:gd name="T84" fmla="*/ 53118 w 3246"/>
                <a:gd name="T85" fmla="*/ 2713371 h 2165"/>
                <a:gd name="T86" fmla="*/ 752507 w 3246"/>
                <a:gd name="T87" fmla="*/ 2634299 h 2165"/>
                <a:gd name="T88" fmla="*/ 1531573 w 3246"/>
                <a:gd name="T89" fmla="*/ 2590369 h 2165"/>
                <a:gd name="T90" fmla="*/ 2638202 w 3246"/>
                <a:gd name="T91" fmla="*/ 2334114 h 216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246" h="2165">
                  <a:moveTo>
                    <a:pt x="1926" y="1499"/>
                  </a:moveTo>
                  <a:lnTo>
                    <a:pt x="1959" y="1382"/>
                  </a:lnTo>
                  <a:lnTo>
                    <a:pt x="2016" y="1319"/>
                  </a:lnTo>
                  <a:lnTo>
                    <a:pt x="2196" y="1115"/>
                  </a:lnTo>
                  <a:lnTo>
                    <a:pt x="2256" y="1025"/>
                  </a:lnTo>
                  <a:lnTo>
                    <a:pt x="2334" y="857"/>
                  </a:lnTo>
                  <a:lnTo>
                    <a:pt x="2424" y="635"/>
                  </a:lnTo>
                  <a:lnTo>
                    <a:pt x="2474" y="428"/>
                  </a:lnTo>
                  <a:lnTo>
                    <a:pt x="2478" y="413"/>
                  </a:lnTo>
                  <a:lnTo>
                    <a:pt x="2485" y="397"/>
                  </a:lnTo>
                  <a:lnTo>
                    <a:pt x="2493" y="359"/>
                  </a:lnTo>
                  <a:lnTo>
                    <a:pt x="2503" y="318"/>
                  </a:lnTo>
                  <a:lnTo>
                    <a:pt x="2514" y="278"/>
                  </a:lnTo>
                  <a:lnTo>
                    <a:pt x="2524" y="241"/>
                  </a:lnTo>
                  <a:lnTo>
                    <a:pt x="2532" y="224"/>
                  </a:lnTo>
                  <a:lnTo>
                    <a:pt x="2539" y="212"/>
                  </a:lnTo>
                  <a:lnTo>
                    <a:pt x="2547" y="199"/>
                  </a:lnTo>
                  <a:lnTo>
                    <a:pt x="2557" y="191"/>
                  </a:lnTo>
                  <a:lnTo>
                    <a:pt x="2580" y="179"/>
                  </a:lnTo>
                  <a:lnTo>
                    <a:pt x="2599" y="170"/>
                  </a:lnTo>
                  <a:lnTo>
                    <a:pt x="2615" y="160"/>
                  </a:lnTo>
                  <a:lnTo>
                    <a:pt x="2630" y="154"/>
                  </a:lnTo>
                  <a:lnTo>
                    <a:pt x="2655" y="141"/>
                  </a:lnTo>
                  <a:lnTo>
                    <a:pt x="2674" y="131"/>
                  </a:lnTo>
                  <a:lnTo>
                    <a:pt x="2690" y="121"/>
                  </a:lnTo>
                  <a:lnTo>
                    <a:pt x="2709" y="110"/>
                  </a:lnTo>
                  <a:lnTo>
                    <a:pt x="2728" y="98"/>
                  </a:lnTo>
                  <a:lnTo>
                    <a:pt x="2752" y="79"/>
                  </a:lnTo>
                  <a:lnTo>
                    <a:pt x="2759" y="77"/>
                  </a:lnTo>
                  <a:lnTo>
                    <a:pt x="2767" y="75"/>
                  </a:lnTo>
                  <a:lnTo>
                    <a:pt x="2790" y="64"/>
                  </a:lnTo>
                  <a:lnTo>
                    <a:pt x="2819" y="52"/>
                  </a:lnTo>
                  <a:lnTo>
                    <a:pt x="2850" y="40"/>
                  </a:lnTo>
                  <a:lnTo>
                    <a:pt x="2879" y="27"/>
                  </a:lnTo>
                  <a:lnTo>
                    <a:pt x="2908" y="19"/>
                  </a:lnTo>
                  <a:lnTo>
                    <a:pt x="2933" y="13"/>
                  </a:lnTo>
                  <a:lnTo>
                    <a:pt x="2943" y="13"/>
                  </a:lnTo>
                  <a:lnTo>
                    <a:pt x="2952" y="13"/>
                  </a:lnTo>
                  <a:lnTo>
                    <a:pt x="2962" y="11"/>
                  </a:lnTo>
                  <a:lnTo>
                    <a:pt x="2973" y="6"/>
                  </a:lnTo>
                  <a:lnTo>
                    <a:pt x="3002" y="2"/>
                  </a:lnTo>
                  <a:lnTo>
                    <a:pt x="3037" y="0"/>
                  </a:lnTo>
                  <a:lnTo>
                    <a:pt x="3072" y="0"/>
                  </a:lnTo>
                  <a:lnTo>
                    <a:pt x="3110" y="4"/>
                  </a:lnTo>
                  <a:lnTo>
                    <a:pt x="3141" y="8"/>
                  </a:lnTo>
                  <a:lnTo>
                    <a:pt x="3155" y="15"/>
                  </a:lnTo>
                  <a:lnTo>
                    <a:pt x="3168" y="19"/>
                  </a:lnTo>
                  <a:lnTo>
                    <a:pt x="3178" y="25"/>
                  </a:lnTo>
                  <a:lnTo>
                    <a:pt x="3184" y="33"/>
                  </a:lnTo>
                  <a:lnTo>
                    <a:pt x="3191" y="56"/>
                  </a:lnTo>
                  <a:lnTo>
                    <a:pt x="3199" y="85"/>
                  </a:lnTo>
                  <a:lnTo>
                    <a:pt x="3211" y="116"/>
                  </a:lnTo>
                  <a:lnTo>
                    <a:pt x="3222" y="209"/>
                  </a:lnTo>
                  <a:lnTo>
                    <a:pt x="3240" y="275"/>
                  </a:lnTo>
                  <a:lnTo>
                    <a:pt x="3240" y="343"/>
                  </a:lnTo>
                  <a:lnTo>
                    <a:pt x="3240" y="355"/>
                  </a:lnTo>
                  <a:lnTo>
                    <a:pt x="3245" y="367"/>
                  </a:lnTo>
                  <a:lnTo>
                    <a:pt x="3246" y="473"/>
                  </a:lnTo>
                  <a:lnTo>
                    <a:pt x="3234" y="545"/>
                  </a:lnTo>
                  <a:lnTo>
                    <a:pt x="3234" y="785"/>
                  </a:lnTo>
                  <a:lnTo>
                    <a:pt x="3232" y="930"/>
                  </a:lnTo>
                  <a:lnTo>
                    <a:pt x="3230" y="1003"/>
                  </a:lnTo>
                  <a:lnTo>
                    <a:pt x="3232" y="1050"/>
                  </a:lnTo>
                  <a:lnTo>
                    <a:pt x="3232" y="1102"/>
                  </a:lnTo>
                  <a:lnTo>
                    <a:pt x="3234" y="1158"/>
                  </a:lnTo>
                  <a:lnTo>
                    <a:pt x="3222" y="1229"/>
                  </a:lnTo>
                  <a:lnTo>
                    <a:pt x="3222" y="1331"/>
                  </a:lnTo>
                  <a:lnTo>
                    <a:pt x="3222" y="1433"/>
                  </a:lnTo>
                  <a:lnTo>
                    <a:pt x="3222" y="1583"/>
                  </a:lnTo>
                  <a:lnTo>
                    <a:pt x="3216" y="1769"/>
                  </a:lnTo>
                  <a:lnTo>
                    <a:pt x="3156" y="1931"/>
                  </a:lnTo>
                  <a:lnTo>
                    <a:pt x="3036" y="1979"/>
                  </a:lnTo>
                  <a:lnTo>
                    <a:pt x="2886" y="1991"/>
                  </a:lnTo>
                  <a:lnTo>
                    <a:pt x="2676" y="1997"/>
                  </a:lnTo>
                  <a:lnTo>
                    <a:pt x="2454" y="2003"/>
                  </a:lnTo>
                  <a:lnTo>
                    <a:pt x="1878" y="2039"/>
                  </a:lnTo>
                  <a:lnTo>
                    <a:pt x="1236" y="2153"/>
                  </a:lnTo>
                  <a:lnTo>
                    <a:pt x="1031" y="2140"/>
                  </a:lnTo>
                  <a:lnTo>
                    <a:pt x="840" y="2129"/>
                  </a:lnTo>
                  <a:lnTo>
                    <a:pt x="660" y="2117"/>
                  </a:lnTo>
                  <a:lnTo>
                    <a:pt x="408" y="2165"/>
                  </a:lnTo>
                  <a:lnTo>
                    <a:pt x="222" y="2129"/>
                  </a:lnTo>
                  <a:lnTo>
                    <a:pt x="72" y="2057"/>
                  </a:lnTo>
                  <a:lnTo>
                    <a:pt x="0" y="1985"/>
                  </a:lnTo>
                  <a:lnTo>
                    <a:pt x="0" y="1907"/>
                  </a:lnTo>
                  <a:lnTo>
                    <a:pt x="36" y="1853"/>
                  </a:lnTo>
                  <a:lnTo>
                    <a:pt x="156" y="1811"/>
                  </a:lnTo>
                  <a:lnTo>
                    <a:pt x="510" y="1799"/>
                  </a:lnTo>
                  <a:lnTo>
                    <a:pt x="744" y="1787"/>
                  </a:lnTo>
                  <a:lnTo>
                    <a:pt x="1038" y="1769"/>
                  </a:lnTo>
                  <a:lnTo>
                    <a:pt x="1608" y="1703"/>
                  </a:lnTo>
                  <a:lnTo>
                    <a:pt x="1788" y="1594"/>
                  </a:lnTo>
                  <a:lnTo>
                    <a:pt x="1926" y="1499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4878388" y="5426075"/>
              <a:ext cx="0" cy="8556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3640138" y="5403850"/>
              <a:ext cx="0" cy="852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5199063" y="5192713"/>
              <a:ext cx="2478087" cy="211137"/>
            </a:xfrm>
            <a:custGeom>
              <a:avLst/>
              <a:gdLst>
                <a:gd name="T0" fmla="*/ 0 w 1680"/>
                <a:gd name="T1" fmla="*/ 211137 h 192"/>
                <a:gd name="T2" fmla="*/ 0 w 1680"/>
                <a:gd name="T3" fmla="*/ 0 h 192"/>
                <a:gd name="T4" fmla="*/ 2478087 w 1680"/>
                <a:gd name="T5" fmla="*/ 0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80" h="192">
                  <a:moveTo>
                    <a:pt x="0" y="192"/>
                  </a:moveTo>
                  <a:lnTo>
                    <a:pt x="0" y="0"/>
                  </a:lnTo>
                  <a:lnTo>
                    <a:pt x="168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3213100" y="4514850"/>
              <a:ext cx="1679575" cy="255588"/>
            </a:xfrm>
            <a:custGeom>
              <a:avLst/>
              <a:gdLst>
                <a:gd name="T0" fmla="*/ 66416 w 1138"/>
                <a:gd name="T1" fmla="*/ 30847 h 174"/>
                <a:gd name="T2" fmla="*/ 88554 w 1138"/>
                <a:gd name="T3" fmla="*/ 14689 h 174"/>
                <a:gd name="T4" fmla="*/ 113644 w 1138"/>
                <a:gd name="T5" fmla="*/ 5876 h 174"/>
                <a:gd name="T6" fmla="*/ 128403 w 1138"/>
                <a:gd name="T7" fmla="*/ 2938 h 174"/>
                <a:gd name="T8" fmla="*/ 146114 w 1138"/>
                <a:gd name="T9" fmla="*/ 0 h 174"/>
                <a:gd name="T10" fmla="*/ 171204 w 1138"/>
                <a:gd name="T11" fmla="*/ 0 h 174"/>
                <a:gd name="T12" fmla="*/ 202198 w 1138"/>
                <a:gd name="T13" fmla="*/ 0 h 174"/>
                <a:gd name="T14" fmla="*/ 236144 w 1138"/>
                <a:gd name="T15" fmla="*/ 0 h 174"/>
                <a:gd name="T16" fmla="*/ 278945 w 1138"/>
                <a:gd name="T17" fmla="*/ 2938 h 174"/>
                <a:gd name="T18" fmla="*/ 321746 w 1138"/>
                <a:gd name="T19" fmla="*/ 8813 h 174"/>
                <a:gd name="T20" fmla="*/ 370451 w 1138"/>
                <a:gd name="T21" fmla="*/ 11751 h 174"/>
                <a:gd name="T22" fmla="*/ 425059 w 1138"/>
                <a:gd name="T23" fmla="*/ 17627 h 174"/>
                <a:gd name="T24" fmla="*/ 478192 w 1138"/>
                <a:gd name="T25" fmla="*/ 23502 h 174"/>
                <a:gd name="T26" fmla="*/ 594788 w 1138"/>
                <a:gd name="T27" fmla="*/ 30847 h 174"/>
                <a:gd name="T28" fmla="*/ 652348 w 1138"/>
                <a:gd name="T29" fmla="*/ 30847 h 174"/>
                <a:gd name="T30" fmla="*/ 717288 w 1138"/>
                <a:gd name="T31" fmla="*/ 33785 h 174"/>
                <a:gd name="T32" fmla="*/ 848643 w 1138"/>
                <a:gd name="T33" fmla="*/ 33785 h 174"/>
                <a:gd name="T34" fmla="*/ 985902 w 1138"/>
                <a:gd name="T35" fmla="*/ 33785 h 174"/>
                <a:gd name="T36" fmla="*/ 1127588 w 1138"/>
                <a:gd name="T37" fmla="*/ 30847 h 174"/>
                <a:gd name="T38" fmla="*/ 1201383 w 1138"/>
                <a:gd name="T39" fmla="*/ 26440 h 174"/>
                <a:gd name="T40" fmla="*/ 1278130 w 1138"/>
                <a:gd name="T41" fmla="*/ 23502 h 174"/>
                <a:gd name="T42" fmla="*/ 1434575 w 1138"/>
                <a:gd name="T43" fmla="*/ 14689 h 174"/>
                <a:gd name="T44" fmla="*/ 1511322 w 1138"/>
                <a:gd name="T45" fmla="*/ 8813 h 174"/>
                <a:gd name="T46" fmla="*/ 1568882 w 1138"/>
                <a:gd name="T47" fmla="*/ 13220 h 174"/>
                <a:gd name="T48" fmla="*/ 1626443 w 1138"/>
                <a:gd name="T49" fmla="*/ 22033 h 174"/>
                <a:gd name="T50" fmla="*/ 1679575 w 1138"/>
                <a:gd name="T51" fmla="*/ 123387 h 174"/>
                <a:gd name="T52" fmla="*/ 1617587 w 1138"/>
                <a:gd name="T53" fmla="*/ 202708 h 174"/>
                <a:gd name="T54" fmla="*/ 1489184 w 1138"/>
                <a:gd name="T55" fmla="*/ 233555 h 174"/>
                <a:gd name="T56" fmla="*/ 1354877 w 1138"/>
                <a:gd name="T57" fmla="*/ 237961 h 174"/>
                <a:gd name="T58" fmla="*/ 1275178 w 1138"/>
                <a:gd name="T59" fmla="*/ 232086 h 174"/>
                <a:gd name="T60" fmla="*/ 1192528 w 1138"/>
                <a:gd name="T61" fmla="*/ 227679 h 174"/>
                <a:gd name="T62" fmla="*/ 1022799 w 1138"/>
                <a:gd name="T63" fmla="*/ 221803 h 174"/>
                <a:gd name="T64" fmla="*/ 943101 w 1138"/>
                <a:gd name="T65" fmla="*/ 218866 h 174"/>
                <a:gd name="T66" fmla="*/ 863402 w 1138"/>
                <a:gd name="T67" fmla="*/ 218866 h 174"/>
                <a:gd name="T68" fmla="*/ 783703 w 1138"/>
                <a:gd name="T69" fmla="*/ 221803 h 174"/>
                <a:gd name="T70" fmla="*/ 704005 w 1138"/>
                <a:gd name="T71" fmla="*/ 224741 h 174"/>
                <a:gd name="T72" fmla="*/ 621354 w 1138"/>
                <a:gd name="T73" fmla="*/ 232086 h 174"/>
                <a:gd name="T74" fmla="*/ 541656 w 1138"/>
                <a:gd name="T75" fmla="*/ 237961 h 174"/>
                <a:gd name="T76" fmla="*/ 467861 w 1138"/>
                <a:gd name="T77" fmla="*/ 243837 h 174"/>
                <a:gd name="T78" fmla="*/ 398493 w 1138"/>
                <a:gd name="T79" fmla="*/ 249712 h 174"/>
                <a:gd name="T80" fmla="*/ 333554 w 1138"/>
                <a:gd name="T81" fmla="*/ 252650 h 174"/>
                <a:gd name="T82" fmla="*/ 281897 w 1138"/>
                <a:gd name="T83" fmla="*/ 255588 h 174"/>
                <a:gd name="T84" fmla="*/ 239096 w 1138"/>
                <a:gd name="T85" fmla="*/ 255588 h 174"/>
                <a:gd name="T86" fmla="*/ 208102 w 1138"/>
                <a:gd name="T87" fmla="*/ 255588 h 174"/>
                <a:gd name="T88" fmla="*/ 183012 w 1138"/>
                <a:gd name="T89" fmla="*/ 252650 h 174"/>
                <a:gd name="T90" fmla="*/ 165301 w 1138"/>
                <a:gd name="T91" fmla="*/ 249712 h 174"/>
                <a:gd name="T92" fmla="*/ 153494 w 1138"/>
                <a:gd name="T93" fmla="*/ 246775 h 174"/>
                <a:gd name="T94" fmla="*/ 137259 w 1138"/>
                <a:gd name="T95" fmla="*/ 243837 h 174"/>
                <a:gd name="T96" fmla="*/ 125452 w 1138"/>
                <a:gd name="T97" fmla="*/ 237961 h 174"/>
                <a:gd name="T98" fmla="*/ 109217 w 1138"/>
                <a:gd name="T99" fmla="*/ 232086 h 174"/>
                <a:gd name="T100" fmla="*/ 73795 w 1138"/>
                <a:gd name="T101" fmla="*/ 215928 h 174"/>
                <a:gd name="T102" fmla="*/ 39849 w 1138"/>
                <a:gd name="T103" fmla="*/ 195363 h 174"/>
                <a:gd name="T104" fmla="*/ 23614 w 1138"/>
                <a:gd name="T105" fmla="*/ 182143 h 174"/>
                <a:gd name="T106" fmla="*/ 11807 w 1138"/>
                <a:gd name="T107" fmla="*/ 170392 h 174"/>
                <a:gd name="T108" fmla="*/ 2952 w 1138"/>
                <a:gd name="T109" fmla="*/ 158641 h 174"/>
                <a:gd name="T110" fmla="*/ 0 w 1138"/>
                <a:gd name="T111" fmla="*/ 145421 h 174"/>
                <a:gd name="T112" fmla="*/ 0 w 1138"/>
                <a:gd name="T113" fmla="*/ 133670 h 174"/>
                <a:gd name="T114" fmla="*/ 2952 w 1138"/>
                <a:gd name="T115" fmla="*/ 118981 h 174"/>
                <a:gd name="T116" fmla="*/ 8855 w 1138"/>
                <a:gd name="T117" fmla="*/ 99885 h 174"/>
                <a:gd name="T118" fmla="*/ 17711 w 1138"/>
                <a:gd name="T119" fmla="*/ 85196 h 174"/>
                <a:gd name="T120" fmla="*/ 42801 w 1138"/>
                <a:gd name="T121" fmla="*/ 54349 h 174"/>
                <a:gd name="T122" fmla="*/ 54608 w 1138"/>
                <a:gd name="T123" fmla="*/ 42598 h 174"/>
                <a:gd name="T124" fmla="*/ 66416 w 1138"/>
                <a:gd name="T125" fmla="*/ 30847 h 17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38" h="174">
                  <a:moveTo>
                    <a:pt x="45" y="21"/>
                  </a:moveTo>
                  <a:lnTo>
                    <a:pt x="60" y="10"/>
                  </a:lnTo>
                  <a:lnTo>
                    <a:pt x="77" y="4"/>
                  </a:lnTo>
                  <a:lnTo>
                    <a:pt x="87" y="2"/>
                  </a:lnTo>
                  <a:lnTo>
                    <a:pt x="99" y="0"/>
                  </a:lnTo>
                  <a:lnTo>
                    <a:pt x="116" y="0"/>
                  </a:lnTo>
                  <a:lnTo>
                    <a:pt x="137" y="0"/>
                  </a:lnTo>
                  <a:lnTo>
                    <a:pt x="160" y="0"/>
                  </a:lnTo>
                  <a:lnTo>
                    <a:pt x="189" y="2"/>
                  </a:lnTo>
                  <a:lnTo>
                    <a:pt x="218" y="6"/>
                  </a:lnTo>
                  <a:lnTo>
                    <a:pt x="251" y="8"/>
                  </a:lnTo>
                  <a:lnTo>
                    <a:pt x="288" y="12"/>
                  </a:lnTo>
                  <a:lnTo>
                    <a:pt x="324" y="16"/>
                  </a:lnTo>
                  <a:lnTo>
                    <a:pt x="403" y="21"/>
                  </a:lnTo>
                  <a:lnTo>
                    <a:pt x="442" y="21"/>
                  </a:lnTo>
                  <a:lnTo>
                    <a:pt x="486" y="23"/>
                  </a:lnTo>
                  <a:lnTo>
                    <a:pt x="575" y="23"/>
                  </a:lnTo>
                  <a:lnTo>
                    <a:pt x="668" y="23"/>
                  </a:lnTo>
                  <a:lnTo>
                    <a:pt x="764" y="21"/>
                  </a:lnTo>
                  <a:lnTo>
                    <a:pt x="814" y="18"/>
                  </a:lnTo>
                  <a:lnTo>
                    <a:pt x="866" y="16"/>
                  </a:lnTo>
                  <a:lnTo>
                    <a:pt x="972" y="10"/>
                  </a:lnTo>
                  <a:lnTo>
                    <a:pt x="1024" y="6"/>
                  </a:lnTo>
                  <a:lnTo>
                    <a:pt x="1063" y="9"/>
                  </a:lnTo>
                  <a:lnTo>
                    <a:pt x="1102" y="15"/>
                  </a:lnTo>
                  <a:lnTo>
                    <a:pt x="1138" y="84"/>
                  </a:lnTo>
                  <a:lnTo>
                    <a:pt x="1096" y="138"/>
                  </a:lnTo>
                  <a:lnTo>
                    <a:pt x="1009" y="159"/>
                  </a:lnTo>
                  <a:lnTo>
                    <a:pt x="918" y="162"/>
                  </a:lnTo>
                  <a:lnTo>
                    <a:pt x="864" y="158"/>
                  </a:lnTo>
                  <a:lnTo>
                    <a:pt x="808" y="155"/>
                  </a:lnTo>
                  <a:lnTo>
                    <a:pt x="693" y="151"/>
                  </a:lnTo>
                  <a:lnTo>
                    <a:pt x="639" y="149"/>
                  </a:lnTo>
                  <a:lnTo>
                    <a:pt x="585" y="149"/>
                  </a:lnTo>
                  <a:lnTo>
                    <a:pt x="531" y="151"/>
                  </a:lnTo>
                  <a:lnTo>
                    <a:pt x="477" y="153"/>
                  </a:lnTo>
                  <a:lnTo>
                    <a:pt x="421" y="158"/>
                  </a:lnTo>
                  <a:lnTo>
                    <a:pt x="367" y="162"/>
                  </a:lnTo>
                  <a:lnTo>
                    <a:pt x="317" y="166"/>
                  </a:lnTo>
                  <a:lnTo>
                    <a:pt x="270" y="170"/>
                  </a:lnTo>
                  <a:lnTo>
                    <a:pt x="226" y="172"/>
                  </a:lnTo>
                  <a:lnTo>
                    <a:pt x="191" y="174"/>
                  </a:lnTo>
                  <a:lnTo>
                    <a:pt x="162" y="174"/>
                  </a:lnTo>
                  <a:lnTo>
                    <a:pt x="141" y="174"/>
                  </a:lnTo>
                  <a:lnTo>
                    <a:pt x="124" y="172"/>
                  </a:lnTo>
                  <a:lnTo>
                    <a:pt x="112" y="170"/>
                  </a:lnTo>
                  <a:lnTo>
                    <a:pt x="104" y="168"/>
                  </a:lnTo>
                  <a:lnTo>
                    <a:pt x="93" y="166"/>
                  </a:lnTo>
                  <a:lnTo>
                    <a:pt x="85" y="162"/>
                  </a:lnTo>
                  <a:lnTo>
                    <a:pt x="74" y="158"/>
                  </a:lnTo>
                  <a:lnTo>
                    <a:pt x="50" y="147"/>
                  </a:lnTo>
                  <a:lnTo>
                    <a:pt x="27" y="133"/>
                  </a:lnTo>
                  <a:lnTo>
                    <a:pt x="16" y="124"/>
                  </a:lnTo>
                  <a:lnTo>
                    <a:pt x="8" y="116"/>
                  </a:lnTo>
                  <a:lnTo>
                    <a:pt x="2" y="108"/>
                  </a:lnTo>
                  <a:lnTo>
                    <a:pt x="0" y="99"/>
                  </a:lnTo>
                  <a:lnTo>
                    <a:pt x="0" y="91"/>
                  </a:lnTo>
                  <a:lnTo>
                    <a:pt x="2" y="81"/>
                  </a:lnTo>
                  <a:lnTo>
                    <a:pt x="6" y="68"/>
                  </a:lnTo>
                  <a:lnTo>
                    <a:pt x="12" y="58"/>
                  </a:lnTo>
                  <a:lnTo>
                    <a:pt x="29" y="37"/>
                  </a:lnTo>
                  <a:lnTo>
                    <a:pt x="37" y="29"/>
                  </a:lnTo>
                  <a:lnTo>
                    <a:pt x="45" y="21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2789238" y="4629150"/>
              <a:ext cx="24098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365250" y="2455863"/>
              <a:ext cx="928688" cy="2366962"/>
            </a:xfrm>
            <a:custGeom>
              <a:avLst/>
              <a:gdLst>
                <a:gd name="T0" fmla="*/ 0 w 630"/>
                <a:gd name="T1" fmla="*/ 505010 h 1617"/>
                <a:gd name="T2" fmla="*/ 53068 w 630"/>
                <a:gd name="T3" fmla="*/ 259092 h 1617"/>
                <a:gd name="T4" fmla="*/ 212272 w 630"/>
                <a:gd name="T5" fmla="*/ 0 h 1617"/>
                <a:gd name="T6" fmla="*/ 358208 w 630"/>
                <a:gd name="T7" fmla="*/ 8783 h 1617"/>
                <a:gd name="T8" fmla="*/ 434862 w 630"/>
                <a:gd name="T9" fmla="*/ 30740 h 1617"/>
                <a:gd name="T10" fmla="*/ 511515 w 630"/>
                <a:gd name="T11" fmla="*/ 67335 h 1617"/>
                <a:gd name="T12" fmla="*/ 594065 w 630"/>
                <a:gd name="T13" fmla="*/ 127350 h 1617"/>
                <a:gd name="T14" fmla="*/ 679564 w 630"/>
                <a:gd name="T15" fmla="*/ 209323 h 1617"/>
                <a:gd name="T16" fmla="*/ 759166 w 630"/>
                <a:gd name="T17" fmla="*/ 297151 h 1617"/>
                <a:gd name="T18" fmla="*/ 824026 w 630"/>
                <a:gd name="T19" fmla="*/ 376196 h 1617"/>
                <a:gd name="T20" fmla="*/ 866775 w 630"/>
                <a:gd name="T21" fmla="*/ 440603 h 1617"/>
                <a:gd name="T22" fmla="*/ 891835 w 630"/>
                <a:gd name="T23" fmla="*/ 497691 h 1617"/>
                <a:gd name="T24" fmla="*/ 915421 w 630"/>
                <a:gd name="T25" fmla="*/ 619187 h 1617"/>
                <a:gd name="T26" fmla="*/ 928688 w 630"/>
                <a:gd name="T27" fmla="*/ 728972 h 1617"/>
                <a:gd name="T28" fmla="*/ 925740 w 630"/>
                <a:gd name="T29" fmla="*/ 805089 h 1617"/>
                <a:gd name="T30" fmla="*/ 900680 w 630"/>
                <a:gd name="T31" fmla="*/ 881207 h 1617"/>
                <a:gd name="T32" fmla="*/ 854983 w 630"/>
                <a:gd name="T33" fmla="*/ 932440 h 1617"/>
                <a:gd name="T34" fmla="*/ 803389 w 630"/>
                <a:gd name="T35" fmla="*/ 963179 h 1617"/>
                <a:gd name="T36" fmla="*/ 704624 w 630"/>
                <a:gd name="T37" fmla="*/ 1005629 h 1617"/>
                <a:gd name="T38" fmla="*/ 557213 w 630"/>
                <a:gd name="T39" fmla="*/ 1059790 h 1617"/>
                <a:gd name="T40" fmla="*/ 462870 w 630"/>
                <a:gd name="T41" fmla="*/ 1105168 h 1617"/>
                <a:gd name="T42" fmla="*/ 417173 w 630"/>
                <a:gd name="T43" fmla="*/ 1141763 h 1617"/>
                <a:gd name="T44" fmla="*/ 380320 w 630"/>
                <a:gd name="T45" fmla="*/ 1206170 h 1617"/>
                <a:gd name="T46" fmla="*/ 368527 w 630"/>
                <a:gd name="T47" fmla="*/ 1313027 h 1617"/>
                <a:gd name="T48" fmla="*/ 383268 w 630"/>
                <a:gd name="T49" fmla="*/ 1427203 h 1617"/>
                <a:gd name="T50" fmla="*/ 417173 w 630"/>
                <a:gd name="T51" fmla="*/ 1525278 h 1617"/>
                <a:gd name="T52" fmla="*/ 437810 w 630"/>
                <a:gd name="T53" fmla="*/ 1561873 h 1617"/>
                <a:gd name="T54" fmla="*/ 557213 w 630"/>
                <a:gd name="T55" fmla="*/ 1787298 h 1617"/>
                <a:gd name="T56" fmla="*/ 686934 w 630"/>
                <a:gd name="T57" fmla="*/ 1986374 h 1617"/>
                <a:gd name="T58" fmla="*/ 574902 w 630"/>
                <a:gd name="T59" fmla="*/ 2283525 h 1617"/>
                <a:gd name="T60" fmla="*/ 212272 w 630"/>
                <a:gd name="T61" fmla="*/ 2366962 h 1617"/>
                <a:gd name="T62" fmla="*/ 57490 w 630"/>
                <a:gd name="T63" fmla="*/ 2099087 h 1617"/>
                <a:gd name="T64" fmla="*/ 26534 w 630"/>
                <a:gd name="T65" fmla="*/ 1611642 h 1617"/>
                <a:gd name="T66" fmla="*/ 10319 w 630"/>
                <a:gd name="T67" fmla="*/ 1519423 h 1617"/>
                <a:gd name="T68" fmla="*/ 13267 w 630"/>
                <a:gd name="T69" fmla="*/ 1488683 h 1617"/>
                <a:gd name="T70" fmla="*/ 10319 w 630"/>
                <a:gd name="T71" fmla="*/ 1455016 h 1617"/>
                <a:gd name="T72" fmla="*/ 28008 w 630"/>
                <a:gd name="T73" fmla="*/ 1228127 h 1617"/>
                <a:gd name="T74" fmla="*/ 47171 w 630"/>
                <a:gd name="T75" fmla="*/ 1130052 h 1617"/>
                <a:gd name="T76" fmla="*/ 50120 w 630"/>
                <a:gd name="T77" fmla="*/ 1072964 h 1617"/>
                <a:gd name="T78" fmla="*/ 47171 w 630"/>
                <a:gd name="T79" fmla="*/ 1039297 h 161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30" h="1617">
                  <a:moveTo>
                    <a:pt x="24" y="531"/>
                  </a:moveTo>
                  <a:lnTo>
                    <a:pt x="0" y="345"/>
                  </a:lnTo>
                  <a:lnTo>
                    <a:pt x="24" y="255"/>
                  </a:lnTo>
                  <a:lnTo>
                    <a:pt x="36" y="177"/>
                  </a:lnTo>
                  <a:lnTo>
                    <a:pt x="84" y="57"/>
                  </a:lnTo>
                  <a:lnTo>
                    <a:pt x="144" y="0"/>
                  </a:lnTo>
                  <a:lnTo>
                    <a:pt x="191" y="2"/>
                  </a:lnTo>
                  <a:lnTo>
                    <a:pt x="243" y="6"/>
                  </a:lnTo>
                  <a:lnTo>
                    <a:pt x="268" y="12"/>
                  </a:lnTo>
                  <a:lnTo>
                    <a:pt x="295" y="21"/>
                  </a:lnTo>
                  <a:lnTo>
                    <a:pt x="322" y="31"/>
                  </a:lnTo>
                  <a:lnTo>
                    <a:pt x="347" y="46"/>
                  </a:lnTo>
                  <a:lnTo>
                    <a:pt x="374" y="64"/>
                  </a:lnTo>
                  <a:lnTo>
                    <a:pt x="403" y="87"/>
                  </a:lnTo>
                  <a:lnTo>
                    <a:pt x="432" y="114"/>
                  </a:lnTo>
                  <a:lnTo>
                    <a:pt x="461" y="143"/>
                  </a:lnTo>
                  <a:lnTo>
                    <a:pt x="491" y="172"/>
                  </a:lnTo>
                  <a:lnTo>
                    <a:pt x="515" y="203"/>
                  </a:lnTo>
                  <a:lnTo>
                    <a:pt x="540" y="232"/>
                  </a:lnTo>
                  <a:lnTo>
                    <a:pt x="559" y="257"/>
                  </a:lnTo>
                  <a:lnTo>
                    <a:pt x="576" y="280"/>
                  </a:lnTo>
                  <a:lnTo>
                    <a:pt x="588" y="301"/>
                  </a:lnTo>
                  <a:lnTo>
                    <a:pt x="596" y="322"/>
                  </a:lnTo>
                  <a:lnTo>
                    <a:pt x="605" y="340"/>
                  </a:lnTo>
                  <a:lnTo>
                    <a:pt x="615" y="380"/>
                  </a:lnTo>
                  <a:lnTo>
                    <a:pt x="621" y="423"/>
                  </a:lnTo>
                  <a:lnTo>
                    <a:pt x="628" y="471"/>
                  </a:lnTo>
                  <a:lnTo>
                    <a:pt x="630" y="498"/>
                  </a:lnTo>
                  <a:lnTo>
                    <a:pt x="630" y="525"/>
                  </a:lnTo>
                  <a:lnTo>
                    <a:pt x="628" y="550"/>
                  </a:lnTo>
                  <a:lnTo>
                    <a:pt x="621" y="577"/>
                  </a:lnTo>
                  <a:lnTo>
                    <a:pt x="611" y="602"/>
                  </a:lnTo>
                  <a:lnTo>
                    <a:pt x="592" y="627"/>
                  </a:lnTo>
                  <a:lnTo>
                    <a:pt x="580" y="637"/>
                  </a:lnTo>
                  <a:lnTo>
                    <a:pt x="563" y="648"/>
                  </a:lnTo>
                  <a:lnTo>
                    <a:pt x="545" y="658"/>
                  </a:lnTo>
                  <a:lnTo>
                    <a:pt x="524" y="668"/>
                  </a:lnTo>
                  <a:lnTo>
                    <a:pt x="478" y="687"/>
                  </a:lnTo>
                  <a:lnTo>
                    <a:pt x="428" y="704"/>
                  </a:lnTo>
                  <a:lnTo>
                    <a:pt x="378" y="724"/>
                  </a:lnTo>
                  <a:lnTo>
                    <a:pt x="335" y="743"/>
                  </a:lnTo>
                  <a:lnTo>
                    <a:pt x="314" y="755"/>
                  </a:lnTo>
                  <a:lnTo>
                    <a:pt x="297" y="766"/>
                  </a:lnTo>
                  <a:lnTo>
                    <a:pt x="283" y="780"/>
                  </a:lnTo>
                  <a:lnTo>
                    <a:pt x="272" y="793"/>
                  </a:lnTo>
                  <a:lnTo>
                    <a:pt x="258" y="824"/>
                  </a:lnTo>
                  <a:lnTo>
                    <a:pt x="250" y="859"/>
                  </a:lnTo>
                  <a:lnTo>
                    <a:pt x="250" y="897"/>
                  </a:lnTo>
                  <a:lnTo>
                    <a:pt x="252" y="936"/>
                  </a:lnTo>
                  <a:lnTo>
                    <a:pt x="260" y="975"/>
                  </a:lnTo>
                  <a:lnTo>
                    <a:pt x="270" y="1011"/>
                  </a:lnTo>
                  <a:lnTo>
                    <a:pt x="283" y="1042"/>
                  </a:lnTo>
                  <a:lnTo>
                    <a:pt x="291" y="1054"/>
                  </a:lnTo>
                  <a:lnTo>
                    <a:pt x="297" y="1067"/>
                  </a:lnTo>
                  <a:lnTo>
                    <a:pt x="314" y="1083"/>
                  </a:lnTo>
                  <a:lnTo>
                    <a:pt x="378" y="1221"/>
                  </a:lnTo>
                  <a:lnTo>
                    <a:pt x="434" y="1297"/>
                  </a:lnTo>
                  <a:lnTo>
                    <a:pt x="466" y="1357"/>
                  </a:lnTo>
                  <a:lnTo>
                    <a:pt x="480" y="1473"/>
                  </a:lnTo>
                  <a:lnTo>
                    <a:pt x="390" y="1560"/>
                  </a:lnTo>
                  <a:lnTo>
                    <a:pt x="264" y="1578"/>
                  </a:lnTo>
                  <a:lnTo>
                    <a:pt x="144" y="1617"/>
                  </a:lnTo>
                  <a:lnTo>
                    <a:pt x="72" y="1575"/>
                  </a:lnTo>
                  <a:lnTo>
                    <a:pt x="39" y="1434"/>
                  </a:lnTo>
                  <a:lnTo>
                    <a:pt x="24" y="1317"/>
                  </a:lnTo>
                  <a:lnTo>
                    <a:pt x="18" y="1101"/>
                  </a:lnTo>
                  <a:lnTo>
                    <a:pt x="2" y="1052"/>
                  </a:lnTo>
                  <a:lnTo>
                    <a:pt x="7" y="1038"/>
                  </a:lnTo>
                  <a:lnTo>
                    <a:pt x="9" y="1025"/>
                  </a:lnTo>
                  <a:lnTo>
                    <a:pt x="9" y="1017"/>
                  </a:lnTo>
                  <a:lnTo>
                    <a:pt x="9" y="1011"/>
                  </a:lnTo>
                  <a:lnTo>
                    <a:pt x="7" y="994"/>
                  </a:lnTo>
                  <a:lnTo>
                    <a:pt x="30" y="897"/>
                  </a:lnTo>
                  <a:lnTo>
                    <a:pt x="19" y="839"/>
                  </a:lnTo>
                  <a:lnTo>
                    <a:pt x="27" y="803"/>
                  </a:lnTo>
                  <a:lnTo>
                    <a:pt x="32" y="772"/>
                  </a:lnTo>
                  <a:lnTo>
                    <a:pt x="34" y="749"/>
                  </a:lnTo>
                  <a:lnTo>
                    <a:pt x="34" y="733"/>
                  </a:lnTo>
                  <a:lnTo>
                    <a:pt x="32" y="720"/>
                  </a:lnTo>
                  <a:lnTo>
                    <a:pt x="32" y="710"/>
                  </a:lnTo>
                  <a:lnTo>
                    <a:pt x="24" y="531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2754313" y="3086100"/>
              <a:ext cx="1092200" cy="1090613"/>
            </a:xfrm>
            <a:custGeom>
              <a:avLst/>
              <a:gdLst>
                <a:gd name="T0" fmla="*/ 300687 w 741"/>
                <a:gd name="T1" fmla="*/ 949889 h 744"/>
                <a:gd name="T2" fmla="*/ 446608 w 741"/>
                <a:gd name="T3" fmla="*/ 782779 h 744"/>
                <a:gd name="T4" fmla="*/ 477561 w 741"/>
                <a:gd name="T5" fmla="*/ 734405 h 744"/>
                <a:gd name="T6" fmla="*/ 574842 w 741"/>
                <a:gd name="T7" fmla="*/ 620066 h 744"/>
                <a:gd name="T8" fmla="*/ 598425 w 741"/>
                <a:gd name="T9" fmla="*/ 589283 h 744"/>
                <a:gd name="T10" fmla="*/ 654436 w 741"/>
                <a:gd name="T11" fmla="*/ 532114 h 744"/>
                <a:gd name="T12" fmla="*/ 711920 w 741"/>
                <a:gd name="T13" fmla="*/ 473478 h 744"/>
                <a:gd name="T14" fmla="*/ 776774 w 741"/>
                <a:gd name="T15" fmla="*/ 416309 h 744"/>
                <a:gd name="T16" fmla="*/ 837206 w 741"/>
                <a:gd name="T17" fmla="*/ 365004 h 744"/>
                <a:gd name="T18" fmla="*/ 871107 w 741"/>
                <a:gd name="T19" fmla="*/ 343015 h 744"/>
                <a:gd name="T20" fmla="*/ 905008 w 741"/>
                <a:gd name="T21" fmla="*/ 322493 h 744"/>
                <a:gd name="T22" fmla="*/ 978706 w 741"/>
                <a:gd name="T23" fmla="*/ 282914 h 744"/>
                <a:gd name="T24" fmla="*/ 1012606 w 741"/>
                <a:gd name="T25" fmla="*/ 263858 h 744"/>
                <a:gd name="T26" fmla="*/ 1042086 w 741"/>
                <a:gd name="T27" fmla="*/ 246267 h 744"/>
                <a:gd name="T28" fmla="*/ 1067143 w 741"/>
                <a:gd name="T29" fmla="*/ 227211 h 744"/>
                <a:gd name="T30" fmla="*/ 1081882 w 741"/>
                <a:gd name="T31" fmla="*/ 206689 h 744"/>
                <a:gd name="T32" fmla="*/ 1092200 w 741"/>
                <a:gd name="T33" fmla="*/ 184701 h 744"/>
                <a:gd name="T34" fmla="*/ 1092200 w 741"/>
                <a:gd name="T35" fmla="*/ 161247 h 744"/>
                <a:gd name="T36" fmla="*/ 1087778 w 741"/>
                <a:gd name="T37" fmla="*/ 136327 h 744"/>
                <a:gd name="T38" fmla="*/ 1078934 w 741"/>
                <a:gd name="T39" fmla="*/ 112873 h 744"/>
                <a:gd name="T40" fmla="*/ 1067143 w 741"/>
                <a:gd name="T41" fmla="*/ 87953 h 744"/>
                <a:gd name="T42" fmla="*/ 1052403 w 741"/>
                <a:gd name="T43" fmla="*/ 65964 h 744"/>
                <a:gd name="T44" fmla="*/ 1036190 w 741"/>
                <a:gd name="T45" fmla="*/ 51306 h 744"/>
                <a:gd name="T46" fmla="*/ 1021450 w 741"/>
                <a:gd name="T47" fmla="*/ 36647 h 744"/>
                <a:gd name="T48" fmla="*/ 1002289 w 741"/>
                <a:gd name="T49" fmla="*/ 23454 h 744"/>
                <a:gd name="T50" fmla="*/ 981653 w 741"/>
                <a:gd name="T51" fmla="*/ 14659 h 744"/>
                <a:gd name="T52" fmla="*/ 928591 w 741"/>
                <a:gd name="T53" fmla="*/ 2932 h 744"/>
                <a:gd name="T54" fmla="*/ 902060 w 741"/>
                <a:gd name="T55" fmla="*/ 0 h 744"/>
                <a:gd name="T56" fmla="*/ 844576 w 741"/>
                <a:gd name="T57" fmla="*/ 35181 h 744"/>
                <a:gd name="T58" fmla="*/ 700128 w 741"/>
                <a:gd name="T59" fmla="*/ 161247 h 744"/>
                <a:gd name="T60" fmla="*/ 678019 w 741"/>
                <a:gd name="T61" fmla="*/ 187632 h 744"/>
                <a:gd name="T62" fmla="*/ 651488 w 741"/>
                <a:gd name="T63" fmla="*/ 215484 h 744"/>
                <a:gd name="T64" fmla="*/ 623483 w 741"/>
                <a:gd name="T65" fmla="*/ 246267 h 744"/>
                <a:gd name="T66" fmla="*/ 558629 w 741"/>
                <a:gd name="T67" fmla="*/ 316630 h 744"/>
                <a:gd name="T68" fmla="*/ 492301 w 741"/>
                <a:gd name="T69" fmla="*/ 382594 h 744"/>
                <a:gd name="T70" fmla="*/ 458400 w 741"/>
                <a:gd name="T71" fmla="*/ 413378 h 744"/>
                <a:gd name="T72" fmla="*/ 427447 w 741"/>
                <a:gd name="T73" fmla="*/ 444161 h 744"/>
                <a:gd name="T74" fmla="*/ 393546 w 741"/>
                <a:gd name="T75" fmla="*/ 470547 h 744"/>
                <a:gd name="T76" fmla="*/ 356697 w 741"/>
                <a:gd name="T77" fmla="*/ 495467 h 744"/>
                <a:gd name="T78" fmla="*/ 282999 w 741"/>
                <a:gd name="T79" fmla="*/ 540909 h 744"/>
                <a:gd name="T80" fmla="*/ 185718 w 741"/>
                <a:gd name="T81" fmla="*/ 646452 h 744"/>
                <a:gd name="T82" fmla="*/ 106125 w 741"/>
                <a:gd name="T83" fmla="*/ 760791 h 744"/>
                <a:gd name="T84" fmla="*/ 39797 w 741"/>
                <a:gd name="T85" fmla="*/ 883924 h 744"/>
                <a:gd name="T86" fmla="*/ 0 w 741"/>
                <a:gd name="T87" fmla="*/ 989467 h 744"/>
                <a:gd name="T88" fmla="*/ 22109 w 741"/>
                <a:gd name="T89" fmla="*/ 1077420 h 744"/>
                <a:gd name="T90" fmla="*/ 53062 w 741"/>
                <a:gd name="T91" fmla="*/ 1090613 h 744"/>
                <a:gd name="T92" fmla="*/ 154765 w 741"/>
                <a:gd name="T93" fmla="*/ 1090613 h 744"/>
                <a:gd name="T94" fmla="*/ 300687 w 741"/>
                <a:gd name="T95" fmla="*/ 949889 h 74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741" h="744">
                  <a:moveTo>
                    <a:pt x="204" y="648"/>
                  </a:moveTo>
                  <a:lnTo>
                    <a:pt x="303" y="534"/>
                  </a:lnTo>
                  <a:lnTo>
                    <a:pt x="324" y="501"/>
                  </a:lnTo>
                  <a:lnTo>
                    <a:pt x="390" y="423"/>
                  </a:lnTo>
                  <a:lnTo>
                    <a:pt x="406" y="402"/>
                  </a:lnTo>
                  <a:lnTo>
                    <a:pt x="444" y="363"/>
                  </a:lnTo>
                  <a:lnTo>
                    <a:pt x="483" y="323"/>
                  </a:lnTo>
                  <a:lnTo>
                    <a:pt x="527" y="284"/>
                  </a:lnTo>
                  <a:lnTo>
                    <a:pt x="568" y="249"/>
                  </a:lnTo>
                  <a:lnTo>
                    <a:pt x="591" y="234"/>
                  </a:lnTo>
                  <a:lnTo>
                    <a:pt x="614" y="220"/>
                  </a:lnTo>
                  <a:lnTo>
                    <a:pt x="664" y="193"/>
                  </a:lnTo>
                  <a:lnTo>
                    <a:pt x="687" y="180"/>
                  </a:lnTo>
                  <a:lnTo>
                    <a:pt x="707" y="168"/>
                  </a:lnTo>
                  <a:lnTo>
                    <a:pt x="724" y="155"/>
                  </a:lnTo>
                  <a:lnTo>
                    <a:pt x="734" y="141"/>
                  </a:lnTo>
                  <a:lnTo>
                    <a:pt x="741" y="126"/>
                  </a:lnTo>
                  <a:lnTo>
                    <a:pt x="741" y="110"/>
                  </a:lnTo>
                  <a:lnTo>
                    <a:pt x="738" y="93"/>
                  </a:lnTo>
                  <a:lnTo>
                    <a:pt x="732" y="77"/>
                  </a:lnTo>
                  <a:lnTo>
                    <a:pt x="724" y="60"/>
                  </a:lnTo>
                  <a:lnTo>
                    <a:pt x="714" y="45"/>
                  </a:lnTo>
                  <a:lnTo>
                    <a:pt x="703" y="35"/>
                  </a:lnTo>
                  <a:lnTo>
                    <a:pt x="693" y="25"/>
                  </a:lnTo>
                  <a:lnTo>
                    <a:pt x="680" y="16"/>
                  </a:lnTo>
                  <a:lnTo>
                    <a:pt x="666" y="10"/>
                  </a:lnTo>
                  <a:lnTo>
                    <a:pt x="630" y="2"/>
                  </a:lnTo>
                  <a:lnTo>
                    <a:pt x="612" y="0"/>
                  </a:lnTo>
                  <a:lnTo>
                    <a:pt x="573" y="24"/>
                  </a:lnTo>
                  <a:lnTo>
                    <a:pt x="475" y="110"/>
                  </a:lnTo>
                  <a:lnTo>
                    <a:pt x="460" y="128"/>
                  </a:lnTo>
                  <a:lnTo>
                    <a:pt x="442" y="147"/>
                  </a:lnTo>
                  <a:lnTo>
                    <a:pt x="423" y="168"/>
                  </a:lnTo>
                  <a:lnTo>
                    <a:pt x="379" y="216"/>
                  </a:lnTo>
                  <a:lnTo>
                    <a:pt x="334" y="261"/>
                  </a:lnTo>
                  <a:lnTo>
                    <a:pt x="311" y="282"/>
                  </a:lnTo>
                  <a:lnTo>
                    <a:pt x="290" y="303"/>
                  </a:lnTo>
                  <a:lnTo>
                    <a:pt x="267" y="321"/>
                  </a:lnTo>
                  <a:lnTo>
                    <a:pt x="242" y="338"/>
                  </a:lnTo>
                  <a:lnTo>
                    <a:pt x="192" y="369"/>
                  </a:lnTo>
                  <a:lnTo>
                    <a:pt x="126" y="441"/>
                  </a:lnTo>
                  <a:lnTo>
                    <a:pt x="72" y="519"/>
                  </a:lnTo>
                  <a:lnTo>
                    <a:pt x="27" y="603"/>
                  </a:lnTo>
                  <a:lnTo>
                    <a:pt x="0" y="675"/>
                  </a:lnTo>
                  <a:lnTo>
                    <a:pt x="15" y="735"/>
                  </a:lnTo>
                  <a:lnTo>
                    <a:pt x="36" y="744"/>
                  </a:lnTo>
                  <a:lnTo>
                    <a:pt x="105" y="744"/>
                  </a:lnTo>
                  <a:lnTo>
                    <a:pt x="204" y="648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4357688" y="3081338"/>
              <a:ext cx="971550" cy="1220787"/>
            </a:xfrm>
            <a:custGeom>
              <a:avLst/>
              <a:gdLst>
                <a:gd name="T0" fmla="*/ 57672 w 657"/>
                <a:gd name="T1" fmla="*/ 24944 h 832"/>
                <a:gd name="T2" fmla="*/ 72460 w 657"/>
                <a:gd name="T3" fmla="*/ 14673 h 832"/>
                <a:gd name="T4" fmla="*/ 88726 w 657"/>
                <a:gd name="T5" fmla="*/ 5869 h 832"/>
                <a:gd name="T6" fmla="*/ 106471 w 657"/>
                <a:gd name="T7" fmla="*/ 2935 h 832"/>
                <a:gd name="T8" fmla="*/ 128653 w 657"/>
                <a:gd name="T9" fmla="*/ 0 h 832"/>
                <a:gd name="T10" fmla="*/ 238082 w 657"/>
                <a:gd name="T11" fmla="*/ 52823 h 832"/>
                <a:gd name="T12" fmla="*/ 427364 w 657"/>
                <a:gd name="T13" fmla="*/ 246505 h 832"/>
                <a:gd name="T14" fmla="*/ 622561 w 657"/>
                <a:gd name="T15" fmla="*/ 469533 h 832"/>
                <a:gd name="T16" fmla="*/ 758608 w 657"/>
                <a:gd name="T17" fmla="*/ 692562 h 832"/>
                <a:gd name="T18" fmla="*/ 971550 w 657"/>
                <a:gd name="T19" fmla="*/ 1109273 h 832"/>
                <a:gd name="T20" fmla="*/ 930145 w 657"/>
                <a:gd name="T21" fmla="*/ 1220787 h 832"/>
                <a:gd name="T22" fmla="*/ 800013 w 657"/>
                <a:gd name="T23" fmla="*/ 1209049 h 832"/>
                <a:gd name="T24" fmla="*/ 640306 w 657"/>
                <a:gd name="T25" fmla="*/ 986020 h 832"/>
                <a:gd name="T26" fmla="*/ 563410 w 657"/>
                <a:gd name="T27" fmla="*/ 815814 h 832"/>
                <a:gd name="T28" fmla="*/ 421449 w 657"/>
                <a:gd name="T29" fmla="*/ 610394 h 832"/>
                <a:gd name="T30" fmla="*/ 350468 w 657"/>
                <a:gd name="T31" fmla="*/ 504748 h 832"/>
                <a:gd name="T32" fmla="*/ 291317 w 657"/>
                <a:gd name="T33" fmla="*/ 446057 h 832"/>
                <a:gd name="T34" fmla="*/ 226251 w 657"/>
                <a:gd name="T35" fmla="*/ 393234 h 832"/>
                <a:gd name="T36" fmla="*/ 183367 w 657"/>
                <a:gd name="T37" fmla="*/ 340412 h 832"/>
                <a:gd name="T38" fmla="*/ 134568 w 657"/>
                <a:gd name="T39" fmla="*/ 314001 h 832"/>
                <a:gd name="T40" fmla="*/ 91684 w 657"/>
                <a:gd name="T41" fmla="*/ 289057 h 832"/>
                <a:gd name="T42" fmla="*/ 48799 w 657"/>
                <a:gd name="T43" fmla="*/ 246505 h 832"/>
                <a:gd name="T44" fmla="*/ 0 w 657"/>
                <a:gd name="T45" fmla="*/ 133524 h 832"/>
                <a:gd name="T46" fmla="*/ 8873 w 657"/>
                <a:gd name="T47" fmla="*/ 107112 h 832"/>
                <a:gd name="T48" fmla="*/ 39927 w 657"/>
                <a:gd name="T49" fmla="*/ 61626 h 832"/>
                <a:gd name="T50" fmla="*/ 51757 w 657"/>
                <a:gd name="T51" fmla="*/ 39617 h 832"/>
                <a:gd name="T52" fmla="*/ 57672 w 657"/>
                <a:gd name="T53" fmla="*/ 24944 h 8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657" h="832">
                  <a:moveTo>
                    <a:pt x="39" y="17"/>
                  </a:moveTo>
                  <a:lnTo>
                    <a:pt x="49" y="10"/>
                  </a:lnTo>
                  <a:lnTo>
                    <a:pt x="60" y="4"/>
                  </a:lnTo>
                  <a:lnTo>
                    <a:pt x="72" y="2"/>
                  </a:lnTo>
                  <a:lnTo>
                    <a:pt x="87" y="0"/>
                  </a:lnTo>
                  <a:lnTo>
                    <a:pt x="161" y="36"/>
                  </a:lnTo>
                  <a:lnTo>
                    <a:pt x="289" y="168"/>
                  </a:lnTo>
                  <a:lnTo>
                    <a:pt x="421" y="320"/>
                  </a:lnTo>
                  <a:lnTo>
                    <a:pt x="513" y="472"/>
                  </a:lnTo>
                  <a:lnTo>
                    <a:pt x="657" y="756"/>
                  </a:lnTo>
                  <a:lnTo>
                    <a:pt x="629" y="832"/>
                  </a:lnTo>
                  <a:lnTo>
                    <a:pt x="541" y="824"/>
                  </a:lnTo>
                  <a:lnTo>
                    <a:pt x="433" y="672"/>
                  </a:lnTo>
                  <a:lnTo>
                    <a:pt x="381" y="556"/>
                  </a:lnTo>
                  <a:lnTo>
                    <a:pt x="285" y="416"/>
                  </a:lnTo>
                  <a:lnTo>
                    <a:pt x="237" y="344"/>
                  </a:lnTo>
                  <a:lnTo>
                    <a:pt x="197" y="304"/>
                  </a:lnTo>
                  <a:lnTo>
                    <a:pt x="153" y="268"/>
                  </a:lnTo>
                  <a:lnTo>
                    <a:pt x="124" y="232"/>
                  </a:lnTo>
                  <a:lnTo>
                    <a:pt x="91" y="214"/>
                  </a:lnTo>
                  <a:lnTo>
                    <a:pt x="62" y="197"/>
                  </a:lnTo>
                  <a:lnTo>
                    <a:pt x="33" y="168"/>
                  </a:lnTo>
                  <a:lnTo>
                    <a:pt x="0" y="91"/>
                  </a:lnTo>
                  <a:lnTo>
                    <a:pt x="6" y="73"/>
                  </a:lnTo>
                  <a:lnTo>
                    <a:pt x="27" y="42"/>
                  </a:lnTo>
                  <a:lnTo>
                    <a:pt x="35" y="27"/>
                  </a:lnTo>
                  <a:lnTo>
                    <a:pt x="39" y="17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1512888" y="4570413"/>
              <a:ext cx="1031875" cy="269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946150" y="4033838"/>
              <a:ext cx="566738" cy="30162"/>
            </a:xfrm>
            <a:custGeom>
              <a:avLst/>
              <a:gdLst>
                <a:gd name="T0" fmla="*/ 0 w 386"/>
                <a:gd name="T1" fmla="*/ 2873 h 21"/>
                <a:gd name="T2" fmla="*/ 0 w 386"/>
                <a:gd name="T3" fmla="*/ 30162 h 21"/>
                <a:gd name="T4" fmla="*/ 566738 w 386"/>
                <a:gd name="T5" fmla="*/ 27289 h 21"/>
                <a:gd name="T6" fmla="*/ 566738 w 386"/>
                <a:gd name="T7" fmla="*/ 0 h 21"/>
                <a:gd name="T8" fmla="*/ 0 w 386"/>
                <a:gd name="T9" fmla="*/ 2873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6" h="21">
                  <a:moveTo>
                    <a:pt x="0" y="2"/>
                  </a:moveTo>
                  <a:lnTo>
                    <a:pt x="0" y="21"/>
                  </a:lnTo>
                  <a:lnTo>
                    <a:pt x="386" y="19"/>
                  </a:lnTo>
                  <a:lnTo>
                    <a:pt x="386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946150" y="2930525"/>
              <a:ext cx="566738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466975" y="2846388"/>
              <a:ext cx="1582738" cy="1639887"/>
            </a:xfrm>
            <a:custGeom>
              <a:avLst/>
              <a:gdLst>
                <a:gd name="T0" fmla="*/ 0 w 945"/>
                <a:gd name="T1" fmla="*/ 1617726 h 888"/>
                <a:gd name="T2" fmla="*/ 20098 w 945"/>
                <a:gd name="T3" fmla="*/ 1639887 h 888"/>
                <a:gd name="T4" fmla="*/ 1582738 w 945"/>
                <a:gd name="T5" fmla="*/ 22161 h 888"/>
                <a:gd name="T6" fmla="*/ 1560965 w 945"/>
                <a:gd name="T7" fmla="*/ 0 h 888"/>
                <a:gd name="T8" fmla="*/ 0 w 945"/>
                <a:gd name="T9" fmla="*/ 1617726 h 8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5" h="888">
                  <a:moveTo>
                    <a:pt x="0" y="876"/>
                  </a:moveTo>
                  <a:lnTo>
                    <a:pt x="12" y="888"/>
                  </a:lnTo>
                  <a:lnTo>
                    <a:pt x="945" y="12"/>
                  </a:lnTo>
                  <a:lnTo>
                    <a:pt x="932" y="0"/>
                  </a:lnTo>
                  <a:lnTo>
                    <a:pt x="0" y="87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165350" y="1773238"/>
              <a:ext cx="5022850" cy="884237"/>
            </a:xfrm>
            <a:custGeom>
              <a:avLst/>
              <a:gdLst>
                <a:gd name="T0" fmla="*/ 708483 w 3403"/>
                <a:gd name="T1" fmla="*/ 87984 h 603"/>
                <a:gd name="T2" fmla="*/ 1179329 w 3403"/>
                <a:gd name="T3" fmla="*/ 0 h 603"/>
                <a:gd name="T4" fmla="*/ 1507003 w 3403"/>
                <a:gd name="T5" fmla="*/ 39593 h 603"/>
                <a:gd name="T6" fmla="*/ 1648699 w 3403"/>
                <a:gd name="T7" fmla="*/ 51324 h 603"/>
                <a:gd name="T8" fmla="*/ 1737260 w 3403"/>
                <a:gd name="T9" fmla="*/ 51324 h 603"/>
                <a:gd name="T10" fmla="*/ 1862720 w 3403"/>
                <a:gd name="T11" fmla="*/ 51324 h 603"/>
                <a:gd name="T12" fmla="*/ 2050173 w 3403"/>
                <a:gd name="T13" fmla="*/ 54257 h 603"/>
                <a:gd name="T14" fmla="*/ 2340946 w 3403"/>
                <a:gd name="T15" fmla="*/ 45458 h 603"/>
                <a:gd name="T16" fmla="*/ 2540207 w 3403"/>
                <a:gd name="T17" fmla="*/ 36660 h 603"/>
                <a:gd name="T18" fmla="*/ 2844264 w 3403"/>
                <a:gd name="T19" fmla="*/ 39593 h 603"/>
                <a:gd name="T20" fmla="*/ 3043525 w 3403"/>
                <a:gd name="T21" fmla="*/ 67454 h 603"/>
                <a:gd name="T22" fmla="*/ 3279686 w 3403"/>
                <a:gd name="T23" fmla="*/ 104114 h 603"/>
                <a:gd name="T24" fmla="*/ 3388911 w 3403"/>
                <a:gd name="T25" fmla="*/ 109980 h 603"/>
                <a:gd name="T26" fmla="*/ 3548320 w 3403"/>
                <a:gd name="T27" fmla="*/ 112913 h 603"/>
                <a:gd name="T28" fmla="*/ 3800717 w 3403"/>
                <a:gd name="T29" fmla="*/ 82118 h 603"/>
                <a:gd name="T30" fmla="*/ 4177098 w 3403"/>
                <a:gd name="T31" fmla="*/ 27862 h 603"/>
                <a:gd name="T32" fmla="*/ 4262707 w 3403"/>
                <a:gd name="T33" fmla="*/ 30794 h 603"/>
                <a:gd name="T34" fmla="*/ 4459016 w 3403"/>
                <a:gd name="T35" fmla="*/ 36660 h 603"/>
                <a:gd name="T36" fmla="*/ 4655324 w 3403"/>
                <a:gd name="T37" fmla="*/ 48391 h 603"/>
                <a:gd name="T38" fmla="*/ 4746837 w 3403"/>
                <a:gd name="T39" fmla="*/ 64521 h 603"/>
                <a:gd name="T40" fmla="*/ 4928386 w 3403"/>
                <a:gd name="T41" fmla="*/ 164236 h 603"/>
                <a:gd name="T42" fmla="*/ 5022850 w 3403"/>
                <a:gd name="T43" fmla="*/ 291813 h 603"/>
                <a:gd name="T44" fmla="*/ 5011042 w 3403"/>
                <a:gd name="T45" fmla="*/ 574827 h 603"/>
                <a:gd name="T46" fmla="*/ 4977094 w 3403"/>
                <a:gd name="T47" fmla="*/ 617353 h 603"/>
                <a:gd name="T48" fmla="*/ 4848681 w 3403"/>
                <a:gd name="T49" fmla="*/ 678942 h 603"/>
                <a:gd name="T50" fmla="*/ 4729125 w 3403"/>
                <a:gd name="T51" fmla="*/ 703870 h 603"/>
                <a:gd name="T52" fmla="*/ 4655324 w 3403"/>
                <a:gd name="T53" fmla="*/ 727333 h 603"/>
                <a:gd name="T54" fmla="*/ 4569716 w 3403"/>
                <a:gd name="T55" fmla="*/ 730265 h 603"/>
                <a:gd name="T56" fmla="*/ 4504772 w 3403"/>
                <a:gd name="T57" fmla="*/ 727333 h 603"/>
                <a:gd name="T58" fmla="*/ 4407355 w 3403"/>
                <a:gd name="T59" fmla="*/ 721467 h 603"/>
                <a:gd name="T60" fmla="*/ 4250899 w 3403"/>
                <a:gd name="T61" fmla="*/ 690673 h 603"/>
                <a:gd name="T62" fmla="*/ 4051638 w 3403"/>
                <a:gd name="T63" fmla="*/ 648147 h 603"/>
                <a:gd name="T64" fmla="*/ 3757912 w 3403"/>
                <a:gd name="T65" fmla="*/ 624685 h 603"/>
                <a:gd name="T66" fmla="*/ 3419907 w 3403"/>
                <a:gd name="T67" fmla="*/ 611487 h 603"/>
                <a:gd name="T68" fmla="*/ 2501831 w 3403"/>
                <a:gd name="T69" fmla="*/ 595357 h 603"/>
                <a:gd name="T70" fmla="*/ 1905524 w 3403"/>
                <a:gd name="T71" fmla="*/ 583626 h 603"/>
                <a:gd name="T72" fmla="*/ 1310694 w 3403"/>
                <a:gd name="T73" fmla="*/ 699471 h 603"/>
                <a:gd name="T74" fmla="*/ 1099625 w 3403"/>
                <a:gd name="T75" fmla="*/ 715601 h 603"/>
                <a:gd name="T76" fmla="*/ 863464 w 3403"/>
                <a:gd name="T77" fmla="*/ 844644 h 603"/>
                <a:gd name="T78" fmla="*/ 646491 w 3403"/>
                <a:gd name="T79" fmla="*/ 866640 h 603"/>
                <a:gd name="T80" fmla="*/ 318817 w 3403"/>
                <a:gd name="T81" fmla="*/ 884237 h 603"/>
                <a:gd name="T82" fmla="*/ 88560 w 3403"/>
                <a:gd name="T83" fmla="*/ 752261 h 603"/>
                <a:gd name="T84" fmla="*/ 8856 w 3403"/>
                <a:gd name="T85" fmla="*/ 426721 h 603"/>
                <a:gd name="T86" fmla="*/ 349814 w 3403"/>
                <a:gd name="T87" fmla="*/ 123177 h 60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403" h="603">
                  <a:moveTo>
                    <a:pt x="237" y="84"/>
                  </a:moveTo>
                  <a:lnTo>
                    <a:pt x="402" y="60"/>
                  </a:lnTo>
                  <a:lnTo>
                    <a:pt x="480" y="60"/>
                  </a:lnTo>
                  <a:lnTo>
                    <a:pt x="591" y="42"/>
                  </a:lnTo>
                  <a:lnTo>
                    <a:pt x="675" y="21"/>
                  </a:lnTo>
                  <a:lnTo>
                    <a:pt x="799" y="0"/>
                  </a:lnTo>
                  <a:lnTo>
                    <a:pt x="890" y="8"/>
                  </a:lnTo>
                  <a:lnTo>
                    <a:pt x="1000" y="23"/>
                  </a:lnTo>
                  <a:lnTo>
                    <a:pt x="1021" y="27"/>
                  </a:lnTo>
                  <a:lnTo>
                    <a:pt x="1054" y="33"/>
                  </a:lnTo>
                  <a:lnTo>
                    <a:pt x="1086" y="35"/>
                  </a:lnTo>
                  <a:lnTo>
                    <a:pt x="1117" y="35"/>
                  </a:lnTo>
                  <a:lnTo>
                    <a:pt x="1135" y="35"/>
                  </a:lnTo>
                  <a:lnTo>
                    <a:pt x="1156" y="35"/>
                  </a:lnTo>
                  <a:lnTo>
                    <a:pt x="1177" y="35"/>
                  </a:lnTo>
                  <a:lnTo>
                    <a:pt x="1202" y="35"/>
                  </a:lnTo>
                  <a:lnTo>
                    <a:pt x="1231" y="35"/>
                  </a:lnTo>
                  <a:lnTo>
                    <a:pt x="1262" y="35"/>
                  </a:lnTo>
                  <a:lnTo>
                    <a:pt x="1299" y="35"/>
                  </a:lnTo>
                  <a:lnTo>
                    <a:pt x="1341" y="37"/>
                  </a:lnTo>
                  <a:lnTo>
                    <a:pt x="1389" y="37"/>
                  </a:lnTo>
                  <a:lnTo>
                    <a:pt x="1437" y="35"/>
                  </a:lnTo>
                  <a:lnTo>
                    <a:pt x="1538" y="33"/>
                  </a:lnTo>
                  <a:lnTo>
                    <a:pt x="1586" y="31"/>
                  </a:lnTo>
                  <a:lnTo>
                    <a:pt x="1634" y="29"/>
                  </a:lnTo>
                  <a:lnTo>
                    <a:pt x="1680" y="27"/>
                  </a:lnTo>
                  <a:lnTo>
                    <a:pt x="1721" y="25"/>
                  </a:lnTo>
                  <a:lnTo>
                    <a:pt x="1883" y="21"/>
                  </a:lnTo>
                  <a:lnTo>
                    <a:pt x="1904" y="23"/>
                  </a:lnTo>
                  <a:lnTo>
                    <a:pt x="1927" y="27"/>
                  </a:lnTo>
                  <a:lnTo>
                    <a:pt x="1952" y="29"/>
                  </a:lnTo>
                  <a:lnTo>
                    <a:pt x="2006" y="37"/>
                  </a:lnTo>
                  <a:lnTo>
                    <a:pt x="2062" y="46"/>
                  </a:lnTo>
                  <a:lnTo>
                    <a:pt x="2118" y="54"/>
                  </a:lnTo>
                  <a:lnTo>
                    <a:pt x="2174" y="62"/>
                  </a:lnTo>
                  <a:lnTo>
                    <a:pt x="2222" y="71"/>
                  </a:lnTo>
                  <a:lnTo>
                    <a:pt x="2244" y="73"/>
                  </a:lnTo>
                  <a:lnTo>
                    <a:pt x="2263" y="75"/>
                  </a:lnTo>
                  <a:lnTo>
                    <a:pt x="2296" y="75"/>
                  </a:lnTo>
                  <a:lnTo>
                    <a:pt x="2334" y="75"/>
                  </a:lnTo>
                  <a:lnTo>
                    <a:pt x="2377" y="77"/>
                  </a:lnTo>
                  <a:lnTo>
                    <a:pt x="2404" y="77"/>
                  </a:lnTo>
                  <a:lnTo>
                    <a:pt x="2431" y="75"/>
                  </a:lnTo>
                  <a:lnTo>
                    <a:pt x="2504" y="67"/>
                  </a:lnTo>
                  <a:lnTo>
                    <a:pt x="2575" y="56"/>
                  </a:lnTo>
                  <a:lnTo>
                    <a:pt x="2645" y="44"/>
                  </a:lnTo>
                  <a:lnTo>
                    <a:pt x="2791" y="21"/>
                  </a:lnTo>
                  <a:lnTo>
                    <a:pt x="2830" y="19"/>
                  </a:lnTo>
                  <a:lnTo>
                    <a:pt x="2847" y="19"/>
                  </a:lnTo>
                  <a:lnTo>
                    <a:pt x="2867" y="19"/>
                  </a:lnTo>
                  <a:lnTo>
                    <a:pt x="2888" y="21"/>
                  </a:lnTo>
                  <a:lnTo>
                    <a:pt x="2913" y="21"/>
                  </a:lnTo>
                  <a:lnTo>
                    <a:pt x="2965" y="23"/>
                  </a:lnTo>
                  <a:lnTo>
                    <a:pt x="3021" y="25"/>
                  </a:lnTo>
                  <a:lnTo>
                    <a:pt x="3075" y="27"/>
                  </a:lnTo>
                  <a:lnTo>
                    <a:pt x="3129" y="31"/>
                  </a:lnTo>
                  <a:lnTo>
                    <a:pt x="3154" y="33"/>
                  </a:lnTo>
                  <a:lnTo>
                    <a:pt x="3177" y="37"/>
                  </a:lnTo>
                  <a:lnTo>
                    <a:pt x="3198" y="40"/>
                  </a:lnTo>
                  <a:lnTo>
                    <a:pt x="3216" y="44"/>
                  </a:lnTo>
                  <a:lnTo>
                    <a:pt x="3256" y="67"/>
                  </a:lnTo>
                  <a:lnTo>
                    <a:pt x="3297" y="89"/>
                  </a:lnTo>
                  <a:lnTo>
                    <a:pt x="3339" y="112"/>
                  </a:lnTo>
                  <a:lnTo>
                    <a:pt x="3378" y="137"/>
                  </a:lnTo>
                  <a:lnTo>
                    <a:pt x="3391" y="168"/>
                  </a:lnTo>
                  <a:lnTo>
                    <a:pt x="3403" y="199"/>
                  </a:lnTo>
                  <a:lnTo>
                    <a:pt x="3401" y="291"/>
                  </a:lnTo>
                  <a:lnTo>
                    <a:pt x="3397" y="380"/>
                  </a:lnTo>
                  <a:lnTo>
                    <a:pt x="3395" y="392"/>
                  </a:lnTo>
                  <a:lnTo>
                    <a:pt x="3389" y="403"/>
                  </a:lnTo>
                  <a:lnTo>
                    <a:pt x="3380" y="413"/>
                  </a:lnTo>
                  <a:lnTo>
                    <a:pt x="3372" y="421"/>
                  </a:lnTo>
                  <a:lnTo>
                    <a:pt x="3347" y="438"/>
                  </a:lnTo>
                  <a:lnTo>
                    <a:pt x="3316" y="453"/>
                  </a:lnTo>
                  <a:lnTo>
                    <a:pt x="3285" y="463"/>
                  </a:lnTo>
                  <a:lnTo>
                    <a:pt x="3254" y="469"/>
                  </a:lnTo>
                  <a:lnTo>
                    <a:pt x="3227" y="475"/>
                  </a:lnTo>
                  <a:lnTo>
                    <a:pt x="3204" y="480"/>
                  </a:lnTo>
                  <a:lnTo>
                    <a:pt x="3189" y="486"/>
                  </a:lnTo>
                  <a:lnTo>
                    <a:pt x="3175" y="490"/>
                  </a:lnTo>
                  <a:lnTo>
                    <a:pt x="3154" y="496"/>
                  </a:lnTo>
                  <a:lnTo>
                    <a:pt x="3135" y="498"/>
                  </a:lnTo>
                  <a:lnTo>
                    <a:pt x="3117" y="500"/>
                  </a:lnTo>
                  <a:lnTo>
                    <a:pt x="3096" y="498"/>
                  </a:lnTo>
                  <a:lnTo>
                    <a:pt x="3081" y="498"/>
                  </a:lnTo>
                  <a:lnTo>
                    <a:pt x="3069" y="496"/>
                  </a:lnTo>
                  <a:lnTo>
                    <a:pt x="3052" y="496"/>
                  </a:lnTo>
                  <a:lnTo>
                    <a:pt x="3034" y="494"/>
                  </a:lnTo>
                  <a:lnTo>
                    <a:pt x="3011" y="492"/>
                  </a:lnTo>
                  <a:lnTo>
                    <a:pt x="2986" y="492"/>
                  </a:lnTo>
                  <a:lnTo>
                    <a:pt x="2950" y="484"/>
                  </a:lnTo>
                  <a:lnTo>
                    <a:pt x="2915" y="477"/>
                  </a:lnTo>
                  <a:lnTo>
                    <a:pt x="2880" y="471"/>
                  </a:lnTo>
                  <a:lnTo>
                    <a:pt x="2842" y="467"/>
                  </a:lnTo>
                  <a:lnTo>
                    <a:pt x="2793" y="453"/>
                  </a:lnTo>
                  <a:lnTo>
                    <a:pt x="2745" y="442"/>
                  </a:lnTo>
                  <a:lnTo>
                    <a:pt x="2695" y="436"/>
                  </a:lnTo>
                  <a:lnTo>
                    <a:pt x="2645" y="430"/>
                  </a:lnTo>
                  <a:lnTo>
                    <a:pt x="2546" y="426"/>
                  </a:lnTo>
                  <a:lnTo>
                    <a:pt x="2444" y="424"/>
                  </a:lnTo>
                  <a:lnTo>
                    <a:pt x="2379" y="419"/>
                  </a:lnTo>
                  <a:lnTo>
                    <a:pt x="2317" y="417"/>
                  </a:lnTo>
                  <a:lnTo>
                    <a:pt x="2253" y="421"/>
                  </a:lnTo>
                  <a:lnTo>
                    <a:pt x="1907" y="402"/>
                  </a:lnTo>
                  <a:lnTo>
                    <a:pt x="1695" y="406"/>
                  </a:lnTo>
                  <a:lnTo>
                    <a:pt x="1487" y="410"/>
                  </a:lnTo>
                  <a:lnTo>
                    <a:pt x="1407" y="406"/>
                  </a:lnTo>
                  <a:lnTo>
                    <a:pt x="1291" y="398"/>
                  </a:lnTo>
                  <a:lnTo>
                    <a:pt x="1115" y="446"/>
                  </a:lnTo>
                  <a:lnTo>
                    <a:pt x="994" y="471"/>
                  </a:lnTo>
                  <a:lnTo>
                    <a:pt x="888" y="477"/>
                  </a:lnTo>
                  <a:lnTo>
                    <a:pt x="780" y="486"/>
                  </a:lnTo>
                  <a:lnTo>
                    <a:pt x="762" y="488"/>
                  </a:lnTo>
                  <a:lnTo>
                    <a:pt x="745" y="488"/>
                  </a:lnTo>
                  <a:lnTo>
                    <a:pt x="705" y="516"/>
                  </a:lnTo>
                  <a:lnTo>
                    <a:pt x="633" y="549"/>
                  </a:lnTo>
                  <a:lnTo>
                    <a:pt x="585" y="576"/>
                  </a:lnTo>
                  <a:lnTo>
                    <a:pt x="531" y="576"/>
                  </a:lnTo>
                  <a:lnTo>
                    <a:pt x="489" y="588"/>
                  </a:lnTo>
                  <a:lnTo>
                    <a:pt x="438" y="591"/>
                  </a:lnTo>
                  <a:lnTo>
                    <a:pt x="369" y="600"/>
                  </a:lnTo>
                  <a:lnTo>
                    <a:pt x="285" y="591"/>
                  </a:lnTo>
                  <a:lnTo>
                    <a:pt x="216" y="603"/>
                  </a:lnTo>
                  <a:lnTo>
                    <a:pt x="150" y="588"/>
                  </a:lnTo>
                  <a:lnTo>
                    <a:pt x="93" y="546"/>
                  </a:lnTo>
                  <a:lnTo>
                    <a:pt x="60" y="513"/>
                  </a:lnTo>
                  <a:lnTo>
                    <a:pt x="24" y="480"/>
                  </a:lnTo>
                  <a:lnTo>
                    <a:pt x="0" y="399"/>
                  </a:lnTo>
                  <a:lnTo>
                    <a:pt x="6" y="291"/>
                  </a:lnTo>
                  <a:lnTo>
                    <a:pt x="33" y="216"/>
                  </a:lnTo>
                  <a:lnTo>
                    <a:pt x="111" y="132"/>
                  </a:lnTo>
                  <a:lnTo>
                    <a:pt x="237" y="84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4224338" y="2828925"/>
              <a:ext cx="1185862" cy="1589088"/>
            </a:xfrm>
            <a:custGeom>
              <a:avLst/>
              <a:gdLst>
                <a:gd name="T0" fmla="*/ 1172854 w 1094"/>
                <a:gd name="T1" fmla="*/ 1589088 h 901"/>
                <a:gd name="T2" fmla="*/ 1185862 w 1094"/>
                <a:gd name="T3" fmla="*/ 1564396 h 901"/>
                <a:gd name="T4" fmla="*/ 13008 w 1094"/>
                <a:gd name="T5" fmla="*/ 0 h 901"/>
                <a:gd name="T6" fmla="*/ 0 w 1094"/>
                <a:gd name="T7" fmla="*/ 26455 h 901"/>
                <a:gd name="T8" fmla="*/ 1172854 w 1094"/>
                <a:gd name="T9" fmla="*/ 1589088 h 9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4" h="901">
                  <a:moveTo>
                    <a:pt x="1082" y="901"/>
                  </a:moveTo>
                  <a:lnTo>
                    <a:pt x="1094" y="887"/>
                  </a:lnTo>
                  <a:lnTo>
                    <a:pt x="12" y="0"/>
                  </a:lnTo>
                  <a:lnTo>
                    <a:pt x="0" y="15"/>
                  </a:lnTo>
                  <a:lnTo>
                    <a:pt x="1082" y="9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7673975" y="4095750"/>
              <a:ext cx="627063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7686675" y="3001963"/>
              <a:ext cx="625475" cy="269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6530975" y="4770438"/>
              <a:ext cx="1442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kumimoji="1" lang="en-US" altLang="zh-CN" sz="2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3584575" y="5621338"/>
              <a:ext cx="117475" cy="119062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186"/>
            <p:cNvSpPr>
              <a:spLocks noChangeArrowheads="1"/>
            </p:cNvSpPr>
            <p:nvPr/>
          </p:nvSpPr>
          <p:spPr bwMode="auto">
            <a:xfrm>
              <a:off x="1900238" y="1920875"/>
              <a:ext cx="898525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" name="Rectangle 187"/>
            <p:cNvSpPr>
              <a:spLocks noChangeArrowheads="1"/>
            </p:cNvSpPr>
            <p:nvPr/>
          </p:nvSpPr>
          <p:spPr bwMode="auto">
            <a:xfrm>
              <a:off x="2343150" y="2324100"/>
              <a:ext cx="8560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222.1.1.</a:t>
              </a:r>
              <a:endParaRPr kumimoji="1" lang="en-US" altLang="zh-CN" sz="2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" name="Rectangle 188"/>
            <p:cNvSpPr>
              <a:spLocks noChangeArrowheads="1"/>
            </p:cNvSpPr>
            <p:nvPr/>
          </p:nvSpPr>
          <p:spPr bwMode="auto">
            <a:xfrm>
              <a:off x="3568700" y="1482725"/>
              <a:ext cx="1008063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" name="Rectangle 189"/>
            <p:cNvSpPr>
              <a:spLocks noChangeArrowheads="1"/>
            </p:cNvSpPr>
            <p:nvPr/>
          </p:nvSpPr>
          <p:spPr bwMode="auto">
            <a:xfrm>
              <a:off x="3484563" y="1439863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222.1.1.1</a:t>
              </a:r>
            </a:p>
          </p:txBody>
        </p:sp>
        <p:sp>
          <p:nvSpPr>
            <p:cNvPr id="33" name="Rectangle 190"/>
            <p:cNvSpPr>
              <a:spLocks noChangeArrowheads="1"/>
            </p:cNvSpPr>
            <p:nvPr/>
          </p:nvSpPr>
          <p:spPr bwMode="auto">
            <a:xfrm>
              <a:off x="5113338" y="1482725"/>
              <a:ext cx="1006475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" name="Rectangle 191"/>
            <p:cNvSpPr>
              <a:spLocks noChangeArrowheads="1"/>
            </p:cNvSpPr>
            <p:nvPr/>
          </p:nvSpPr>
          <p:spPr bwMode="auto">
            <a:xfrm>
              <a:off x="5006975" y="1439863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222.1.1.2</a:t>
              </a:r>
            </a:p>
          </p:txBody>
        </p:sp>
        <p:sp>
          <p:nvSpPr>
            <p:cNvPr id="35" name="Rectangle 192"/>
            <p:cNvSpPr>
              <a:spLocks noChangeArrowheads="1"/>
            </p:cNvSpPr>
            <p:nvPr/>
          </p:nvSpPr>
          <p:spPr bwMode="auto">
            <a:xfrm>
              <a:off x="6707188" y="1482725"/>
              <a:ext cx="1006475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6" name="Rectangle 193"/>
            <p:cNvSpPr>
              <a:spLocks noChangeArrowheads="1"/>
            </p:cNvSpPr>
            <p:nvPr/>
          </p:nvSpPr>
          <p:spPr bwMode="auto">
            <a:xfrm>
              <a:off x="6554788" y="1412875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222.1.1.3</a:t>
              </a:r>
            </a:p>
          </p:txBody>
        </p:sp>
        <p:sp>
          <p:nvSpPr>
            <p:cNvPr id="37" name="Rectangle 194"/>
            <p:cNvSpPr>
              <a:spLocks noChangeArrowheads="1"/>
            </p:cNvSpPr>
            <p:nvPr/>
          </p:nvSpPr>
          <p:spPr bwMode="auto">
            <a:xfrm>
              <a:off x="4168775" y="2138363"/>
              <a:ext cx="26988" cy="5381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38" name="Group 195"/>
            <p:cNvGrpSpPr>
              <a:grpSpLocks/>
            </p:cNvGrpSpPr>
            <p:nvPr/>
          </p:nvGrpSpPr>
          <p:grpSpPr bwMode="auto">
            <a:xfrm>
              <a:off x="3822700" y="2630488"/>
              <a:ext cx="647700" cy="385762"/>
              <a:chOff x="2299" y="1622"/>
              <a:chExt cx="439" cy="262"/>
            </a:xfrm>
          </p:grpSpPr>
          <p:sp>
            <p:nvSpPr>
              <p:cNvPr id="183" name="Oval 196"/>
              <p:cNvSpPr>
                <a:spLocks noChangeArrowheads="1"/>
              </p:cNvSpPr>
              <p:nvPr/>
            </p:nvSpPr>
            <p:spPr bwMode="auto">
              <a:xfrm>
                <a:off x="2300" y="1731"/>
                <a:ext cx="438" cy="153"/>
              </a:xfrm>
              <a:prstGeom prst="ellipse">
                <a:avLst/>
              </a:prstGeom>
              <a:solidFill>
                <a:srgbClr val="0078AA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84" name="Rectangle 197"/>
              <p:cNvSpPr>
                <a:spLocks noChangeArrowheads="1"/>
              </p:cNvSpPr>
              <p:nvPr/>
            </p:nvSpPr>
            <p:spPr bwMode="auto">
              <a:xfrm>
                <a:off x="2299" y="1700"/>
                <a:ext cx="437" cy="109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85" name="Rectangle 198"/>
              <p:cNvSpPr>
                <a:spLocks noChangeArrowheads="1"/>
              </p:cNvSpPr>
              <p:nvPr/>
            </p:nvSpPr>
            <p:spPr bwMode="auto">
              <a:xfrm>
                <a:off x="2299" y="1700"/>
                <a:ext cx="437" cy="109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86" name="Oval 199"/>
              <p:cNvSpPr>
                <a:spLocks noChangeArrowheads="1"/>
              </p:cNvSpPr>
              <p:nvPr/>
            </p:nvSpPr>
            <p:spPr bwMode="auto">
              <a:xfrm>
                <a:off x="2300" y="1622"/>
                <a:ext cx="438" cy="153"/>
              </a:xfrm>
              <a:prstGeom prst="ellipse">
                <a:avLst/>
              </a:prstGeom>
              <a:solidFill>
                <a:srgbClr val="00B4FF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187" name="Group 200"/>
              <p:cNvGrpSpPr>
                <a:grpSpLocks/>
              </p:cNvGrpSpPr>
              <p:nvPr/>
            </p:nvGrpSpPr>
            <p:grpSpPr bwMode="auto">
              <a:xfrm>
                <a:off x="2365" y="1640"/>
                <a:ext cx="304" cy="117"/>
                <a:chOff x="2365" y="1640"/>
                <a:chExt cx="304" cy="117"/>
              </a:xfrm>
            </p:grpSpPr>
            <p:grpSp>
              <p:nvGrpSpPr>
                <p:cNvPr id="190" name="Group 201"/>
                <p:cNvGrpSpPr>
                  <a:grpSpLocks/>
                </p:cNvGrpSpPr>
                <p:nvPr/>
              </p:nvGrpSpPr>
              <p:grpSpPr bwMode="auto">
                <a:xfrm>
                  <a:off x="2365" y="1640"/>
                  <a:ext cx="302" cy="115"/>
                  <a:chOff x="2365" y="1640"/>
                  <a:chExt cx="302" cy="115"/>
                </a:xfrm>
              </p:grpSpPr>
              <p:sp>
                <p:nvSpPr>
                  <p:cNvPr id="200" name="Freeform 202"/>
                  <p:cNvSpPr>
                    <a:spLocks/>
                  </p:cNvSpPr>
                  <p:nvPr/>
                </p:nvSpPr>
                <p:spPr bwMode="auto">
                  <a:xfrm>
                    <a:off x="2523" y="1643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4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4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201" name="Freeform 203"/>
                  <p:cNvSpPr>
                    <a:spLocks/>
                  </p:cNvSpPr>
                  <p:nvPr/>
                </p:nvSpPr>
                <p:spPr bwMode="auto">
                  <a:xfrm>
                    <a:off x="2523" y="1643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4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4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202" name="Freeform 204"/>
                  <p:cNvSpPr>
                    <a:spLocks/>
                  </p:cNvSpPr>
                  <p:nvPr/>
                </p:nvSpPr>
                <p:spPr bwMode="auto">
                  <a:xfrm>
                    <a:off x="2365" y="1700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8 w 144"/>
                      <a:gd name="T5" fmla="*/ 33 h 52"/>
                      <a:gd name="T6" fmla="*/ 0 w 144"/>
                      <a:gd name="T7" fmla="*/ 22 h 52"/>
                      <a:gd name="T8" fmla="*/ 19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8" y="33"/>
                        </a:lnTo>
                        <a:lnTo>
                          <a:pt x="0" y="22"/>
                        </a:lnTo>
                        <a:lnTo>
                          <a:pt x="19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203" name="Freeform 205"/>
                  <p:cNvSpPr>
                    <a:spLocks/>
                  </p:cNvSpPr>
                  <p:nvPr/>
                </p:nvSpPr>
                <p:spPr bwMode="auto">
                  <a:xfrm>
                    <a:off x="2365" y="1700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8 w 144"/>
                      <a:gd name="T5" fmla="*/ 33 h 52"/>
                      <a:gd name="T6" fmla="*/ 0 w 144"/>
                      <a:gd name="T7" fmla="*/ 22 h 52"/>
                      <a:gd name="T8" fmla="*/ 19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8" y="33"/>
                        </a:lnTo>
                        <a:lnTo>
                          <a:pt x="0" y="22"/>
                        </a:lnTo>
                        <a:lnTo>
                          <a:pt x="19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204" name="Freeform 206"/>
                  <p:cNvSpPr>
                    <a:spLocks/>
                  </p:cNvSpPr>
                  <p:nvPr/>
                </p:nvSpPr>
                <p:spPr bwMode="auto">
                  <a:xfrm>
                    <a:off x="2373" y="1640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10 w 144"/>
                      <a:gd name="T5" fmla="*/ 30 h 49"/>
                      <a:gd name="T6" fmla="*/ 144 w 144"/>
                      <a:gd name="T7" fmla="*/ 22 h 49"/>
                      <a:gd name="T8" fmla="*/ 126 w 144"/>
                      <a:gd name="T9" fmla="*/ 49 h 49"/>
                      <a:gd name="T10" fmla="*/ 35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10" y="30"/>
                        </a:lnTo>
                        <a:lnTo>
                          <a:pt x="144" y="22"/>
                        </a:lnTo>
                        <a:lnTo>
                          <a:pt x="126" y="49"/>
                        </a:lnTo>
                        <a:lnTo>
                          <a:pt x="35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205" name="Freeform 207"/>
                  <p:cNvSpPr>
                    <a:spLocks/>
                  </p:cNvSpPr>
                  <p:nvPr/>
                </p:nvSpPr>
                <p:spPr bwMode="auto">
                  <a:xfrm>
                    <a:off x="2373" y="1640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10 w 144"/>
                      <a:gd name="T5" fmla="*/ 30 h 49"/>
                      <a:gd name="T6" fmla="*/ 144 w 144"/>
                      <a:gd name="T7" fmla="*/ 22 h 49"/>
                      <a:gd name="T8" fmla="*/ 126 w 144"/>
                      <a:gd name="T9" fmla="*/ 49 h 49"/>
                      <a:gd name="T10" fmla="*/ 35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10" y="30"/>
                        </a:lnTo>
                        <a:lnTo>
                          <a:pt x="144" y="22"/>
                        </a:lnTo>
                        <a:lnTo>
                          <a:pt x="126" y="49"/>
                        </a:lnTo>
                        <a:lnTo>
                          <a:pt x="35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206" name="Freeform 208"/>
                  <p:cNvSpPr>
                    <a:spLocks/>
                  </p:cNvSpPr>
                  <p:nvPr/>
                </p:nvSpPr>
                <p:spPr bwMode="auto">
                  <a:xfrm>
                    <a:off x="2517" y="1706"/>
                    <a:ext cx="144" cy="49"/>
                  </a:xfrm>
                  <a:custGeom>
                    <a:avLst/>
                    <a:gdLst>
                      <a:gd name="T0" fmla="*/ 144 w 144"/>
                      <a:gd name="T1" fmla="*/ 38 h 49"/>
                      <a:gd name="T2" fmla="*/ 112 w 144"/>
                      <a:gd name="T3" fmla="*/ 49 h 49"/>
                      <a:gd name="T4" fmla="*/ 38 w 144"/>
                      <a:gd name="T5" fmla="*/ 16 h 49"/>
                      <a:gd name="T6" fmla="*/ 0 w 144"/>
                      <a:gd name="T7" fmla="*/ 27 h 49"/>
                      <a:gd name="T8" fmla="*/ 19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8 h 49"/>
                      <a:gd name="T14" fmla="*/ 144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8"/>
                        </a:moveTo>
                        <a:lnTo>
                          <a:pt x="112" y="49"/>
                        </a:lnTo>
                        <a:lnTo>
                          <a:pt x="38" y="16"/>
                        </a:lnTo>
                        <a:lnTo>
                          <a:pt x="0" y="27"/>
                        </a:lnTo>
                        <a:lnTo>
                          <a:pt x="19" y="0"/>
                        </a:lnTo>
                        <a:lnTo>
                          <a:pt x="112" y="0"/>
                        </a:lnTo>
                        <a:lnTo>
                          <a:pt x="72" y="8"/>
                        </a:lnTo>
                        <a:lnTo>
                          <a:pt x="144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207" name="Freeform 209"/>
                  <p:cNvSpPr>
                    <a:spLocks/>
                  </p:cNvSpPr>
                  <p:nvPr/>
                </p:nvSpPr>
                <p:spPr bwMode="auto">
                  <a:xfrm>
                    <a:off x="2517" y="1706"/>
                    <a:ext cx="144" cy="49"/>
                  </a:xfrm>
                  <a:custGeom>
                    <a:avLst/>
                    <a:gdLst>
                      <a:gd name="T0" fmla="*/ 144 w 144"/>
                      <a:gd name="T1" fmla="*/ 38 h 49"/>
                      <a:gd name="T2" fmla="*/ 112 w 144"/>
                      <a:gd name="T3" fmla="*/ 49 h 49"/>
                      <a:gd name="T4" fmla="*/ 38 w 144"/>
                      <a:gd name="T5" fmla="*/ 16 h 49"/>
                      <a:gd name="T6" fmla="*/ 0 w 144"/>
                      <a:gd name="T7" fmla="*/ 27 h 49"/>
                      <a:gd name="T8" fmla="*/ 19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8 h 49"/>
                      <a:gd name="T14" fmla="*/ 144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8"/>
                        </a:moveTo>
                        <a:lnTo>
                          <a:pt x="112" y="49"/>
                        </a:lnTo>
                        <a:lnTo>
                          <a:pt x="38" y="16"/>
                        </a:lnTo>
                        <a:lnTo>
                          <a:pt x="0" y="27"/>
                        </a:lnTo>
                        <a:lnTo>
                          <a:pt x="19" y="0"/>
                        </a:lnTo>
                        <a:lnTo>
                          <a:pt x="112" y="0"/>
                        </a:lnTo>
                        <a:lnTo>
                          <a:pt x="72" y="8"/>
                        </a:lnTo>
                        <a:lnTo>
                          <a:pt x="144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191" name="Group 210"/>
                <p:cNvGrpSpPr>
                  <a:grpSpLocks/>
                </p:cNvGrpSpPr>
                <p:nvPr/>
              </p:nvGrpSpPr>
              <p:grpSpPr bwMode="auto">
                <a:xfrm>
                  <a:off x="2368" y="1643"/>
                  <a:ext cx="301" cy="114"/>
                  <a:chOff x="2368" y="1643"/>
                  <a:chExt cx="301" cy="114"/>
                </a:xfrm>
              </p:grpSpPr>
              <p:sp>
                <p:nvSpPr>
                  <p:cNvPr id="192" name="Freeform 211"/>
                  <p:cNvSpPr>
                    <a:spLocks/>
                  </p:cNvSpPr>
                  <p:nvPr/>
                </p:nvSpPr>
                <p:spPr bwMode="auto">
                  <a:xfrm>
                    <a:off x="2525" y="1646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10 w 144"/>
                      <a:gd name="T5" fmla="*/ 16 h 49"/>
                      <a:gd name="T6" fmla="*/ 144 w 144"/>
                      <a:gd name="T7" fmla="*/ 27 h 49"/>
                      <a:gd name="T8" fmla="*/ 126 w 144"/>
                      <a:gd name="T9" fmla="*/ 0 h 49"/>
                      <a:gd name="T10" fmla="*/ 35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10" y="16"/>
                        </a:lnTo>
                        <a:lnTo>
                          <a:pt x="144" y="27"/>
                        </a:lnTo>
                        <a:lnTo>
                          <a:pt x="126" y="0"/>
                        </a:lnTo>
                        <a:lnTo>
                          <a:pt x="35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93" name="Freeform 212"/>
                  <p:cNvSpPr>
                    <a:spLocks/>
                  </p:cNvSpPr>
                  <p:nvPr/>
                </p:nvSpPr>
                <p:spPr bwMode="auto">
                  <a:xfrm>
                    <a:off x="2525" y="1646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10 w 144"/>
                      <a:gd name="T5" fmla="*/ 16 h 49"/>
                      <a:gd name="T6" fmla="*/ 144 w 144"/>
                      <a:gd name="T7" fmla="*/ 27 h 49"/>
                      <a:gd name="T8" fmla="*/ 126 w 144"/>
                      <a:gd name="T9" fmla="*/ 0 h 49"/>
                      <a:gd name="T10" fmla="*/ 35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10" y="16"/>
                        </a:lnTo>
                        <a:lnTo>
                          <a:pt x="144" y="27"/>
                        </a:lnTo>
                        <a:lnTo>
                          <a:pt x="126" y="0"/>
                        </a:lnTo>
                        <a:lnTo>
                          <a:pt x="35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94" name="Freeform 213"/>
                  <p:cNvSpPr>
                    <a:spLocks/>
                  </p:cNvSpPr>
                  <p:nvPr/>
                </p:nvSpPr>
                <p:spPr bwMode="auto">
                  <a:xfrm>
                    <a:off x="2368" y="1703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7 w 144"/>
                      <a:gd name="T5" fmla="*/ 33 h 52"/>
                      <a:gd name="T6" fmla="*/ 0 w 144"/>
                      <a:gd name="T7" fmla="*/ 22 h 52"/>
                      <a:gd name="T8" fmla="*/ 19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7" y="33"/>
                        </a:lnTo>
                        <a:lnTo>
                          <a:pt x="0" y="22"/>
                        </a:lnTo>
                        <a:lnTo>
                          <a:pt x="19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95" name="Freeform 214"/>
                  <p:cNvSpPr>
                    <a:spLocks/>
                  </p:cNvSpPr>
                  <p:nvPr/>
                </p:nvSpPr>
                <p:spPr bwMode="auto">
                  <a:xfrm>
                    <a:off x="2368" y="1703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7 w 144"/>
                      <a:gd name="T5" fmla="*/ 33 h 52"/>
                      <a:gd name="T6" fmla="*/ 0 w 144"/>
                      <a:gd name="T7" fmla="*/ 22 h 52"/>
                      <a:gd name="T8" fmla="*/ 19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7" y="33"/>
                        </a:lnTo>
                        <a:lnTo>
                          <a:pt x="0" y="22"/>
                        </a:lnTo>
                        <a:lnTo>
                          <a:pt x="19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96" name="Freeform 215"/>
                  <p:cNvSpPr>
                    <a:spLocks/>
                  </p:cNvSpPr>
                  <p:nvPr/>
                </p:nvSpPr>
                <p:spPr bwMode="auto">
                  <a:xfrm>
                    <a:off x="2376" y="1643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09 w 144"/>
                      <a:gd name="T5" fmla="*/ 30 h 49"/>
                      <a:gd name="T6" fmla="*/ 144 w 144"/>
                      <a:gd name="T7" fmla="*/ 22 h 49"/>
                      <a:gd name="T8" fmla="*/ 125 w 144"/>
                      <a:gd name="T9" fmla="*/ 49 h 49"/>
                      <a:gd name="T10" fmla="*/ 35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09" y="30"/>
                        </a:lnTo>
                        <a:lnTo>
                          <a:pt x="144" y="22"/>
                        </a:lnTo>
                        <a:lnTo>
                          <a:pt x="125" y="49"/>
                        </a:lnTo>
                        <a:lnTo>
                          <a:pt x="35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97" name="Freeform 216"/>
                  <p:cNvSpPr>
                    <a:spLocks/>
                  </p:cNvSpPr>
                  <p:nvPr/>
                </p:nvSpPr>
                <p:spPr bwMode="auto">
                  <a:xfrm>
                    <a:off x="2376" y="1643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09 w 144"/>
                      <a:gd name="T5" fmla="*/ 30 h 49"/>
                      <a:gd name="T6" fmla="*/ 144 w 144"/>
                      <a:gd name="T7" fmla="*/ 22 h 49"/>
                      <a:gd name="T8" fmla="*/ 125 w 144"/>
                      <a:gd name="T9" fmla="*/ 49 h 49"/>
                      <a:gd name="T10" fmla="*/ 35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09" y="30"/>
                        </a:lnTo>
                        <a:lnTo>
                          <a:pt x="144" y="22"/>
                        </a:lnTo>
                        <a:lnTo>
                          <a:pt x="125" y="49"/>
                        </a:lnTo>
                        <a:lnTo>
                          <a:pt x="35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98" name="Freeform 217"/>
                  <p:cNvSpPr>
                    <a:spLocks/>
                  </p:cNvSpPr>
                  <p:nvPr/>
                </p:nvSpPr>
                <p:spPr bwMode="auto">
                  <a:xfrm>
                    <a:off x="2520" y="1708"/>
                    <a:ext cx="144" cy="49"/>
                  </a:xfrm>
                  <a:custGeom>
                    <a:avLst/>
                    <a:gdLst>
                      <a:gd name="T0" fmla="*/ 144 w 144"/>
                      <a:gd name="T1" fmla="*/ 38 h 49"/>
                      <a:gd name="T2" fmla="*/ 112 w 144"/>
                      <a:gd name="T3" fmla="*/ 49 h 49"/>
                      <a:gd name="T4" fmla="*/ 37 w 144"/>
                      <a:gd name="T5" fmla="*/ 17 h 49"/>
                      <a:gd name="T6" fmla="*/ 0 w 144"/>
                      <a:gd name="T7" fmla="*/ 28 h 49"/>
                      <a:gd name="T8" fmla="*/ 19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8 h 49"/>
                      <a:gd name="T14" fmla="*/ 144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8"/>
                        </a:moveTo>
                        <a:lnTo>
                          <a:pt x="112" y="49"/>
                        </a:lnTo>
                        <a:lnTo>
                          <a:pt x="37" y="17"/>
                        </a:lnTo>
                        <a:lnTo>
                          <a:pt x="0" y="28"/>
                        </a:lnTo>
                        <a:lnTo>
                          <a:pt x="19" y="0"/>
                        </a:lnTo>
                        <a:lnTo>
                          <a:pt x="112" y="0"/>
                        </a:lnTo>
                        <a:lnTo>
                          <a:pt x="72" y="8"/>
                        </a:lnTo>
                        <a:lnTo>
                          <a:pt x="144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99" name="Freeform 218"/>
                  <p:cNvSpPr>
                    <a:spLocks/>
                  </p:cNvSpPr>
                  <p:nvPr/>
                </p:nvSpPr>
                <p:spPr bwMode="auto">
                  <a:xfrm>
                    <a:off x="2520" y="1708"/>
                    <a:ext cx="144" cy="49"/>
                  </a:xfrm>
                  <a:custGeom>
                    <a:avLst/>
                    <a:gdLst>
                      <a:gd name="T0" fmla="*/ 144 w 144"/>
                      <a:gd name="T1" fmla="*/ 38 h 49"/>
                      <a:gd name="T2" fmla="*/ 112 w 144"/>
                      <a:gd name="T3" fmla="*/ 49 h 49"/>
                      <a:gd name="T4" fmla="*/ 37 w 144"/>
                      <a:gd name="T5" fmla="*/ 17 h 49"/>
                      <a:gd name="T6" fmla="*/ 0 w 144"/>
                      <a:gd name="T7" fmla="*/ 28 h 49"/>
                      <a:gd name="T8" fmla="*/ 19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8 h 49"/>
                      <a:gd name="T14" fmla="*/ 144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8"/>
                        </a:moveTo>
                        <a:lnTo>
                          <a:pt x="112" y="49"/>
                        </a:lnTo>
                        <a:lnTo>
                          <a:pt x="37" y="17"/>
                        </a:lnTo>
                        <a:lnTo>
                          <a:pt x="0" y="28"/>
                        </a:lnTo>
                        <a:lnTo>
                          <a:pt x="19" y="0"/>
                        </a:lnTo>
                        <a:lnTo>
                          <a:pt x="112" y="0"/>
                        </a:lnTo>
                        <a:lnTo>
                          <a:pt x="72" y="8"/>
                        </a:lnTo>
                        <a:lnTo>
                          <a:pt x="144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sp>
            <p:nvSpPr>
              <p:cNvPr id="188" name="Line 219"/>
              <p:cNvSpPr>
                <a:spLocks noChangeShapeType="1"/>
              </p:cNvSpPr>
              <p:nvPr/>
            </p:nvSpPr>
            <p:spPr bwMode="auto">
              <a:xfrm>
                <a:off x="2299" y="1697"/>
                <a:ext cx="1" cy="109"/>
              </a:xfrm>
              <a:prstGeom prst="line">
                <a:avLst/>
              </a:prstGeom>
              <a:noFill/>
              <a:ln w="4763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89" name="Line 220"/>
              <p:cNvSpPr>
                <a:spLocks noChangeShapeType="1"/>
              </p:cNvSpPr>
              <p:nvPr/>
            </p:nvSpPr>
            <p:spPr bwMode="auto">
              <a:xfrm>
                <a:off x="2736" y="1697"/>
                <a:ext cx="1" cy="109"/>
              </a:xfrm>
              <a:prstGeom prst="line">
                <a:avLst/>
              </a:prstGeom>
              <a:noFill/>
              <a:ln w="4763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9" name="Rectangle 221"/>
            <p:cNvSpPr>
              <a:spLocks noChangeArrowheads="1"/>
            </p:cNvSpPr>
            <p:nvPr/>
          </p:nvSpPr>
          <p:spPr bwMode="auto">
            <a:xfrm>
              <a:off x="4278313" y="2371725"/>
              <a:ext cx="1009650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0" name="Rectangle 222"/>
            <p:cNvSpPr>
              <a:spLocks noChangeArrowheads="1"/>
            </p:cNvSpPr>
            <p:nvPr/>
          </p:nvSpPr>
          <p:spPr bwMode="auto">
            <a:xfrm>
              <a:off x="4241632" y="2308728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222.1.1.4</a:t>
              </a:r>
            </a:p>
          </p:txBody>
        </p:sp>
        <p:sp>
          <p:nvSpPr>
            <p:cNvPr id="41" name="Rectangle 223"/>
            <p:cNvSpPr>
              <a:spLocks noChangeArrowheads="1"/>
            </p:cNvSpPr>
            <p:nvPr/>
          </p:nvSpPr>
          <p:spPr bwMode="auto">
            <a:xfrm>
              <a:off x="3446463" y="2519363"/>
              <a:ext cx="412750" cy="350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2" name="Rectangle 224"/>
            <p:cNvSpPr>
              <a:spLocks noChangeArrowheads="1"/>
            </p:cNvSpPr>
            <p:nvPr/>
          </p:nvSpPr>
          <p:spPr bwMode="auto">
            <a:xfrm>
              <a:off x="3549650" y="2509838"/>
              <a:ext cx="2308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2000" b="1" baseline="-2500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2000" baseline="-25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3" name="Oval 225"/>
            <p:cNvSpPr>
              <a:spLocks noChangeArrowheads="1"/>
            </p:cNvSpPr>
            <p:nvPr/>
          </p:nvSpPr>
          <p:spPr bwMode="auto">
            <a:xfrm>
              <a:off x="4129088" y="2422525"/>
              <a:ext cx="93662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4" name="Rectangle 226"/>
            <p:cNvSpPr>
              <a:spLocks noChangeArrowheads="1"/>
            </p:cNvSpPr>
            <p:nvPr/>
          </p:nvSpPr>
          <p:spPr bwMode="auto">
            <a:xfrm>
              <a:off x="1974850" y="1616075"/>
              <a:ext cx="720725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5" name="Oval 227"/>
            <p:cNvSpPr>
              <a:spLocks noChangeArrowheads="1"/>
            </p:cNvSpPr>
            <p:nvPr/>
          </p:nvSpPr>
          <p:spPr bwMode="auto">
            <a:xfrm>
              <a:off x="7786688" y="4067175"/>
              <a:ext cx="93662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6" name="Oval 228"/>
            <p:cNvSpPr>
              <a:spLocks noChangeArrowheads="1"/>
            </p:cNvSpPr>
            <p:nvPr/>
          </p:nvSpPr>
          <p:spPr bwMode="auto">
            <a:xfrm>
              <a:off x="7791450" y="2960688"/>
              <a:ext cx="93663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7" name="Rectangle 229"/>
            <p:cNvSpPr>
              <a:spLocks noChangeArrowheads="1"/>
            </p:cNvSpPr>
            <p:nvPr/>
          </p:nvSpPr>
          <p:spPr bwMode="auto">
            <a:xfrm>
              <a:off x="6338888" y="3686175"/>
              <a:ext cx="100965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8" name="Rectangle 230"/>
            <p:cNvSpPr>
              <a:spLocks noChangeArrowheads="1"/>
            </p:cNvSpPr>
            <p:nvPr/>
          </p:nvSpPr>
          <p:spPr bwMode="auto">
            <a:xfrm>
              <a:off x="5980463" y="4212450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222.1.2.5</a:t>
              </a:r>
            </a:p>
          </p:txBody>
        </p:sp>
        <p:sp>
          <p:nvSpPr>
            <p:cNvPr id="49" name="Rectangle 231"/>
            <p:cNvSpPr>
              <a:spLocks noChangeArrowheads="1"/>
            </p:cNvSpPr>
            <p:nvPr/>
          </p:nvSpPr>
          <p:spPr bwMode="auto">
            <a:xfrm>
              <a:off x="7883525" y="4197350"/>
              <a:ext cx="1008063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0" name="Rectangle 232"/>
            <p:cNvSpPr>
              <a:spLocks noChangeArrowheads="1"/>
            </p:cNvSpPr>
            <p:nvPr/>
          </p:nvSpPr>
          <p:spPr bwMode="auto">
            <a:xfrm>
              <a:off x="7975600" y="4257675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222.1.2.2</a:t>
              </a:r>
            </a:p>
          </p:txBody>
        </p:sp>
        <p:sp>
          <p:nvSpPr>
            <p:cNvPr id="51" name="Rectangle 233"/>
            <p:cNvSpPr>
              <a:spLocks noChangeArrowheads="1"/>
            </p:cNvSpPr>
            <p:nvPr/>
          </p:nvSpPr>
          <p:spPr bwMode="auto">
            <a:xfrm>
              <a:off x="7883525" y="3086100"/>
              <a:ext cx="1008063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2" name="Rectangle 234"/>
            <p:cNvSpPr>
              <a:spLocks noChangeArrowheads="1"/>
            </p:cNvSpPr>
            <p:nvPr/>
          </p:nvSpPr>
          <p:spPr bwMode="auto">
            <a:xfrm>
              <a:off x="7975600" y="3148013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222.1.2.1</a:t>
              </a:r>
            </a:p>
          </p:txBody>
        </p:sp>
        <p:sp>
          <p:nvSpPr>
            <p:cNvPr id="53" name="Rectangle 236"/>
            <p:cNvSpPr>
              <a:spLocks noChangeArrowheads="1"/>
            </p:cNvSpPr>
            <p:nvPr/>
          </p:nvSpPr>
          <p:spPr bwMode="auto">
            <a:xfrm>
              <a:off x="4999038" y="5718175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222.1.2.3</a:t>
              </a:r>
            </a:p>
          </p:txBody>
        </p:sp>
        <p:sp>
          <p:nvSpPr>
            <p:cNvPr id="54" name="Rectangle 237"/>
            <p:cNvSpPr>
              <a:spLocks noChangeArrowheads="1"/>
            </p:cNvSpPr>
            <p:nvPr/>
          </p:nvSpPr>
          <p:spPr bwMode="auto">
            <a:xfrm>
              <a:off x="3670300" y="5605463"/>
              <a:ext cx="1008063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5" name="Rectangle 238"/>
            <p:cNvSpPr>
              <a:spLocks noChangeArrowheads="1"/>
            </p:cNvSpPr>
            <p:nvPr/>
          </p:nvSpPr>
          <p:spPr bwMode="auto">
            <a:xfrm>
              <a:off x="3748088" y="5718175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222.1.2.4</a:t>
              </a:r>
            </a:p>
          </p:txBody>
        </p:sp>
        <p:sp>
          <p:nvSpPr>
            <p:cNvPr id="56" name="Oval 239"/>
            <p:cNvSpPr>
              <a:spLocks noChangeArrowheads="1"/>
            </p:cNvSpPr>
            <p:nvPr/>
          </p:nvSpPr>
          <p:spPr bwMode="auto">
            <a:xfrm>
              <a:off x="4835525" y="5634038"/>
              <a:ext cx="92075" cy="93662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7" name="Rectangle 240"/>
            <p:cNvSpPr>
              <a:spLocks noChangeArrowheads="1"/>
            </p:cNvSpPr>
            <p:nvPr/>
          </p:nvSpPr>
          <p:spPr bwMode="auto">
            <a:xfrm>
              <a:off x="6818313" y="2955925"/>
              <a:ext cx="89535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8" name="Rectangle 241"/>
            <p:cNvSpPr>
              <a:spLocks noChangeArrowheads="1"/>
            </p:cNvSpPr>
            <p:nvPr/>
          </p:nvSpPr>
          <p:spPr bwMode="auto">
            <a:xfrm>
              <a:off x="6827838" y="3589338"/>
              <a:ext cx="8560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222.1.2.</a:t>
              </a:r>
              <a:endParaRPr kumimoji="1" lang="en-US" altLang="zh-CN" sz="2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9" name="Rectangle 242"/>
            <p:cNvSpPr>
              <a:spLocks noChangeArrowheads="1"/>
            </p:cNvSpPr>
            <p:nvPr/>
          </p:nvSpPr>
          <p:spPr bwMode="auto">
            <a:xfrm>
              <a:off x="6889750" y="2663825"/>
              <a:ext cx="720725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60" name="Group 243"/>
            <p:cNvGrpSpPr>
              <a:grpSpLocks/>
            </p:cNvGrpSpPr>
            <p:nvPr/>
          </p:nvGrpSpPr>
          <p:grpSpPr bwMode="auto">
            <a:xfrm>
              <a:off x="2222500" y="4386263"/>
              <a:ext cx="649288" cy="384175"/>
              <a:chOff x="1304" y="2569"/>
              <a:chExt cx="439" cy="262"/>
            </a:xfrm>
          </p:grpSpPr>
          <p:sp>
            <p:nvSpPr>
              <p:cNvPr id="158" name="Oval 244"/>
              <p:cNvSpPr>
                <a:spLocks noChangeArrowheads="1"/>
              </p:cNvSpPr>
              <p:nvPr/>
            </p:nvSpPr>
            <p:spPr bwMode="auto">
              <a:xfrm>
                <a:off x="1305" y="2678"/>
                <a:ext cx="438" cy="153"/>
              </a:xfrm>
              <a:prstGeom prst="ellipse">
                <a:avLst/>
              </a:prstGeom>
              <a:solidFill>
                <a:srgbClr val="0078AA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9" name="Rectangle 245"/>
              <p:cNvSpPr>
                <a:spLocks noChangeArrowheads="1"/>
              </p:cNvSpPr>
              <p:nvPr/>
            </p:nvSpPr>
            <p:spPr bwMode="auto">
              <a:xfrm>
                <a:off x="1304" y="2647"/>
                <a:ext cx="437" cy="109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60" name="Rectangle 246"/>
              <p:cNvSpPr>
                <a:spLocks noChangeArrowheads="1"/>
              </p:cNvSpPr>
              <p:nvPr/>
            </p:nvSpPr>
            <p:spPr bwMode="auto">
              <a:xfrm>
                <a:off x="1304" y="2647"/>
                <a:ext cx="437" cy="109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61" name="Oval 247"/>
              <p:cNvSpPr>
                <a:spLocks noChangeArrowheads="1"/>
              </p:cNvSpPr>
              <p:nvPr/>
            </p:nvSpPr>
            <p:spPr bwMode="auto">
              <a:xfrm>
                <a:off x="1305" y="2569"/>
                <a:ext cx="438" cy="153"/>
              </a:xfrm>
              <a:prstGeom prst="ellipse">
                <a:avLst/>
              </a:prstGeom>
              <a:solidFill>
                <a:srgbClr val="00B4FF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162" name="Group 248"/>
              <p:cNvGrpSpPr>
                <a:grpSpLocks/>
              </p:cNvGrpSpPr>
              <p:nvPr/>
            </p:nvGrpSpPr>
            <p:grpSpPr bwMode="auto">
              <a:xfrm>
                <a:off x="1371" y="2587"/>
                <a:ext cx="304" cy="117"/>
                <a:chOff x="1371" y="2587"/>
                <a:chExt cx="304" cy="117"/>
              </a:xfrm>
            </p:grpSpPr>
            <p:grpSp>
              <p:nvGrpSpPr>
                <p:cNvPr id="165" name="Group 249"/>
                <p:cNvGrpSpPr>
                  <a:grpSpLocks/>
                </p:cNvGrpSpPr>
                <p:nvPr/>
              </p:nvGrpSpPr>
              <p:grpSpPr bwMode="auto">
                <a:xfrm>
                  <a:off x="1371" y="2587"/>
                  <a:ext cx="301" cy="115"/>
                  <a:chOff x="1371" y="2587"/>
                  <a:chExt cx="301" cy="115"/>
                </a:xfrm>
              </p:grpSpPr>
              <p:sp>
                <p:nvSpPr>
                  <p:cNvPr id="175" name="Freeform 250"/>
                  <p:cNvSpPr>
                    <a:spLocks/>
                  </p:cNvSpPr>
                  <p:nvPr/>
                </p:nvSpPr>
                <p:spPr bwMode="auto">
                  <a:xfrm>
                    <a:off x="1528" y="2590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5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5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76" name="Freeform 251"/>
                  <p:cNvSpPr>
                    <a:spLocks/>
                  </p:cNvSpPr>
                  <p:nvPr/>
                </p:nvSpPr>
                <p:spPr bwMode="auto">
                  <a:xfrm>
                    <a:off x="1528" y="2590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5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5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77" name="Freeform 252"/>
                  <p:cNvSpPr>
                    <a:spLocks/>
                  </p:cNvSpPr>
                  <p:nvPr/>
                </p:nvSpPr>
                <p:spPr bwMode="auto">
                  <a:xfrm>
                    <a:off x="1371" y="2647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7 w 144"/>
                      <a:gd name="T5" fmla="*/ 33 h 52"/>
                      <a:gd name="T6" fmla="*/ 0 w 144"/>
                      <a:gd name="T7" fmla="*/ 22 h 52"/>
                      <a:gd name="T8" fmla="*/ 18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7" y="33"/>
                        </a:lnTo>
                        <a:lnTo>
                          <a:pt x="0" y="22"/>
                        </a:lnTo>
                        <a:lnTo>
                          <a:pt x="18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78" name="Freeform 253"/>
                  <p:cNvSpPr>
                    <a:spLocks/>
                  </p:cNvSpPr>
                  <p:nvPr/>
                </p:nvSpPr>
                <p:spPr bwMode="auto">
                  <a:xfrm>
                    <a:off x="1371" y="2647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7 w 144"/>
                      <a:gd name="T5" fmla="*/ 33 h 52"/>
                      <a:gd name="T6" fmla="*/ 0 w 144"/>
                      <a:gd name="T7" fmla="*/ 22 h 52"/>
                      <a:gd name="T8" fmla="*/ 18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7" y="33"/>
                        </a:lnTo>
                        <a:lnTo>
                          <a:pt x="0" y="22"/>
                        </a:lnTo>
                        <a:lnTo>
                          <a:pt x="18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79" name="Freeform 254"/>
                  <p:cNvSpPr>
                    <a:spLocks/>
                  </p:cNvSpPr>
                  <p:nvPr/>
                </p:nvSpPr>
                <p:spPr bwMode="auto">
                  <a:xfrm>
                    <a:off x="1379" y="2587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09 w 144"/>
                      <a:gd name="T5" fmla="*/ 30 h 49"/>
                      <a:gd name="T6" fmla="*/ 144 w 144"/>
                      <a:gd name="T7" fmla="*/ 22 h 49"/>
                      <a:gd name="T8" fmla="*/ 125 w 144"/>
                      <a:gd name="T9" fmla="*/ 49 h 49"/>
                      <a:gd name="T10" fmla="*/ 34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09" y="30"/>
                        </a:lnTo>
                        <a:lnTo>
                          <a:pt x="144" y="22"/>
                        </a:lnTo>
                        <a:lnTo>
                          <a:pt x="125" y="49"/>
                        </a:lnTo>
                        <a:lnTo>
                          <a:pt x="34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80" name="Freeform 255"/>
                  <p:cNvSpPr>
                    <a:spLocks/>
                  </p:cNvSpPr>
                  <p:nvPr/>
                </p:nvSpPr>
                <p:spPr bwMode="auto">
                  <a:xfrm>
                    <a:off x="1379" y="2587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09 w 144"/>
                      <a:gd name="T5" fmla="*/ 30 h 49"/>
                      <a:gd name="T6" fmla="*/ 144 w 144"/>
                      <a:gd name="T7" fmla="*/ 22 h 49"/>
                      <a:gd name="T8" fmla="*/ 125 w 144"/>
                      <a:gd name="T9" fmla="*/ 49 h 49"/>
                      <a:gd name="T10" fmla="*/ 34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09" y="30"/>
                        </a:lnTo>
                        <a:lnTo>
                          <a:pt x="144" y="22"/>
                        </a:lnTo>
                        <a:lnTo>
                          <a:pt x="125" y="49"/>
                        </a:lnTo>
                        <a:lnTo>
                          <a:pt x="34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81" name="Freeform 256"/>
                  <p:cNvSpPr>
                    <a:spLocks/>
                  </p:cNvSpPr>
                  <p:nvPr/>
                </p:nvSpPr>
                <p:spPr bwMode="auto">
                  <a:xfrm>
                    <a:off x="1523" y="2653"/>
                    <a:ext cx="144" cy="49"/>
                  </a:xfrm>
                  <a:custGeom>
                    <a:avLst/>
                    <a:gdLst>
                      <a:gd name="T0" fmla="*/ 144 w 144"/>
                      <a:gd name="T1" fmla="*/ 38 h 49"/>
                      <a:gd name="T2" fmla="*/ 112 w 144"/>
                      <a:gd name="T3" fmla="*/ 49 h 49"/>
                      <a:gd name="T4" fmla="*/ 37 w 144"/>
                      <a:gd name="T5" fmla="*/ 16 h 49"/>
                      <a:gd name="T6" fmla="*/ 0 w 144"/>
                      <a:gd name="T7" fmla="*/ 27 h 49"/>
                      <a:gd name="T8" fmla="*/ 18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8 h 49"/>
                      <a:gd name="T14" fmla="*/ 144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8"/>
                        </a:moveTo>
                        <a:lnTo>
                          <a:pt x="112" y="49"/>
                        </a:lnTo>
                        <a:lnTo>
                          <a:pt x="37" y="16"/>
                        </a:lnTo>
                        <a:lnTo>
                          <a:pt x="0" y="27"/>
                        </a:lnTo>
                        <a:lnTo>
                          <a:pt x="18" y="0"/>
                        </a:lnTo>
                        <a:lnTo>
                          <a:pt x="112" y="0"/>
                        </a:lnTo>
                        <a:lnTo>
                          <a:pt x="72" y="8"/>
                        </a:lnTo>
                        <a:lnTo>
                          <a:pt x="144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82" name="Freeform 257"/>
                  <p:cNvSpPr>
                    <a:spLocks/>
                  </p:cNvSpPr>
                  <p:nvPr/>
                </p:nvSpPr>
                <p:spPr bwMode="auto">
                  <a:xfrm>
                    <a:off x="1523" y="2653"/>
                    <a:ext cx="144" cy="49"/>
                  </a:xfrm>
                  <a:custGeom>
                    <a:avLst/>
                    <a:gdLst>
                      <a:gd name="T0" fmla="*/ 144 w 144"/>
                      <a:gd name="T1" fmla="*/ 38 h 49"/>
                      <a:gd name="T2" fmla="*/ 112 w 144"/>
                      <a:gd name="T3" fmla="*/ 49 h 49"/>
                      <a:gd name="T4" fmla="*/ 37 w 144"/>
                      <a:gd name="T5" fmla="*/ 16 h 49"/>
                      <a:gd name="T6" fmla="*/ 0 w 144"/>
                      <a:gd name="T7" fmla="*/ 27 h 49"/>
                      <a:gd name="T8" fmla="*/ 18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8 h 49"/>
                      <a:gd name="T14" fmla="*/ 144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8"/>
                        </a:moveTo>
                        <a:lnTo>
                          <a:pt x="112" y="49"/>
                        </a:lnTo>
                        <a:lnTo>
                          <a:pt x="37" y="16"/>
                        </a:lnTo>
                        <a:lnTo>
                          <a:pt x="0" y="27"/>
                        </a:lnTo>
                        <a:lnTo>
                          <a:pt x="18" y="0"/>
                        </a:lnTo>
                        <a:lnTo>
                          <a:pt x="112" y="0"/>
                        </a:lnTo>
                        <a:lnTo>
                          <a:pt x="72" y="8"/>
                        </a:lnTo>
                        <a:lnTo>
                          <a:pt x="144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166" name="Group 258"/>
                <p:cNvGrpSpPr>
                  <a:grpSpLocks/>
                </p:cNvGrpSpPr>
                <p:nvPr/>
              </p:nvGrpSpPr>
              <p:grpSpPr bwMode="auto">
                <a:xfrm>
                  <a:off x="1373" y="2590"/>
                  <a:ext cx="302" cy="114"/>
                  <a:chOff x="1373" y="2590"/>
                  <a:chExt cx="302" cy="114"/>
                </a:xfrm>
              </p:grpSpPr>
              <p:sp>
                <p:nvSpPr>
                  <p:cNvPr id="167" name="Freeform 259"/>
                  <p:cNvSpPr>
                    <a:spLocks/>
                  </p:cNvSpPr>
                  <p:nvPr/>
                </p:nvSpPr>
                <p:spPr bwMode="auto">
                  <a:xfrm>
                    <a:off x="1531" y="2593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4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4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68" name="Freeform 260"/>
                  <p:cNvSpPr>
                    <a:spLocks/>
                  </p:cNvSpPr>
                  <p:nvPr/>
                </p:nvSpPr>
                <p:spPr bwMode="auto">
                  <a:xfrm>
                    <a:off x="1531" y="2593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4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4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69" name="Freeform 261"/>
                  <p:cNvSpPr>
                    <a:spLocks/>
                  </p:cNvSpPr>
                  <p:nvPr/>
                </p:nvSpPr>
                <p:spPr bwMode="auto">
                  <a:xfrm>
                    <a:off x="1373" y="2650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8 w 144"/>
                      <a:gd name="T5" fmla="*/ 33 h 52"/>
                      <a:gd name="T6" fmla="*/ 0 w 144"/>
                      <a:gd name="T7" fmla="*/ 22 h 52"/>
                      <a:gd name="T8" fmla="*/ 19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8" y="33"/>
                        </a:lnTo>
                        <a:lnTo>
                          <a:pt x="0" y="22"/>
                        </a:lnTo>
                        <a:lnTo>
                          <a:pt x="19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70" name="Freeform 262"/>
                  <p:cNvSpPr>
                    <a:spLocks/>
                  </p:cNvSpPr>
                  <p:nvPr/>
                </p:nvSpPr>
                <p:spPr bwMode="auto">
                  <a:xfrm>
                    <a:off x="1373" y="2650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8 w 144"/>
                      <a:gd name="T5" fmla="*/ 33 h 52"/>
                      <a:gd name="T6" fmla="*/ 0 w 144"/>
                      <a:gd name="T7" fmla="*/ 22 h 52"/>
                      <a:gd name="T8" fmla="*/ 19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8" y="33"/>
                        </a:lnTo>
                        <a:lnTo>
                          <a:pt x="0" y="22"/>
                        </a:lnTo>
                        <a:lnTo>
                          <a:pt x="19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71" name="Freeform 263"/>
                  <p:cNvSpPr>
                    <a:spLocks/>
                  </p:cNvSpPr>
                  <p:nvPr/>
                </p:nvSpPr>
                <p:spPr bwMode="auto">
                  <a:xfrm>
                    <a:off x="1381" y="2590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10 w 144"/>
                      <a:gd name="T5" fmla="*/ 30 h 49"/>
                      <a:gd name="T6" fmla="*/ 144 w 144"/>
                      <a:gd name="T7" fmla="*/ 22 h 49"/>
                      <a:gd name="T8" fmla="*/ 126 w 144"/>
                      <a:gd name="T9" fmla="*/ 49 h 49"/>
                      <a:gd name="T10" fmla="*/ 35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10" y="30"/>
                        </a:lnTo>
                        <a:lnTo>
                          <a:pt x="144" y="22"/>
                        </a:lnTo>
                        <a:lnTo>
                          <a:pt x="126" y="49"/>
                        </a:lnTo>
                        <a:lnTo>
                          <a:pt x="35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72" name="Freeform 264"/>
                  <p:cNvSpPr>
                    <a:spLocks/>
                  </p:cNvSpPr>
                  <p:nvPr/>
                </p:nvSpPr>
                <p:spPr bwMode="auto">
                  <a:xfrm>
                    <a:off x="1381" y="2590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10 w 144"/>
                      <a:gd name="T5" fmla="*/ 30 h 49"/>
                      <a:gd name="T6" fmla="*/ 144 w 144"/>
                      <a:gd name="T7" fmla="*/ 22 h 49"/>
                      <a:gd name="T8" fmla="*/ 126 w 144"/>
                      <a:gd name="T9" fmla="*/ 49 h 49"/>
                      <a:gd name="T10" fmla="*/ 35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10" y="30"/>
                        </a:lnTo>
                        <a:lnTo>
                          <a:pt x="144" y="22"/>
                        </a:lnTo>
                        <a:lnTo>
                          <a:pt x="126" y="49"/>
                        </a:lnTo>
                        <a:lnTo>
                          <a:pt x="35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73" name="Freeform 265"/>
                  <p:cNvSpPr>
                    <a:spLocks/>
                  </p:cNvSpPr>
                  <p:nvPr/>
                </p:nvSpPr>
                <p:spPr bwMode="auto">
                  <a:xfrm>
                    <a:off x="1525" y="2655"/>
                    <a:ext cx="144" cy="49"/>
                  </a:xfrm>
                  <a:custGeom>
                    <a:avLst/>
                    <a:gdLst>
                      <a:gd name="T0" fmla="*/ 144 w 144"/>
                      <a:gd name="T1" fmla="*/ 39 h 49"/>
                      <a:gd name="T2" fmla="*/ 112 w 144"/>
                      <a:gd name="T3" fmla="*/ 49 h 49"/>
                      <a:gd name="T4" fmla="*/ 38 w 144"/>
                      <a:gd name="T5" fmla="*/ 17 h 49"/>
                      <a:gd name="T6" fmla="*/ 0 w 144"/>
                      <a:gd name="T7" fmla="*/ 28 h 49"/>
                      <a:gd name="T8" fmla="*/ 19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9 h 49"/>
                      <a:gd name="T14" fmla="*/ 144 w 144"/>
                      <a:gd name="T15" fmla="*/ 39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9"/>
                        </a:moveTo>
                        <a:lnTo>
                          <a:pt x="112" y="49"/>
                        </a:lnTo>
                        <a:lnTo>
                          <a:pt x="38" y="17"/>
                        </a:lnTo>
                        <a:lnTo>
                          <a:pt x="0" y="28"/>
                        </a:lnTo>
                        <a:lnTo>
                          <a:pt x="19" y="0"/>
                        </a:lnTo>
                        <a:lnTo>
                          <a:pt x="112" y="0"/>
                        </a:lnTo>
                        <a:lnTo>
                          <a:pt x="72" y="9"/>
                        </a:lnTo>
                        <a:lnTo>
                          <a:pt x="144" y="3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74" name="Freeform 266"/>
                  <p:cNvSpPr>
                    <a:spLocks/>
                  </p:cNvSpPr>
                  <p:nvPr/>
                </p:nvSpPr>
                <p:spPr bwMode="auto">
                  <a:xfrm>
                    <a:off x="1525" y="2655"/>
                    <a:ext cx="144" cy="49"/>
                  </a:xfrm>
                  <a:custGeom>
                    <a:avLst/>
                    <a:gdLst>
                      <a:gd name="T0" fmla="*/ 144 w 144"/>
                      <a:gd name="T1" fmla="*/ 39 h 49"/>
                      <a:gd name="T2" fmla="*/ 112 w 144"/>
                      <a:gd name="T3" fmla="*/ 49 h 49"/>
                      <a:gd name="T4" fmla="*/ 38 w 144"/>
                      <a:gd name="T5" fmla="*/ 17 h 49"/>
                      <a:gd name="T6" fmla="*/ 0 w 144"/>
                      <a:gd name="T7" fmla="*/ 28 h 49"/>
                      <a:gd name="T8" fmla="*/ 19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9 h 49"/>
                      <a:gd name="T14" fmla="*/ 144 w 144"/>
                      <a:gd name="T15" fmla="*/ 39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9"/>
                        </a:moveTo>
                        <a:lnTo>
                          <a:pt x="112" y="49"/>
                        </a:lnTo>
                        <a:lnTo>
                          <a:pt x="38" y="17"/>
                        </a:lnTo>
                        <a:lnTo>
                          <a:pt x="0" y="28"/>
                        </a:lnTo>
                        <a:lnTo>
                          <a:pt x="19" y="0"/>
                        </a:lnTo>
                        <a:lnTo>
                          <a:pt x="112" y="0"/>
                        </a:lnTo>
                        <a:lnTo>
                          <a:pt x="72" y="9"/>
                        </a:lnTo>
                        <a:lnTo>
                          <a:pt x="144" y="3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sp>
            <p:nvSpPr>
              <p:cNvPr id="163" name="Line 267"/>
              <p:cNvSpPr>
                <a:spLocks noChangeShapeType="1"/>
              </p:cNvSpPr>
              <p:nvPr/>
            </p:nvSpPr>
            <p:spPr bwMode="auto">
              <a:xfrm>
                <a:off x="1304" y="2645"/>
                <a:ext cx="1" cy="108"/>
              </a:xfrm>
              <a:prstGeom prst="line">
                <a:avLst/>
              </a:prstGeom>
              <a:noFill/>
              <a:ln w="4763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64" name="Line 268"/>
              <p:cNvSpPr>
                <a:spLocks noChangeShapeType="1"/>
              </p:cNvSpPr>
              <p:nvPr/>
            </p:nvSpPr>
            <p:spPr bwMode="auto">
              <a:xfrm>
                <a:off x="1741" y="2645"/>
                <a:ext cx="1" cy="108"/>
              </a:xfrm>
              <a:prstGeom prst="line">
                <a:avLst/>
              </a:prstGeom>
              <a:noFill/>
              <a:ln w="4763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61" name="Group 269"/>
            <p:cNvGrpSpPr>
              <a:grpSpLocks/>
            </p:cNvGrpSpPr>
            <p:nvPr/>
          </p:nvGrpSpPr>
          <p:grpSpPr bwMode="auto">
            <a:xfrm>
              <a:off x="5126038" y="4386263"/>
              <a:ext cx="649287" cy="384175"/>
              <a:chOff x="3488" y="2569"/>
              <a:chExt cx="439" cy="262"/>
            </a:xfrm>
          </p:grpSpPr>
          <p:sp>
            <p:nvSpPr>
              <p:cNvPr id="133" name="Oval 270"/>
              <p:cNvSpPr>
                <a:spLocks noChangeArrowheads="1"/>
              </p:cNvSpPr>
              <p:nvPr/>
            </p:nvSpPr>
            <p:spPr bwMode="auto">
              <a:xfrm>
                <a:off x="3489" y="2678"/>
                <a:ext cx="438" cy="153"/>
              </a:xfrm>
              <a:prstGeom prst="ellipse">
                <a:avLst/>
              </a:prstGeom>
              <a:solidFill>
                <a:srgbClr val="0078AA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4" name="Rectangle 271"/>
              <p:cNvSpPr>
                <a:spLocks noChangeArrowheads="1"/>
              </p:cNvSpPr>
              <p:nvPr/>
            </p:nvSpPr>
            <p:spPr bwMode="auto">
              <a:xfrm>
                <a:off x="3488" y="2647"/>
                <a:ext cx="437" cy="109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5" name="Rectangle 272"/>
              <p:cNvSpPr>
                <a:spLocks noChangeArrowheads="1"/>
              </p:cNvSpPr>
              <p:nvPr/>
            </p:nvSpPr>
            <p:spPr bwMode="auto">
              <a:xfrm>
                <a:off x="3488" y="2647"/>
                <a:ext cx="437" cy="109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6" name="Oval 273"/>
              <p:cNvSpPr>
                <a:spLocks noChangeArrowheads="1"/>
              </p:cNvSpPr>
              <p:nvPr/>
            </p:nvSpPr>
            <p:spPr bwMode="auto">
              <a:xfrm>
                <a:off x="3489" y="2569"/>
                <a:ext cx="438" cy="153"/>
              </a:xfrm>
              <a:prstGeom prst="ellipse">
                <a:avLst/>
              </a:prstGeom>
              <a:solidFill>
                <a:srgbClr val="00B4FF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137" name="Group 274"/>
              <p:cNvGrpSpPr>
                <a:grpSpLocks/>
              </p:cNvGrpSpPr>
              <p:nvPr/>
            </p:nvGrpSpPr>
            <p:grpSpPr bwMode="auto">
              <a:xfrm>
                <a:off x="3555" y="2587"/>
                <a:ext cx="304" cy="117"/>
                <a:chOff x="3555" y="2587"/>
                <a:chExt cx="304" cy="117"/>
              </a:xfrm>
            </p:grpSpPr>
            <p:grpSp>
              <p:nvGrpSpPr>
                <p:cNvPr id="140" name="Group 275"/>
                <p:cNvGrpSpPr>
                  <a:grpSpLocks/>
                </p:cNvGrpSpPr>
                <p:nvPr/>
              </p:nvGrpSpPr>
              <p:grpSpPr bwMode="auto">
                <a:xfrm>
                  <a:off x="3555" y="2587"/>
                  <a:ext cx="301" cy="115"/>
                  <a:chOff x="3555" y="2587"/>
                  <a:chExt cx="301" cy="115"/>
                </a:xfrm>
              </p:grpSpPr>
              <p:sp>
                <p:nvSpPr>
                  <p:cNvPr id="150" name="Freeform 276"/>
                  <p:cNvSpPr>
                    <a:spLocks/>
                  </p:cNvSpPr>
                  <p:nvPr/>
                </p:nvSpPr>
                <p:spPr bwMode="auto">
                  <a:xfrm>
                    <a:off x="3712" y="2590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5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5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1" name="Freeform 277"/>
                  <p:cNvSpPr>
                    <a:spLocks/>
                  </p:cNvSpPr>
                  <p:nvPr/>
                </p:nvSpPr>
                <p:spPr bwMode="auto">
                  <a:xfrm>
                    <a:off x="3712" y="2590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5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5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2" name="Freeform 278"/>
                  <p:cNvSpPr>
                    <a:spLocks/>
                  </p:cNvSpPr>
                  <p:nvPr/>
                </p:nvSpPr>
                <p:spPr bwMode="auto">
                  <a:xfrm>
                    <a:off x="3555" y="2647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7 w 144"/>
                      <a:gd name="T5" fmla="*/ 33 h 52"/>
                      <a:gd name="T6" fmla="*/ 0 w 144"/>
                      <a:gd name="T7" fmla="*/ 22 h 52"/>
                      <a:gd name="T8" fmla="*/ 18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7" y="33"/>
                        </a:lnTo>
                        <a:lnTo>
                          <a:pt x="0" y="22"/>
                        </a:lnTo>
                        <a:lnTo>
                          <a:pt x="18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3" name="Freeform 279"/>
                  <p:cNvSpPr>
                    <a:spLocks/>
                  </p:cNvSpPr>
                  <p:nvPr/>
                </p:nvSpPr>
                <p:spPr bwMode="auto">
                  <a:xfrm>
                    <a:off x="3555" y="2647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7 w 144"/>
                      <a:gd name="T5" fmla="*/ 33 h 52"/>
                      <a:gd name="T6" fmla="*/ 0 w 144"/>
                      <a:gd name="T7" fmla="*/ 22 h 52"/>
                      <a:gd name="T8" fmla="*/ 18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7" y="33"/>
                        </a:lnTo>
                        <a:lnTo>
                          <a:pt x="0" y="22"/>
                        </a:lnTo>
                        <a:lnTo>
                          <a:pt x="18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4" name="Freeform 280"/>
                  <p:cNvSpPr>
                    <a:spLocks/>
                  </p:cNvSpPr>
                  <p:nvPr/>
                </p:nvSpPr>
                <p:spPr bwMode="auto">
                  <a:xfrm>
                    <a:off x="3563" y="2587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09 w 144"/>
                      <a:gd name="T5" fmla="*/ 30 h 49"/>
                      <a:gd name="T6" fmla="*/ 144 w 144"/>
                      <a:gd name="T7" fmla="*/ 22 h 49"/>
                      <a:gd name="T8" fmla="*/ 125 w 144"/>
                      <a:gd name="T9" fmla="*/ 49 h 49"/>
                      <a:gd name="T10" fmla="*/ 34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09" y="30"/>
                        </a:lnTo>
                        <a:lnTo>
                          <a:pt x="144" y="22"/>
                        </a:lnTo>
                        <a:lnTo>
                          <a:pt x="125" y="49"/>
                        </a:lnTo>
                        <a:lnTo>
                          <a:pt x="34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5" name="Freeform 281"/>
                  <p:cNvSpPr>
                    <a:spLocks/>
                  </p:cNvSpPr>
                  <p:nvPr/>
                </p:nvSpPr>
                <p:spPr bwMode="auto">
                  <a:xfrm>
                    <a:off x="3563" y="2587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09 w 144"/>
                      <a:gd name="T5" fmla="*/ 30 h 49"/>
                      <a:gd name="T6" fmla="*/ 144 w 144"/>
                      <a:gd name="T7" fmla="*/ 22 h 49"/>
                      <a:gd name="T8" fmla="*/ 125 w 144"/>
                      <a:gd name="T9" fmla="*/ 49 h 49"/>
                      <a:gd name="T10" fmla="*/ 34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09" y="30"/>
                        </a:lnTo>
                        <a:lnTo>
                          <a:pt x="144" y="22"/>
                        </a:lnTo>
                        <a:lnTo>
                          <a:pt x="125" y="49"/>
                        </a:lnTo>
                        <a:lnTo>
                          <a:pt x="34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6" name="Freeform 282"/>
                  <p:cNvSpPr>
                    <a:spLocks/>
                  </p:cNvSpPr>
                  <p:nvPr/>
                </p:nvSpPr>
                <p:spPr bwMode="auto">
                  <a:xfrm>
                    <a:off x="3707" y="2653"/>
                    <a:ext cx="144" cy="49"/>
                  </a:xfrm>
                  <a:custGeom>
                    <a:avLst/>
                    <a:gdLst>
                      <a:gd name="T0" fmla="*/ 144 w 144"/>
                      <a:gd name="T1" fmla="*/ 38 h 49"/>
                      <a:gd name="T2" fmla="*/ 112 w 144"/>
                      <a:gd name="T3" fmla="*/ 49 h 49"/>
                      <a:gd name="T4" fmla="*/ 37 w 144"/>
                      <a:gd name="T5" fmla="*/ 16 h 49"/>
                      <a:gd name="T6" fmla="*/ 0 w 144"/>
                      <a:gd name="T7" fmla="*/ 27 h 49"/>
                      <a:gd name="T8" fmla="*/ 18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8 h 49"/>
                      <a:gd name="T14" fmla="*/ 144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8"/>
                        </a:moveTo>
                        <a:lnTo>
                          <a:pt x="112" y="49"/>
                        </a:lnTo>
                        <a:lnTo>
                          <a:pt x="37" y="16"/>
                        </a:lnTo>
                        <a:lnTo>
                          <a:pt x="0" y="27"/>
                        </a:lnTo>
                        <a:lnTo>
                          <a:pt x="18" y="0"/>
                        </a:lnTo>
                        <a:lnTo>
                          <a:pt x="112" y="0"/>
                        </a:lnTo>
                        <a:lnTo>
                          <a:pt x="72" y="8"/>
                        </a:lnTo>
                        <a:lnTo>
                          <a:pt x="144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7" name="Freeform 283"/>
                  <p:cNvSpPr>
                    <a:spLocks/>
                  </p:cNvSpPr>
                  <p:nvPr/>
                </p:nvSpPr>
                <p:spPr bwMode="auto">
                  <a:xfrm>
                    <a:off x="3707" y="2653"/>
                    <a:ext cx="144" cy="49"/>
                  </a:xfrm>
                  <a:custGeom>
                    <a:avLst/>
                    <a:gdLst>
                      <a:gd name="T0" fmla="*/ 144 w 144"/>
                      <a:gd name="T1" fmla="*/ 38 h 49"/>
                      <a:gd name="T2" fmla="*/ 112 w 144"/>
                      <a:gd name="T3" fmla="*/ 49 h 49"/>
                      <a:gd name="T4" fmla="*/ 37 w 144"/>
                      <a:gd name="T5" fmla="*/ 16 h 49"/>
                      <a:gd name="T6" fmla="*/ 0 w 144"/>
                      <a:gd name="T7" fmla="*/ 27 h 49"/>
                      <a:gd name="T8" fmla="*/ 18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8 h 49"/>
                      <a:gd name="T14" fmla="*/ 144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8"/>
                        </a:moveTo>
                        <a:lnTo>
                          <a:pt x="112" y="49"/>
                        </a:lnTo>
                        <a:lnTo>
                          <a:pt x="37" y="16"/>
                        </a:lnTo>
                        <a:lnTo>
                          <a:pt x="0" y="27"/>
                        </a:lnTo>
                        <a:lnTo>
                          <a:pt x="18" y="0"/>
                        </a:lnTo>
                        <a:lnTo>
                          <a:pt x="112" y="0"/>
                        </a:lnTo>
                        <a:lnTo>
                          <a:pt x="72" y="8"/>
                        </a:lnTo>
                        <a:lnTo>
                          <a:pt x="144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141" name="Group 284"/>
                <p:cNvGrpSpPr>
                  <a:grpSpLocks/>
                </p:cNvGrpSpPr>
                <p:nvPr/>
              </p:nvGrpSpPr>
              <p:grpSpPr bwMode="auto">
                <a:xfrm>
                  <a:off x="3557" y="2590"/>
                  <a:ext cx="302" cy="114"/>
                  <a:chOff x="3557" y="2590"/>
                  <a:chExt cx="302" cy="114"/>
                </a:xfrm>
              </p:grpSpPr>
              <p:sp>
                <p:nvSpPr>
                  <p:cNvPr id="142" name="Freeform 285"/>
                  <p:cNvSpPr>
                    <a:spLocks/>
                  </p:cNvSpPr>
                  <p:nvPr/>
                </p:nvSpPr>
                <p:spPr bwMode="auto">
                  <a:xfrm>
                    <a:off x="3715" y="2593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4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4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43" name="Freeform 286"/>
                  <p:cNvSpPr>
                    <a:spLocks/>
                  </p:cNvSpPr>
                  <p:nvPr/>
                </p:nvSpPr>
                <p:spPr bwMode="auto">
                  <a:xfrm>
                    <a:off x="3715" y="2593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4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4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44" name="Freeform 287"/>
                  <p:cNvSpPr>
                    <a:spLocks/>
                  </p:cNvSpPr>
                  <p:nvPr/>
                </p:nvSpPr>
                <p:spPr bwMode="auto">
                  <a:xfrm>
                    <a:off x="3557" y="2650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8 w 144"/>
                      <a:gd name="T5" fmla="*/ 33 h 52"/>
                      <a:gd name="T6" fmla="*/ 0 w 144"/>
                      <a:gd name="T7" fmla="*/ 22 h 52"/>
                      <a:gd name="T8" fmla="*/ 19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8" y="33"/>
                        </a:lnTo>
                        <a:lnTo>
                          <a:pt x="0" y="22"/>
                        </a:lnTo>
                        <a:lnTo>
                          <a:pt x="19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45" name="Freeform 288"/>
                  <p:cNvSpPr>
                    <a:spLocks/>
                  </p:cNvSpPr>
                  <p:nvPr/>
                </p:nvSpPr>
                <p:spPr bwMode="auto">
                  <a:xfrm>
                    <a:off x="3557" y="2650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8 w 144"/>
                      <a:gd name="T5" fmla="*/ 33 h 52"/>
                      <a:gd name="T6" fmla="*/ 0 w 144"/>
                      <a:gd name="T7" fmla="*/ 22 h 52"/>
                      <a:gd name="T8" fmla="*/ 19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8" y="33"/>
                        </a:lnTo>
                        <a:lnTo>
                          <a:pt x="0" y="22"/>
                        </a:lnTo>
                        <a:lnTo>
                          <a:pt x="19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46" name="Freeform 289"/>
                  <p:cNvSpPr>
                    <a:spLocks/>
                  </p:cNvSpPr>
                  <p:nvPr/>
                </p:nvSpPr>
                <p:spPr bwMode="auto">
                  <a:xfrm>
                    <a:off x="3565" y="2590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10 w 144"/>
                      <a:gd name="T5" fmla="*/ 30 h 49"/>
                      <a:gd name="T6" fmla="*/ 144 w 144"/>
                      <a:gd name="T7" fmla="*/ 22 h 49"/>
                      <a:gd name="T8" fmla="*/ 126 w 144"/>
                      <a:gd name="T9" fmla="*/ 49 h 49"/>
                      <a:gd name="T10" fmla="*/ 35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10" y="30"/>
                        </a:lnTo>
                        <a:lnTo>
                          <a:pt x="144" y="22"/>
                        </a:lnTo>
                        <a:lnTo>
                          <a:pt x="126" y="49"/>
                        </a:lnTo>
                        <a:lnTo>
                          <a:pt x="35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47" name="Freeform 290"/>
                  <p:cNvSpPr>
                    <a:spLocks/>
                  </p:cNvSpPr>
                  <p:nvPr/>
                </p:nvSpPr>
                <p:spPr bwMode="auto">
                  <a:xfrm>
                    <a:off x="3565" y="2590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10 w 144"/>
                      <a:gd name="T5" fmla="*/ 30 h 49"/>
                      <a:gd name="T6" fmla="*/ 144 w 144"/>
                      <a:gd name="T7" fmla="*/ 22 h 49"/>
                      <a:gd name="T8" fmla="*/ 126 w 144"/>
                      <a:gd name="T9" fmla="*/ 49 h 49"/>
                      <a:gd name="T10" fmla="*/ 35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10" y="30"/>
                        </a:lnTo>
                        <a:lnTo>
                          <a:pt x="144" y="22"/>
                        </a:lnTo>
                        <a:lnTo>
                          <a:pt x="126" y="49"/>
                        </a:lnTo>
                        <a:lnTo>
                          <a:pt x="35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48" name="Freeform 291"/>
                  <p:cNvSpPr>
                    <a:spLocks/>
                  </p:cNvSpPr>
                  <p:nvPr/>
                </p:nvSpPr>
                <p:spPr bwMode="auto">
                  <a:xfrm>
                    <a:off x="3709" y="2655"/>
                    <a:ext cx="144" cy="49"/>
                  </a:xfrm>
                  <a:custGeom>
                    <a:avLst/>
                    <a:gdLst>
                      <a:gd name="T0" fmla="*/ 144 w 144"/>
                      <a:gd name="T1" fmla="*/ 39 h 49"/>
                      <a:gd name="T2" fmla="*/ 112 w 144"/>
                      <a:gd name="T3" fmla="*/ 49 h 49"/>
                      <a:gd name="T4" fmla="*/ 38 w 144"/>
                      <a:gd name="T5" fmla="*/ 17 h 49"/>
                      <a:gd name="T6" fmla="*/ 0 w 144"/>
                      <a:gd name="T7" fmla="*/ 28 h 49"/>
                      <a:gd name="T8" fmla="*/ 19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9 h 49"/>
                      <a:gd name="T14" fmla="*/ 144 w 144"/>
                      <a:gd name="T15" fmla="*/ 39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9"/>
                        </a:moveTo>
                        <a:lnTo>
                          <a:pt x="112" y="49"/>
                        </a:lnTo>
                        <a:lnTo>
                          <a:pt x="38" y="17"/>
                        </a:lnTo>
                        <a:lnTo>
                          <a:pt x="0" y="28"/>
                        </a:lnTo>
                        <a:lnTo>
                          <a:pt x="19" y="0"/>
                        </a:lnTo>
                        <a:lnTo>
                          <a:pt x="112" y="0"/>
                        </a:lnTo>
                        <a:lnTo>
                          <a:pt x="72" y="9"/>
                        </a:lnTo>
                        <a:lnTo>
                          <a:pt x="144" y="3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49" name="Freeform 292"/>
                  <p:cNvSpPr>
                    <a:spLocks/>
                  </p:cNvSpPr>
                  <p:nvPr/>
                </p:nvSpPr>
                <p:spPr bwMode="auto">
                  <a:xfrm>
                    <a:off x="3709" y="2655"/>
                    <a:ext cx="144" cy="49"/>
                  </a:xfrm>
                  <a:custGeom>
                    <a:avLst/>
                    <a:gdLst>
                      <a:gd name="T0" fmla="*/ 144 w 144"/>
                      <a:gd name="T1" fmla="*/ 39 h 49"/>
                      <a:gd name="T2" fmla="*/ 112 w 144"/>
                      <a:gd name="T3" fmla="*/ 49 h 49"/>
                      <a:gd name="T4" fmla="*/ 38 w 144"/>
                      <a:gd name="T5" fmla="*/ 17 h 49"/>
                      <a:gd name="T6" fmla="*/ 0 w 144"/>
                      <a:gd name="T7" fmla="*/ 28 h 49"/>
                      <a:gd name="T8" fmla="*/ 19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9 h 49"/>
                      <a:gd name="T14" fmla="*/ 144 w 144"/>
                      <a:gd name="T15" fmla="*/ 39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9"/>
                        </a:moveTo>
                        <a:lnTo>
                          <a:pt x="112" y="49"/>
                        </a:lnTo>
                        <a:lnTo>
                          <a:pt x="38" y="17"/>
                        </a:lnTo>
                        <a:lnTo>
                          <a:pt x="0" y="28"/>
                        </a:lnTo>
                        <a:lnTo>
                          <a:pt x="19" y="0"/>
                        </a:lnTo>
                        <a:lnTo>
                          <a:pt x="112" y="0"/>
                        </a:lnTo>
                        <a:lnTo>
                          <a:pt x="72" y="9"/>
                        </a:lnTo>
                        <a:lnTo>
                          <a:pt x="144" y="3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sp>
            <p:nvSpPr>
              <p:cNvPr id="138" name="Line 293"/>
              <p:cNvSpPr>
                <a:spLocks noChangeShapeType="1"/>
              </p:cNvSpPr>
              <p:nvPr/>
            </p:nvSpPr>
            <p:spPr bwMode="auto">
              <a:xfrm>
                <a:off x="3488" y="2645"/>
                <a:ext cx="1" cy="108"/>
              </a:xfrm>
              <a:prstGeom prst="line">
                <a:avLst/>
              </a:prstGeom>
              <a:noFill/>
              <a:ln w="4763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9" name="Line 294"/>
              <p:cNvSpPr>
                <a:spLocks noChangeShapeType="1"/>
              </p:cNvSpPr>
              <p:nvPr/>
            </p:nvSpPr>
            <p:spPr bwMode="auto">
              <a:xfrm>
                <a:off x="3925" y="2645"/>
                <a:ext cx="1" cy="108"/>
              </a:xfrm>
              <a:prstGeom prst="line">
                <a:avLst/>
              </a:prstGeom>
              <a:noFill/>
              <a:ln w="4763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62" name="Oval 295"/>
            <p:cNvSpPr>
              <a:spLocks noChangeArrowheads="1"/>
            </p:cNvSpPr>
            <p:nvPr/>
          </p:nvSpPr>
          <p:spPr bwMode="auto">
            <a:xfrm>
              <a:off x="3179763" y="4589463"/>
              <a:ext cx="93662" cy="93662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3" name="Oval 296"/>
            <p:cNvSpPr>
              <a:spLocks noChangeArrowheads="1"/>
            </p:cNvSpPr>
            <p:nvPr/>
          </p:nvSpPr>
          <p:spPr bwMode="auto">
            <a:xfrm>
              <a:off x="4845050" y="4583113"/>
              <a:ext cx="92075" cy="90487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4" name="Oval 297"/>
            <p:cNvSpPr>
              <a:spLocks noChangeArrowheads="1"/>
            </p:cNvSpPr>
            <p:nvPr/>
          </p:nvSpPr>
          <p:spPr bwMode="auto">
            <a:xfrm>
              <a:off x="5256213" y="4227513"/>
              <a:ext cx="93662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5" name="Oval 298"/>
            <p:cNvSpPr>
              <a:spLocks noChangeArrowheads="1"/>
            </p:cNvSpPr>
            <p:nvPr/>
          </p:nvSpPr>
          <p:spPr bwMode="auto">
            <a:xfrm>
              <a:off x="4376738" y="3055938"/>
              <a:ext cx="93662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6" name="Oval 299"/>
            <p:cNvSpPr>
              <a:spLocks noChangeArrowheads="1"/>
            </p:cNvSpPr>
            <p:nvPr/>
          </p:nvSpPr>
          <p:spPr bwMode="auto">
            <a:xfrm>
              <a:off x="2717800" y="4114800"/>
              <a:ext cx="93663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7" name="Oval 300"/>
            <p:cNvSpPr>
              <a:spLocks noChangeArrowheads="1"/>
            </p:cNvSpPr>
            <p:nvPr/>
          </p:nvSpPr>
          <p:spPr bwMode="auto">
            <a:xfrm>
              <a:off x="3708400" y="3079750"/>
              <a:ext cx="90488" cy="90488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8" name="Rectangle 301"/>
            <p:cNvSpPr>
              <a:spLocks noChangeArrowheads="1"/>
            </p:cNvSpPr>
            <p:nvPr/>
          </p:nvSpPr>
          <p:spPr bwMode="auto">
            <a:xfrm>
              <a:off x="4548188" y="2724150"/>
              <a:ext cx="1009650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9" name="Rectangle 302"/>
            <p:cNvSpPr>
              <a:spLocks noChangeArrowheads="1"/>
            </p:cNvSpPr>
            <p:nvPr/>
          </p:nvSpPr>
          <p:spPr bwMode="auto">
            <a:xfrm>
              <a:off x="4510797" y="2934900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222.1.6.1</a:t>
              </a:r>
            </a:p>
          </p:txBody>
        </p:sp>
        <p:sp>
          <p:nvSpPr>
            <p:cNvPr id="70" name="Rectangle 303"/>
            <p:cNvSpPr>
              <a:spLocks noChangeArrowheads="1"/>
            </p:cNvSpPr>
            <p:nvPr/>
          </p:nvSpPr>
          <p:spPr bwMode="auto">
            <a:xfrm>
              <a:off x="2636838" y="2868613"/>
              <a:ext cx="1006475" cy="354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1" name="Rectangle 304"/>
            <p:cNvSpPr>
              <a:spLocks noChangeArrowheads="1"/>
            </p:cNvSpPr>
            <p:nvPr/>
          </p:nvSpPr>
          <p:spPr bwMode="auto">
            <a:xfrm>
              <a:off x="2816978" y="2989282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222.1.5.1</a:t>
              </a:r>
            </a:p>
          </p:txBody>
        </p:sp>
        <p:sp>
          <p:nvSpPr>
            <p:cNvPr id="72" name="Rectangle 305"/>
            <p:cNvSpPr>
              <a:spLocks noChangeArrowheads="1"/>
            </p:cNvSpPr>
            <p:nvPr/>
          </p:nvSpPr>
          <p:spPr bwMode="auto">
            <a:xfrm>
              <a:off x="1900238" y="3525838"/>
              <a:ext cx="1009650" cy="354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3" name="Rectangle 306"/>
            <p:cNvSpPr>
              <a:spLocks noChangeArrowheads="1"/>
            </p:cNvSpPr>
            <p:nvPr/>
          </p:nvSpPr>
          <p:spPr bwMode="auto">
            <a:xfrm>
              <a:off x="1929001" y="3862000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222.1.5.2</a:t>
              </a:r>
            </a:p>
          </p:txBody>
        </p:sp>
        <p:sp>
          <p:nvSpPr>
            <p:cNvPr id="74" name="Rectangle 307"/>
            <p:cNvSpPr>
              <a:spLocks noChangeArrowheads="1"/>
            </p:cNvSpPr>
            <p:nvPr/>
          </p:nvSpPr>
          <p:spPr bwMode="auto">
            <a:xfrm>
              <a:off x="5235575" y="3394075"/>
              <a:ext cx="1008063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5" name="Rectangle 308"/>
            <p:cNvSpPr>
              <a:spLocks noChangeArrowheads="1"/>
            </p:cNvSpPr>
            <p:nvPr/>
          </p:nvSpPr>
          <p:spPr bwMode="auto">
            <a:xfrm>
              <a:off x="5267675" y="3923984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222.1.6.2</a:t>
              </a:r>
            </a:p>
          </p:txBody>
        </p:sp>
        <p:sp>
          <p:nvSpPr>
            <p:cNvPr id="76" name="Rectangle 309"/>
            <p:cNvSpPr>
              <a:spLocks noChangeArrowheads="1"/>
            </p:cNvSpPr>
            <p:nvPr/>
          </p:nvSpPr>
          <p:spPr bwMode="auto">
            <a:xfrm>
              <a:off x="4689475" y="4278313"/>
              <a:ext cx="100965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7" name="Rectangle 310"/>
            <p:cNvSpPr>
              <a:spLocks noChangeArrowheads="1"/>
            </p:cNvSpPr>
            <p:nvPr/>
          </p:nvSpPr>
          <p:spPr bwMode="auto">
            <a:xfrm>
              <a:off x="4543425" y="4730750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222.1.4.1</a:t>
              </a:r>
            </a:p>
          </p:txBody>
        </p:sp>
        <p:sp>
          <p:nvSpPr>
            <p:cNvPr id="78" name="Rectangle 311"/>
            <p:cNvSpPr>
              <a:spLocks noChangeArrowheads="1"/>
            </p:cNvSpPr>
            <p:nvPr/>
          </p:nvSpPr>
          <p:spPr bwMode="auto">
            <a:xfrm>
              <a:off x="2913063" y="4278313"/>
              <a:ext cx="1006475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9" name="Rectangle 312"/>
            <p:cNvSpPr>
              <a:spLocks noChangeArrowheads="1"/>
            </p:cNvSpPr>
            <p:nvPr/>
          </p:nvSpPr>
          <p:spPr bwMode="auto">
            <a:xfrm>
              <a:off x="3000375" y="4713288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222.1.4.2</a:t>
              </a:r>
            </a:p>
          </p:txBody>
        </p:sp>
        <p:sp>
          <p:nvSpPr>
            <p:cNvPr id="80" name="Rectangle 313"/>
            <p:cNvSpPr>
              <a:spLocks noChangeArrowheads="1"/>
            </p:cNvSpPr>
            <p:nvPr/>
          </p:nvSpPr>
          <p:spPr bwMode="auto">
            <a:xfrm>
              <a:off x="381000" y="3013075"/>
              <a:ext cx="1008063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1" name="Rectangle 314"/>
            <p:cNvSpPr>
              <a:spLocks noChangeArrowheads="1"/>
            </p:cNvSpPr>
            <p:nvPr/>
          </p:nvSpPr>
          <p:spPr bwMode="auto">
            <a:xfrm>
              <a:off x="381000" y="3074988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222.1.3.3</a:t>
              </a:r>
            </a:p>
          </p:txBody>
        </p:sp>
        <p:sp>
          <p:nvSpPr>
            <p:cNvPr id="82" name="Rectangle 315"/>
            <p:cNvSpPr>
              <a:spLocks noChangeArrowheads="1"/>
            </p:cNvSpPr>
            <p:nvPr/>
          </p:nvSpPr>
          <p:spPr bwMode="auto">
            <a:xfrm>
              <a:off x="1460500" y="4341813"/>
              <a:ext cx="1008063" cy="354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3" name="Rectangle 316"/>
            <p:cNvSpPr>
              <a:spLocks noChangeArrowheads="1"/>
            </p:cNvSpPr>
            <p:nvPr/>
          </p:nvSpPr>
          <p:spPr bwMode="auto">
            <a:xfrm>
              <a:off x="1618085" y="4688144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222.1.3.2</a:t>
              </a:r>
            </a:p>
          </p:txBody>
        </p:sp>
        <p:sp>
          <p:nvSpPr>
            <p:cNvPr id="84" name="Rectangle 317"/>
            <p:cNvSpPr>
              <a:spLocks noChangeArrowheads="1"/>
            </p:cNvSpPr>
            <p:nvPr/>
          </p:nvSpPr>
          <p:spPr bwMode="auto">
            <a:xfrm>
              <a:off x="381000" y="4121150"/>
              <a:ext cx="1008063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5" name="Rectangle 318"/>
            <p:cNvSpPr>
              <a:spLocks noChangeArrowheads="1"/>
            </p:cNvSpPr>
            <p:nvPr/>
          </p:nvSpPr>
          <p:spPr bwMode="auto">
            <a:xfrm>
              <a:off x="381000" y="4183063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222.1.3.1</a:t>
              </a:r>
            </a:p>
          </p:txBody>
        </p:sp>
        <p:sp>
          <p:nvSpPr>
            <p:cNvPr id="86" name="Oval 319"/>
            <p:cNvSpPr>
              <a:spLocks noChangeArrowheads="1"/>
            </p:cNvSpPr>
            <p:nvPr/>
          </p:nvSpPr>
          <p:spPr bwMode="auto">
            <a:xfrm>
              <a:off x="1317625" y="3998913"/>
              <a:ext cx="93663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7" name="Oval 320"/>
            <p:cNvSpPr>
              <a:spLocks noChangeArrowheads="1"/>
            </p:cNvSpPr>
            <p:nvPr/>
          </p:nvSpPr>
          <p:spPr bwMode="auto">
            <a:xfrm>
              <a:off x="1309688" y="2890838"/>
              <a:ext cx="93662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8" name="Oval 321"/>
            <p:cNvSpPr>
              <a:spLocks noChangeArrowheads="1"/>
            </p:cNvSpPr>
            <p:nvPr/>
          </p:nvSpPr>
          <p:spPr bwMode="auto">
            <a:xfrm>
              <a:off x="2011363" y="4537075"/>
              <a:ext cx="92075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9" name="Rectangle 322"/>
            <p:cNvSpPr>
              <a:spLocks noChangeArrowheads="1"/>
            </p:cNvSpPr>
            <p:nvPr/>
          </p:nvSpPr>
          <p:spPr bwMode="auto">
            <a:xfrm>
              <a:off x="2535238" y="4398963"/>
              <a:ext cx="414337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0" name="Rectangle 323"/>
            <p:cNvSpPr>
              <a:spLocks noChangeArrowheads="1"/>
            </p:cNvSpPr>
            <p:nvPr/>
          </p:nvSpPr>
          <p:spPr bwMode="auto">
            <a:xfrm>
              <a:off x="2879073" y="4213324"/>
              <a:ext cx="2308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2000" b="1" baseline="-25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kumimoji="1" lang="en-US" altLang="zh-CN" sz="2000" baseline="-25000" dirty="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1" name="Rectangle 324"/>
            <p:cNvSpPr>
              <a:spLocks noChangeArrowheads="1"/>
            </p:cNvSpPr>
            <p:nvPr/>
          </p:nvSpPr>
          <p:spPr bwMode="auto">
            <a:xfrm>
              <a:off x="5805488" y="4340225"/>
              <a:ext cx="414337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2" name="Rectangle 325"/>
            <p:cNvSpPr>
              <a:spLocks noChangeArrowheads="1"/>
            </p:cNvSpPr>
            <p:nvPr/>
          </p:nvSpPr>
          <p:spPr bwMode="auto">
            <a:xfrm>
              <a:off x="4933151" y="4187329"/>
              <a:ext cx="2308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2000" b="1" baseline="-25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2000" baseline="-25000" dirty="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3" name="Rectangle 326"/>
            <p:cNvSpPr>
              <a:spLocks noChangeArrowheads="1"/>
            </p:cNvSpPr>
            <p:nvPr/>
          </p:nvSpPr>
          <p:spPr bwMode="auto">
            <a:xfrm>
              <a:off x="1501775" y="3022600"/>
              <a:ext cx="898525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4" name="Rectangle 327"/>
            <p:cNvSpPr>
              <a:spLocks noChangeArrowheads="1"/>
            </p:cNvSpPr>
            <p:nvPr/>
          </p:nvSpPr>
          <p:spPr bwMode="auto">
            <a:xfrm>
              <a:off x="1592263" y="3079750"/>
              <a:ext cx="8560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222.1.3.</a:t>
              </a:r>
              <a:endParaRPr kumimoji="1" lang="en-US" altLang="zh-CN" sz="2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5" name="Rectangle 328"/>
            <p:cNvSpPr>
              <a:spLocks noChangeArrowheads="1"/>
            </p:cNvSpPr>
            <p:nvPr/>
          </p:nvSpPr>
          <p:spPr bwMode="auto">
            <a:xfrm>
              <a:off x="1535113" y="2725738"/>
              <a:ext cx="71755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6" name="Rectangle 329"/>
            <p:cNvSpPr>
              <a:spLocks noChangeArrowheads="1"/>
            </p:cNvSpPr>
            <p:nvPr/>
          </p:nvSpPr>
          <p:spPr bwMode="auto">
            <a:xfrm>
              <a:off x="1622425" y="2782888"/>
              <a:ext cx="51937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LAN</a:t>
              </a:r>
              <a:r>
                <a:rPr kumimoji="1" lang="en-US" altLang="zh-CN" sz="2000" b="1" baseline="-2500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kumimoji="1" lang="en-US" altLang="zh-CN" sz="2000" baseline="-25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7" name="Rectangle 330"/>
            <p:cNvSpPr>
              <a:spLocks noChangeArrowheads="1"/>
            </p:cNvSpPr>
            <p:nvPr/>
          </p:nvSpPr>
          <p:spPr bwMode="auto">
            <a:xfrm>
              <a:off x="3959225" y="3816350"/>
              <a:ext cx="415925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8" name="Rectangle 331"/>
            <p:cNvSpPr>
              <a:spLocks noChangeArrowheads="1"/>
            </p:cNvSpPr>
            <p:nvPr/>
          </p:nvSpPr>
          <p:spPr bwMode="auto">
            <a:xfrm>
              <a:off x="4916488" y="3086100"/>
              <a:ext cx="414337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9" name="Rectangle 332"/>
            <p:cNvSpPr>
              <a:spLocks noChangeArrowheads="1"/>
            </p:cNvSpPr>
            <p:nvPr/>
          </p:nvSpPr>
          <p:spPr bwMode="auto">
            <a:xfrm>
              <a:off x="4914900" y="3292475"/>
              <a:ext cx="2548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</a:t>
              </a:r>
              <a:r>
                <a:rPr kumimoji="1" lang="en-US" altLang="zh-CN" sz="2000" b="1" baseline="-2500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kumimoji="1" lang="en-US" altLang="zh-CN" sz="2000" baseline="-25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0" name="Rectangle 333"/>
            <p:cNvSpPr>
              <a:spLocks noChangeArrowheads="1"/>
            </p:cNvSpPr>
            <p:nvPr/>
          </p:nvSpPr>
          <p:spPr bwMode="auto">
            <a:xfrm>
              <a:off x="3298825" y="3451225"/>
              <a:ext cx="41275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1" name="Rectangle 334"/>
            <p:cNvSpPr>
              <a:spLocks noChangeArrowheads="1"/>
            </p:cNvSpPr>
            <p:nvPr/>
          </p:nvSpPr>
          <p:spPr bwMode="auto">
            <a:xfrm>
              <a:off x="3214688" y="3714750"/>
              <a:ext cx="2548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</a:t>
              </a:r>
              <a:r>
                <a:rPr kumimoji="1" lang="en-US" altLang="zh-CN" sz="2000" b="1" baseline="-2500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2000" baseline="-25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2" name="Rectangle 335"/>
            <p:cNvSpPr>
              <a:spLocks noChangeArrowheads="1"/>
            </p:cNvSpPr>
            <p:nvPr/>
          </p:nvSpPr>
          <p:spPr bwMode="auto">
            <a:xfrm>
              <a:off x="3832225" y="4222750"/>
              <a:ext cx="8560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222.1.4.</a:t>
              </a:r>
              <a:endParaRPr kumimoji="1" lang="en-US" altLang="zh-CN" sz="2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3" name="Rectangle 336"/>
            <p:cNvSpPr>
              <a:spLocks noChangeArrowheads="1"/>
            </p:cNvSpPr>
            <p:nvPr/>
          </p:nvSpPr>
          <p:spPr bwMode="auto">
            <a:xfrm>
              <a:off x="3592513" y="3451225"/>
              <a:ext cx="898525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Rectangle 337"/>
            <p:cNvSpPr>
              <a:spLocks noChangeArrowheads="1"/>
            </p:cNvSpPr>
            <p:nvPr/>
          </p:nvSpPr>
          <p:spPr bwMode="auto">
            <a:xfrm>
              <a:off x="3548063" y="3714750"/>
              <a:ext cx="8560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222.1.5.</a:t>
              </a:r>
              <a:endParaRPr kumimoji="1" lang="en-US" altLang="zh-CN" sz="2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5" name="Rectangle 338"/>
            <p:cNvSpPr>
              <a:spLocks noChangeArrowheads="1"/>
            </p:cNvSpPr>
            <p:nvPr/>
          </p:nvSpPr>
          <p:spPr bwMode="auto">
            <a:xfrm>
              <a:off x="5210175" y="3101975"/>
              <a:ext cx="898525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Rectangle 339"/>
            <p:cNvSpPr>
              <a:spLocks noChangeArrowheads="1"/>
            </p:cNvSpPr>
            <p:nvPr/>
          </p:nvSpPr>
          <p:spPr bwMode="auto">
            <a:xfrm>
              <a:off x="5243513" y="3308350"/>
              <a:ext cx="8560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222.1.6.</a:t>
              </a:r>
              <a:endParaRPr kumimoji="1" lang="en-US" altLang="zh-CN" sz="2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7" name="Line 340"/>
            <p:cNvSpPr>
              <a:spLocks noChangeShapeType="1"/>
            </p:cNvSpPr>
            <p:nvPr/>
          </p:nvSpPr>
          <p:spPr bwMode="auto">
            <a:xfrm>
              <a:off x="1512888" y="2590800"/>
              <a:ext cx="0" cy="21796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8" name="Rectangle 341"/>
            <p:cNvSpPr>
              <a:spLocks noChangeArrowheads="1"/>
            </p:cNvSpPr>
            <p:nvPr/>
          </p:nvSpPr>
          <p:spPr bwMode="auto">
            <a:xfrm>
              <a:off x="3498850" y="4206875"/>
              <a:ext cx="2548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</a:t>
              </a:r>
              <a:r>
                <a:rPr kumimoji="1" lang="en-US" altLang="zh-CN" sz="2000" b="1" baseline="-2500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2000" baseline="-25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09" name="Picture 342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6663" y="4937125"/>
              <a:ext cx="5810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10" name="Line 343"/>
            <p:cNvSpPr>
              <a:spLocks noChangeShapeType="1"/>
            </p:cNvSpPr>
            <p:nvPr/>
          </p:nvSpPr>
          <p:spPr bwMode="auto">
            <a:xfrm>
              <a:off x="7677150" y="2662238"/>
              <a:ext cx="0" cy="26717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1" name="Line 344"/>
            <p:cNvSpPr>
              <a:spLocks noChangeShapeType="1"/>
            </p:cNvSpPr>
            <p:nvPr/>
          </p:nvSpPr>
          <p:spPr bwMode="auto">
            <a:xfrm rot="-5400000">
              <a:off x="4276725" y="4270375"/>
              <a:ext cx="0" cy="22669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2" name="Line 345"/>
            <p:cNvSpPr>
              <a:spLocks noChangeShapeType="1"/>
            </p:cNvSpPr>
            <p:nvPr/>
          </p:nvSpPr>
          <p:spPr bwMode="auto">
            <a:xfrm>
              <a:off x="5694363" y="4559300"/>
              <a:ext cx="19827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3" name="Oval 346"/>
            <p:cNvSpPr>
              <a:spLocks noChangeArrowheads="1"/>
            </p:cNvSpPr>
            <p:nvPr/>
          </p:nvSpPr>
          <p:spPr bwMode="auto">
            <a:xfrm>
              <a:off x="5907088" y="4489450"/>
              <a:ext cx="119062" cy="119063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4" name="Rectangle 347"/>
            <p:cNvSpPr>
              <a:spLocks noChangeArrowheads="1"/>
            </p:cNvSpPr>
            <p:nvPr/>
          </p:nvSpPr>
          <p:spPr bwMode="auto">
            <a:xfrm>
              <a:off x="6900863" y="3292475"/>
              <a:ext cx="51937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LAN</a:t>
              </a:r>
              <a:r>
                <a:rPr kumimoji="1" lang="en-US" altLang="zh-CN" sz="2000" b="1" baseline="-2500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2000" baseline="-25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5" name="Rectangle 348"/>
            <p:cNvSpPr>
              <a:spLocks noChangeArrowheads="1"/>
            </p:cNvSpPr>
            <p:nvPr/>
          </p:nvSpPr>
          <p:spPr bwMode="auto">
            <a:xfrm>
              <a:off x="2417763" y="2022475"/>
              <a:ext cx="51937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LAN</a:t>
              </a:r>
              <a:r>
                <a:rPr kumimoji="1" lang="en-US" altLang="zh-CN" sz="2000" b="1" baseline="-2500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2000" baseline="-25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6" name="Line 349"/>
            <p:cNvSpPr>
              <a:spLocks noChangeShapeType="1"/>
            </p:cNvSpPr>
            <p:nvPr/>
          </p:nvSpPr>
          <p:spPr bwMode="auto">
            <a:xfrm rot="-5400000">
              <a:off x="5056982" y="142081"/>
              <a:ext cx="0" cy="3967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7" name="Rectangle 351"/>
            <p:cNvSpPr>
              <a:spLocks noChangeArrowheads="1"/>
            </p:cNvSpPr>
            <p:nvPr/>
          </p:nvSpPr>
          <p:spPr bwMode="auto">
            <a:xfrm>
              <a:off x="1825725" y="5231646"/>
              <a:ext cx="9233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互联网</a:t>
              </a:r>
            </a:p>
          </p:txBody>
        </p:sp>
        <p:sp>
          <p:nvSpPr>
            <p:cNvPr id="118" name="Line 353"/>
            <p:cNvSpPr>
              <a:spLocks noChangeShapeType="1"/>
            </p:cNvSpPr>
            <p:nvPr/>
          </p:nvSpPr>
          <p:spPr bwMode="auto">
            <a:xfrm>
              <a:off x="3378200" y="1347788"/>
              <a:ext cx="0" cy="777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9" name="Oval 354"/>
            <p:cNvSpPr>
              <a:spLocks noChangeArrowheads="1"/>
            </p:cNvSpPr>
            <p:nvPr/>
          </p:nvSpPr>
          <p:spPr bwMode="auto">
            <a:xfrm>
              <a:off x="3322638" y="1730375"/>
              <a:ext cx="93662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0" name="Line 382"/>
            <p:cNvSpPr>
              <a:spLocks noChangeShapeType="1"/>
            </p:cNvSpPr>
            <p:nvPr/>
          </p:nvSpPr>
          <p:spPr bwMode="auto">
            <a:xfrm>
              <a:off x="6467475" y="1347788"/>
              <a:ext cx="0" cy="777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1" name="Line 383"/>
            <p:cNvSpPr>
              <a:spLocks noChangeShapeType="1"/>
            </p:cNvSpPr>
            <p:nvPr/>
          </p:nvSpPr>
          <p:spPr bwMode="auto">
            <a:xfrm>
              <a:off x="4922838" y="1333500"/>
              <a:ext cx="0" cy="779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2" name="Oval 384"/>
            <p:cNvSpPr>
              <a:spLocks noChangeArrowheads="1"/>
            </p:cNvSpPr>
            <p:nvPr/>
          </p:nvSpPr>
          <p:spPr bwMode="auto">
            <a:xfrm>
              <a:off x="4878388" y="1744663"/>
              <a:ext cx="92075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3" name="Oval 412"/>
            <p:cNvSpPr>
              <a:spLocks noChangeArrowheads="1"/>
            </p:cNvSpPr>
            <p:nvPr/>
          </p:nvSpPr>
          <p:spPr bwMode="auto">
            <a:xfrm>
              <a:off x="6423025" y="1744663"/>
              <a:ext cx="93663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24" name="Picture 3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2261" y="970977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5" name="Picture 3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9508" y="976907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6" name="Picture 3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9825" y="965293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7" name="Picture 3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801" y="2562097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" name="Picture 3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386" y="3646359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9" name="Picture 3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86" y="6023426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" name="Picture 3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4305" y="6033389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" name="Picture 3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1612" y="3783893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2" name="Picture 3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6860" y="2647280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0" name="椭圆 209"/>
          <p:cNvSpPr/>
          <p:nvPr/>
        </p:nvSpPr>
        <p:spPr>
          <a:xfrm>
            <a:off x="3915456" y="2026321"/>
            <a:ext cx="1291432" cy="535791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4189506" y="2630698"/>
            <a:ext cx="1235076" cy="535791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2676170" y="2665826"/>
            <a:ext cx="1235076" cy="535791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文本框 212"/>
          <p:cNvSpPr txBox="1"/>
          <p:nvPr/>
        </p:nvSpPr>
        <p:spPr>
          <a:xfrm>
            <a:off x="891382" y="5844210"/>
            <a:ext cx="7106218" cy="906462"/>
          </a:xfrm>
          <a:prstGeom prst="rect">
            <a:avLst/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 anchorCtr="0"/>
          <a:lstStyle>
            <a:defPPr>
              <a:defRPr lang="zh-CN"/>
            </a:defPPr>
            <a:lvl1pPr indent="-1800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620100" lvl="1" indent="-342900">
              <a:lnSpc>
                <a:spcPct val="150000"/>
              </a:lnSpc>
              <a:buFont typeface="Wingdings 3" panose="05040102010807070707" pitchFamily="18" charset="2"/>
              <a:buChar char="4"/>
              <a:defRPr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路由器，总是具有两个或两个以上的 </a:t>
            </a:r>
            <a:r>
              <a:rPr lang="en-US" altLang="zh-CN" dirty="0"/>
              <a:t>IP </a:t>
            </a:r>
            <a:r>
              <a:rPr lang="zh-CN" altLang="en-US" dirty="0"/>
              <a:t>地址</a:t>
            </a:r>
          </a:p>
          <a:p>
            <a:pPr lvl="1"/>
            <a:r>
              <a:rPr lang="zh-CN" altLang="en-US" dirty="0"/>
              <a:t>每一个接口都有一个不同网络号的 </a:t>
            </a:r>
            <a:r>
              <a:rPr lang="en-US" altLang="zh-CN" dirty="0"/>
              <a:t>IP </a:t>
            </a:r>
            <a:r>
              <a:rPr lang="zh-CN" altLang="en-US" dirty="0"/>
              <a:t>地址</a:t>
            </a:r>
            <a:endParaRPr lang="en-US" altLang="zh-CN" dirty="0"/>
          </a:p>
        </p:txBody>
      </p:sp>
      <p:sp>
        <p:nvSpPr>
          <p:cNvPr id="214" name="椭圆 213"/>
          <p:cNvSpPr/>
          <p:nvPr/>
        </p:nvSpPr>
        <p:spPr>
          <a:xfrm>
            <a:off x="1777305" y="3557072"/>
            <a:ext cx="1291432" cy="535791"/>
          </a:xfrm>
          <a:prstGeom prst="ellipse">
            <a:avLst/>
          </a:prstGeom>
          <a:noFill/>
          <a:ln w="34925">
            <a:solidFill>
              <a:srgbClr val="8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椭圆 214"/>
          <p:cNvSpPr/>
          <p:nvPr/>
        </p:nvSpPr>
        <p:spPr>
          <a:xfrm>
            <a:off x="2758949" y="4283535"/>
            <a:ext cx="1235076" cy="535791"/>
          </a:xfrm>
          <a:prstGeom prst="ellipse">
            <a:avLst/>
          </a:prstGeom>
          <a:noFill/>
          <a:ln w="34925">
            <a:solidFill>
              <a:srgbClr val="8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1294039" y="4283534"/>
            <a:ext cx="1235076" cy="535791"/>
          </a:xfrm>
          <a:prstGeom prst="ellipse">
            <a:avLst/>
          </a:prstGeom>
          <a:noFill/>
          <a:ln w="34925">
            <a:solidFill>
              <a:srgbClr val="8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4957857" y="3691904"/>
            <a:ext cx="1291432" cy="535791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5683290" y="4004258"/>
            <a:ext cx="1235076" cy="535791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4230712" y="4305580"/>
            <a:ext cx="1235076" cy="535791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圆角矩形标注 219"/>
          <p:cNvSpPr/>
          <p:nvPr/>
        </p:nvSpPr>
        <p:spPr>
          <a:xfrm>
            <a:off x="719328" y="366408"/>
            <a:ext cx="8317426" cy="1267731"/>
          </a:xfrm>
          <a:prstGeom prst="wedgeRoundRectCallout">
            <a:avLst>
              <a:gd name="adj1" fmla="val 102"/>
              <a:gd name="adj2" fmla="val 197327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两个路由器直接相连的接口处，可指明也可不指明 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 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  <a:endParaRPr lang="en-US" altLang="zh-CN" sz="20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620100" lvl="1" indent="-342900">
              <a:lnSpc>
                <a:spcPct val="150000"/>
              </a:lnSpc>
              <a:buFont typeface="Wingdings 3" panose="05040102010807070707" pitchFamily="18" charset="2"/>
              <a:buChar char="4"/>
            </a:pP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若</a:t>
            </a: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指明，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则这一段连线就构成了一种只包含一段线路的特殊“网络” </a:t>
            </a:r>
            <a:endParaRPr lang="en-US" altLang="zh-CN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620100" lvl="1" indent="-342900">
              <a:lnSpc>
                <a:spcPct val="150000"/>
              </a:lnSpc>
              <a:buFont typeface="Wingdings 3" panose="05040102010807070707" pitchFamily="18" charset="2"/>
              <a:buChar char="4"/>
            </a:pP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现在通常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不指明 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 </a:t>
            </a: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  <a:endParaRPr lang="en-US" altLang="zh-CN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3424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4" presetClass="emph" presetSubtype="0" repeatCount="indefinite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4" presetClass="emph" presetSubtype="0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4" presetClass="emph" presetSubtype="0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2" dur="1000" tmFilter="0, 0; .2, .5; .8, .5; 1, 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500" autoRev="1" fill="hold"/>
                                        <p:tgtEl>
                                          <p:spTgt spid="2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5" dur="1000" tmFilter="0, 0; .2, .5; .8, .5; 1, 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500" autoRev="1" fill="hold"/>
                                        <p:tgtEl>
                                          <p:spTgt spid="2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8" dur="1000" tmFilter="0, 0; .2, .5; .8, .5; 1, 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500" autoRev="1" fill="hold"/>
                                        <p:tgtEl>
                                          <p:spTgt spid="2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4" presetClass="emph" presetSubtype="0" repeatCount="indefinite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73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4" presetClass="emph" presetSubtype="0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78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4" presetClass="emph" presetSubtype="0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83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210" grpId="1" animBg="1"/>
      <p:bldP spid="211" grpId="0" animBg="1"/>
      <p:bldP spid="211" grpId="1" animBg="1"/>
      <p:bldP spid="212" grpId="0" animBg="1"/>
      <p:bldP spid="212" grpId="1" animBg="1"/>
      <p:bldP spid="213" grpId="0" animBg="1"/>
      <p:bldP spid="214" grpId="0" animBg="1"/>
      <p:bldP spid="214" grpId="1" animBg="1"/>
      <p:bldP spid="215" grpId="0" animBg="1"/>
      <p:bldP spid="215" grpId="1" animBg="1"/>
      <p:bldP spid="216" grpId="0" animBg="1"/>
      <p:bldP spid="216" grpId="1" animBg="1"/>
      <p:bldP spid="217" grpId="0" animBg="1"/>
      <p:bldP spid="217" grpId="1" animBg="1"/>
      <p:bldP spid="218" grpId="0" animBg="1"/>
      <p:bldP spid="218" grpId="1" animBg="1"/>
      <p:bldP spid="219" grpId="0" animBg="1"/>
      <p:bldP spid="219" grpId="1" animBg="1"/>
      <p:bldP spid="220" grpId="0" animBg="1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地址的重要特点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4541294"/>
          </a:xfrm>
        </p:spPr>
        <p:txBody>
          <a:bodyPr/>
          <a:lstStyle/>
          <a:p>
            <a:r>
              <a:rPr lang="zh-CN" altLang="en-US" dirty="0"/>
              <a:t>特点三：同一</a:t>
            </a:r>
            <a:r>
              <a:rPr lang="zh-CN" altLang="en-US" dirty="0" smtClean="0"/>
              <a:t>个</a:t>
            </a:r>
            <a:r>
              <a:rPr lang="zh-CN" altLang="en-US" dirty="0"/>
              <a:t>网络</a:t>
            </a:r>
            <a:r>
              <a:rPr lang="zh-CN" altLang="en-US" dirty="0" smtClean="0"/>
              <a:t>上的结点的</a:t>
            </a:r>
            <a:r>
              <a:rPr lang="en-US" altLang="zh-CN" dirty="0" smtClean="0"/>
              <a:t>IP </a:t>
            </a:r>
            <a:r>
              <a:rPr lang="zh-CN" altLang="en-US" dirty="0" smtClean="0"/>
              <a:t>地址的</a:t>
            </a:r>
            <a:r>
              <a:rPr lang="zh-CN" altLang="en-US" dirty="0"/>
              <a:t>网络号</a:t>
            </a:r>
            <a:r>
              <a:rPr lang="zh-CN" altLang="en-US" dirty="0" smtClean="0"/>
              <a:t>必须一样</a:t>
            </a:r>
            <a:endParaRPr lang="en-US" altLang="zh-CN" dirty="0" smtClean="0"/>
          </a:p>
          <a:p>
            <a:pPr lvl="1"/>
            <a:r>
              <a:rPr lang="zh-CN" altLang="en-US" dirty="0"/>
              <a:t>用中继器或网桥连接起来的若干个局域网仍为一个网络，具有同样的网络号 </a:t>
            </a:r>
            <a:r>
              <a:rPr lang="en-US" altLang="zh-CN" dirty="0"/>
              <a:t>net-id</a:t>
            </a:r>
          </a:p>
          <a:p>
            <a:pPr>
              <a:spcBef>
                <a:spcPts val="3000"/>
              </a:spcBef>
            </a:pPr>
            <a:r>
              <a:rPr lang="zh-CN" altLang="en-US" dirty="0" smtClean="0"/>
              <a:t>特点四：所有</a:t>
            </a:r>
            <a:r>
              <a:rPr lang="zh-CN" altLang="en-US" dirty="0"/>
              <a:t>分配到网络号 </a:t>
            </a:r>
            <a:r>
              <a:rPr lang="en-US" altLang="zh-CN" dirty="0"/>
              <a:t>net-id </a:t>
            </a:r>
            <a:r>
              <a:rPr lang="zh-CN" altLang="en-US" dirty="0"/>
              <a:t>的</a:t>
            </a:r>
            <a:r>
              <a:rPr lang="zh-CN" altLang="en-US" dirty="0" smtClean="0"/>
              <a:t>网络</a:t>
            </a:r>
            <a:r>
              <a:rPr lang="zh-CN" altLang="en-US" dirty="0"/>
              <a:t>都是平等的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zh-CN" altLang="en-US" dirty="0"/>
              <a:t>无论</a:t>
            </a:r>
            <a:r>
              <a:rPr lang="zh-CN" altLang="en-US" dirty="0" smtClean="0"/>
              <a:t>范围</a:t>
            </a:r>
            <a:r>
              <a:rPr lang="zh-CN" altLang="en-US" dirty="0"/>
              <a:t>很小的局域网，还是可能覆盖很大地理范围的</a:t>
            </a:r>
            <a:r>
              <a:rPr lang="zh-CN" altLang="en-US" dirty="0" smtClean="0"/>
              <a:t>广域网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7203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6231" y="678164"/>
            <a:ext cx="8510588" cy="5580987"/>
            <a:chOff x="381000" y="965293"/>
            <a:chExt cx="8510588" cy="5580987"/>
          </a:xfrm>
        </p:grpSpPr>
        <p:sp>
          <p:nvSpPr>
            <p:cNvPr id="8" name="AutoShape 350"/>
            <p:cNvSpPr>
              <a:spLocks noChangeArrowheads="1"/>
            </p:cNvSpPr>
            <p:nvPr/>
          </p:nvSpPr>
          <p:spPr bwMode="auto">
            <a:xfrm>
              <a:off x="1350963" y="1793875"/>
              <a:ext cx="6521450" cy="3902075"/>
            </a:xfrm>
            <a:prstGeom prst="roundRect">
              <a:avLst>
                <a:gd name="adj" fmla="val 19163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3055938" y="2538413"/>
              <a:ext cx="4789487" cy="3170237"/>
            </a:xfrm>
            <a:custGeom>
              <a:avLst/>
              <a:gdLst>
                <a:gd name="T0" fmla="*/ 2890513 w 3246"/>
                <a:gd name="T1" fmla="*/ 2023680 h 2165"/>
                <a:gd name="T2" fmla="*/ 3240207 w 3246"/>
                <a:gd name="T3" fmla="*/ 1632709 h 2165"/>
                <a:gd name="T4" fmla="*/ 3443827 w 3246"/>
                <a:gd name="T5" fmla="*/ 1254916 h 2165"/>
                <a:gd name="T6" fmla="*/ 3650398 w 3246"/>
                <a:gd name="T7" fmla="*/ 626726 h 2165"/>
                <a:gd name="T8" fmla="*/ 3666628 w 3246"/>
                <a:gd name="T9" fmla="*/ 581332 h 2165"/>
                <a:gd name="T10" fmla="*/ 3693187 w 3246"/>
                <a:gd name="T11" fmla="*/ 465651 h 2165"/>
                <a:gd name="T12" fmla="*/ 3724173 w 3246"/>
                <a:gd name="T13" fmla="*/ 352899 h 2165"/>
                <a:gd name="T14" fmla="*/ 3746305 w 3246"/>
                <a:gd name="T15" fmla="*/ 310434 h 2165"/>
                <a:gd name="T16" fmla="*/ 3772865 w 3246"/>
                <a:gd name="T17" fmla="*/ 279684 h 2165"/>
                <a:gd name="T18" fmla="*/ 3834836 w 3246"/>
                <a:gd name="T19" fmla="*/ 248933 h 2165"/>
                <a:gd name="T20" fmla="*/ 3880576 w 3246"/>
                <a:gd name="T21" fmla="*/ 225504 h 2165"/>
                <a:gd name="T22" fmla="*/ 3945499 w 3246"/>
                <a:gd name="T23" fmla="*/ 191825 h 2165"/>
                <a:gd name="T24" fmla="*/ 3997141 w 3246"/>
                <a:gd name="T25" fmla="*/ 161074 h 2165"/>
                <a:gd name="T26" fmla="*/ 4060588 w 3246"/>
                <a:gd name="T27" fmla="*/ 115681 h 2165"/>
                <a:gd name="T28" fmla="*/ 4082720 w 3246"/>
                <a:gd name="T29" fmla="*/ 109823 h 2165"/>
                <a:gd name="T30" fmla="*/ 4159447 w 3246"/>
                <a:gd name="T31" fmla="*/ 76144 h 2165"/>
                <a:gd name="T32" fmla="*/ 4247977 w 3246"/>
                <a:gd name="T33" fmla="*/ 39536 h 2165"/>
                <a:gd name="T34" fmla="*/ 4327654 w 3246"/>
                <a:gd name="T35" fmla="*/ 19036 h 2165"/>
                <a:gd name="T36" fmla="*/ 4355689 w 3246"/>
                <a:gd name="T37" fmla="*/ 19036 h 2165"/>
                <a:gd name="T38" fmla="*/ 4386674 w 3246"/>
                <a:gd name="T39" fmla="*/ 8786 h 2165"/>
                <a:gd name="T40" fmla="*/ 4481107 w 3246"/>
                <a:gd name="T41" fmla="*/ 0 h 2165"/>
                <a:gd name="T42" fmla="*/ 4588818 w 3246"/>
                <a:gd name="T43" fmla="*/ 5857 h 2165"/>
                <a:gd name="T44" fmla="*/ 4655216 w 3246"/>
                <a:gd name="T45" fmla="*/ 21965 h 2165"/>
                <a:gd name="T46" fmla="*/ 4689153 w 3246"/>
                <a:gd name="T47" fmla="*/ 36608 h 2165"/>
                <a:gd name="T48" fmla="*/ 4708334 w 3246"/>
                <a:gd name="T49" fmla="*/ 82002 h 2165"/>
                <a:gd name="T50" fmla="*/ 4737844 w 3246"/>
                <a:gd name="T51" fmla="*/ 169860 h 2165"/>
                <a:gd name="T52" fmla="*/ 4780634 w 3246"/>
                <a:gd name="T53" fmla="*/ 402686 h 2165"/>
                <a:gd name="T54" fmla="*/ 4780634 w 3246"/>
                <a:gd name="T55" fmla="*/ 519831 h 2165"/>
                <a:gd name="T56" fmla="*/ 4789487 w 3246"/>
                <a:gd name="T57" fmla="*/ 692620 h 2165"/>
                <a:gd name="T58" fmla="*/ 4771781 w 3246"/>
                <a:gd name="T59" fmla="*/ 1149485 h 2165"/>
                <a:gd name="T60" fmla="*/ 4765879 w 3246"/>
                <a:gd name="T61" fmla="*/ 1468706 h 2165"/>
                <a:gd name="T62" fmla="*/ 4768830 w 3246"/>
                <a:gd name="T63" fmla="*/ 1613673 h 2165"/>
                <a:gd name="T64" fmla="*/ 4754075 w 3246"/>
                <a:gd name="T65" fmla="*/ 1799640 h 2165"/>
                <a:gd name="T66" fmla="*/ 4754075 w 3246"/>
                <a:gd name="T67" fmla="*/ 2098360 h 2165"/>
                <a:gd name="T68" fmla="*/ 4745222 w 3246"/>
                <a:gd name="T69" fmla="*/ 2590369 h 2165"/>
                <a:gd name="T70" fmla="*/ 4479631 w 3246"/>
                <a:gd name="T71" fmla="*/ 2897875 h 2165"/>
                <a:gd name="T72" fmla="*/ 3948450 w 3246"/>
                <a:gd name="T73" fmla="*/ 2924232 h 2165"/>
                <a:gd name="T74" fmla="*/ 2770997 w 3246"/>
                <a:gd name="T75" fmla="*/ 2985734 h 2165"/>
                <a:gd name="T76" fmla="*/ 1521245 w 3246"/>
                <a:gd name="T77" fmla="*/ 3133629 h 2165"/>
                <a:gd name="T78" fmla="*/ 973833 w 3246"/>
                <a:gd name="T79" fmla="*/ 3099950 h 2165"/>
                <a:gd name="T80" fmla="*/ 327562 w 3246"/>
                <a:gd name="T81" fmla="*/ 3117522 h 2165"/>
                <a:gd name="T82" fmla="*/ 0 w 3246"/>
                <a:gd name="T83" fmla="*/ 2906661 h 2165"/>
                <a:gd name="T84" fmla="*/ 53118 w 3246"/>
                <a:gd name="T85" fmla="*/ 2713371 h 2165"/>
                <a:gd name="T86" fmla="*/ 752507 w 3246"/>
                <a:gd name="T87" fmla="*/ 2634299 h 2165"/>
                <a:gd name="T88" fmla="*/ 1531573 w 3246"/>
                <a:gd name="T89" fmla="*/ 2590369 h 2165"/>
                <a:gd name="T90" fmla="*/ 2638202 w 3246"/>
                <a:gd name="T91" fmla="*/ 2334114 h 216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246" h="2165">
                  <a:moveTo>
                    <a:pt x="1926" y="1499"/>
                  </a:moveTo>
                  <a:lnTo>
                    <a:pt x="1959" y="1382"/>
                  </a:lnTo>
                  <a:lnTo>
                    <a:pt x="2016" y="1319"/>
                  </a:lnTo>
                  <a:lnTo>
                    <a:pt x="2196" y="1115"/>
                  </a:lnTo>
                  <a:lnTo>
                    <a:pt x="2256" y="1025"/>
                  </a:lnTo>
                  <a:lnTo>
                    <a:pt x="2334" y="857"/>
                  </a:lnTo>
                  <a:lnTo>
                    <a:pt x="2424" y="635"/>
                  </a:lnTo>
                  <a:lnTo>
                    <a:pt x="2474" y="428"/>
                  </a:lnTo>
                  <a:lnTo>
                    <a:pt x="2478" y="413"/>
                  </a:lnTo>
                  <a:lnTo>
                    <a:pt x="2485" y="397"/>
                  </a:lnTo>
                  <a:lnTo>
                    <a:pt x="2493" y="359"/>
                  </a:lnTo>
                  <a:lnTo>
                    <a:pt x="2503" y="318"/>
                  </a:lnTo>
                  <a:lnTo>
                    <a:pt x="2514" y="278"/>
                  </a:lnTo>
                  <a:lnTo>
                    <a:pt x="2524" y="241"/>
                  </a:lnTo>
                  <a:lnTo>
                    <a:pt x="2532" y="224"/>
                  </a:lnTo>
                  <a:lnTo>
                    <a:pt x="2539" y="212"/>
                  </a:lnTo>
                  <a:lnTo>
                    <a:pt x="2547" y="199"/>
                  </a:lnTo>
                  <a:lnTo>
                    <a:pt x="2557" y="191"/>
                  </a:lnTo>
                  <a:lnTo>
                    <a:pt x="2580" y="179"/>
                  </a:lnTo>
                  <a:lnTo>
                    <a:pt x="2599" y="170"/>
                  </a:lnTo>
                  <a:lnTo>
                    <a:pt x="2615" y="160"/>
                  </a:lnTo>
                  <a:lnTo>
                    <a:pt x="2630" y="154"/>
                  </a:lnTo>
                  <a:lnTo>
                    <a:pt x="2655" y="141"/>
                  </a:lnTo>
                  <a:lnTo>
                    <a:pt x="2674" y="131"/>
                  </a:lnTo>
                  <a:lnTo>
                    <a:pt x="2690" y="121"/>
                  </a:lnTo>
                  <a:lnTo>
                    <a:pt x="2709" y="110"/>
                  </a:lnTo>
                  <a:lnTo>
                    <a:pt x="2728" y="98"/>
                  </a:lnTo>
                  <a:lnTo>
                    <a:pt x="2752" y="79"/>
                  </a:lnTo>
                  <a:lnTo>
                    <a:pt x="2759" y="77"/>
                  </a:lnTo>
                  <a:lnTo>
                    <a:pt x="2767" y="75"/>
                  </a:lnTo>
                  <a:lnTo>
                    <a:pt x="2790" y="64"/>
                  </a:lnTo>
                  <a:lnTo>
                    <a:pt x="2819" y="52"/>
                  </a:lnTo>
                  <a:lnTo>
                    <a:pt x="2850" y="40"/>
                  </a:lnTo>
                  <a:lnTo>
                    <a:pt x="2879" y="27"/>
                  </a:lnTo>
                  <a:lnTo>
                    <a:pt x="2908" y="19"/>
                  </a:lnTo>
                  <a:lnTo>
                    <a:pt x="2933" y="13"/>
                  </a:lnTo>
                  <a:lnTo>
                    <a:pt x="2943" y="13"/>
                  </a:lnTo>
                  <a:lnTo>
                    <a:pt x="2952" y="13"/>
                  </a:lnTo>
                  <a:lnTo>
                    <a:pt x="2962" y="11"/>
                  </a:lnTo>
                  <a:lnTo>
                    <a:pt x="2973" y="6"/>
                  </a:lnTo>
                  <a:lnTo>
                    <a:pt x="3002" y="2"/>
                  </a:lnTo>
                  <a:lnTo>
                    <a:pt x="3037" y="0"/>
                  </a:lnTo>
                  <a:lnTo>
                    <a:pt x="3072" y="0"/>
                  </a:lnTo>
                  <a:lnTo>
                    <a:pt x="3110" y="4"/>
                  </a:lnTo>
                  <a:lnTo>
                    <a:pt x="3141" y="8"/>
                  </a:lnTo>
                  <a:lnTo>
                    <a:pt x="3155" y="15"/>
                  </a:lnTo>
                  <a:lnTo>
                    <a:pt x="3168" y="19"/>
                  </a:lnTo>
                  <a:lnTo>
                    <a:pt x="3178" y="25"/>
                  </a:lnTo>
                  <a:lnTo>
                    <a:pt x="3184" y="33"/>
                  </a:lnTo>
                  <a:lnTo>
                    <a:pt x="3191" y="56"/>
                  </a:lnTo>
                  <a:lnTo>
                    <a:pt x="3199" y="85"/>
                  </a:lnTo>
                  <a:lnTo>
                    <a:pt x="3211" y="116"/>
                  </a:lnTo>
                  <a:lnTo>
                    <a:pt x="3222" y="209"/>
                  </a:lnTo>
                  <a:lnTo>
                    <a:pt x="3240" y="275"/>
                  </a:lnTo>
                  <a:lnTo>
                    <a:pt x="3240" y="343"/>
                  </a:lnTo>
                  <a:lnTo>
                    <a:pt x="3240" y="355"/>
                  </a:lnTo>
                  <a:lnTo>
                    <a:pt x="3245" y="367"/>
                  </a:lnTo>
                  <a:lnTo>
                    <a:pt x="3246" y="473"/>
                  </a:lnTo>
                  <a:lnTo>
                    <a:pt x="3234" y="545"/>
                  </a:lnTo>
                  <a:lnTo>
                    <a:pt x="3234" y="785"/>
                  </a:lnTo>
                  <a:lnTo>
                    <a:pt x="3232" y="930"/>
                  </a:lnTo>
                  <a:lnTo>
                    <a:pt x="3230" y="1003"/>
                  </a:lnTo>
                  <a:lnTo>
                    <a:pt x="3232" y="1050"/>
                  </a:lnTo>
                  <a:lnTo>
                    <a:pt x="3232" y="1102"/>
                  </a:lnTo>
                  <a:lnTo>
                    <a:pt x="3234" y="1158"/>
                  </a:lnTo>
                  <a:lnTo>
                    <a:pt x="3222" y="1229"/>
                  </a:lnTo>
                  <a:lnTo>
                    <a:pt x="3222" y="1331"/>
                  </a:lnTo>
                  <a:lnTo>
                    <a:pt x="3222" y="1433"/>
                  </a:lnTo>
                  <a:lnTo>
                    <a:pt x="3222" y="1583"/>
                  </a:lnTo>
                  <a:lnTo>
                    <a:pt x="3216" y="1769"/>
                  </a:lnTo>
                  <a:lnTo>
                    <a:pt x="3156" y="1931"/>
                  </a:lnTo>
                  <a:lnTo>
                    <a:pt x="3036" y="1979"/>
                  </a:lnTo>
                  <a:lnTo>
                    <a:pt x="2886" y="1991"/>
                  </a:lnTo>
                  <a:lnTo>
                    <a:pt x="2676" y="1997"/>
                  </a:lnTo>
                  <a:lnTo>
                    <a:pt x="2454" y="2003"/>
                  </a:lnTo>
                  <a:lnTo>
                    <a:pt x="1878" y="2039"/>
                  </a:lnTo>
                  <a:lnTo>
                    <a:pt x="1236" y="2153"/>
                  </a:lnTo>
                  <a:lnTo>
                    <a:pt x="1031" y="2140"/>
                  </a:lnTo>
                  <a:lnTo>
                    <a:pt x="840" y="2129"/>
                  </a:lnTo>
                  <a:lnTo>
                    <a:pt x="660" y="2117"/>
                  </a:lnTo>
                  <a:lnTo>
                    <a:pt x="408" y="2165"/>
                  </a:lnTo>
                  <a:lnTo>
                    <a:pt x="222" y="2129"/>
                  </a:lnTo>
                  <a:lnTo>
                    <a:pt x="72" y="2057"/>
                  </a:lnTo>
                  <a:lnTo>
                    <a:pt x="0" y="1985"/>
                  </a:lnTo>
                  <a:lnTo>
                    <a:pt x="0" y="1907"/>
                  </a:lnTo>
                  <a:lnTo>
                    <a:pt x="36" y="1853"/>
                  </a:lnTo>
                  <a:lnTo>
                    <a:pt x="156" y="1811"/>
                  </a:lnTo>
                  <a:lnTo>
                    <a:pt x="510" y="1799"/>
                  </a:lnTo>
                  <a:lnTo>
                    <a:pt x="744" y="1787"/>
                  </a:lnTo>
                  <a:lnTo>
                    <a:pt x="1038" y="1769"/>
                  </a:lnTo>
                  <a:lnTo>
                    <a:pt x="1608" y="1703"/>
                  </a:lnTo>
                  <a:lnTo>
                    <a:pt x="1788" y="1594"/>
                  </a:lnTo>
                  <a:lnTo>
                    <a:pt x="1926" y="1499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4878388" y="5426075"/>
              <a:ext cx="0" cy="8556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3640138" y="5403850"/>
              <a:ext cx="0" cy="852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5199063" y="5192713"/>
              <a:ext cx="2478087" cy="211137"/>
            </a:xfrm>
            <a:custGeom>
              <a:avLst/>
              <a:gdLst>
                <a:gd name="T0" fmla="*/ 0 w 1680"/>
                <a:gd name="T1" fmla="*/ 211137 h 192"/>
                <a:gd name="T2" fmla="*/ 0 w 1680"/>
                <a:gd name="T3" fmla="*/ 0 h 192"/>
                <a:gd name="T4" fmla="*/ 2478087 w 1680"/>
                <a:gd name="T5" fmla="*/ 0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80" h="192">
                  <a:moveTo>
                    <a:pt x="0" y="192"/>
                  </a:moveTo>
                  <a:lnTo>
                    <a:pt x="0" y="0"/>
                  </a:lnTo>
                  <a:lnTo>
                    <a:pt x="168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3213100" y="4514850"/>
              <a:ext cx="1679575" cy="255588"/>
            </a:xfrm>
            <a:custGeom>
              <a:avLst/>
              <a:gdLst>
                <a:gd name="T0" fmla="*/ 66416 w 1138"/>
                <a:gd name="T1" fmla="*/ 30847 h 174"/>
                <a:gd name="T2" fmla="*/ 88554 w 1138"/>
                <a:gd name="T3" fmla="*/ 14689 h 174"/>
                <a:gd name="T4" fmla="*/ 113644 w 1138"/>
                <a:gd name="T5" fmla="*/ 5876 h 174"/>
                <a:gd name="T6" fmla="*/ 128403 w 1138"/>
                <a:gd name="T7" fmla="*/ 2938 h 174"/>
                <a:gd name="T8" fmla="*/ 146114 w 1138"/>
                <a:gd name="T9" fmla="*/ 0 h 174"/>
                <a:gd name="T10" fmla="*/ 171204 w 1138"/>
                <a:gd name="T11" fmla="*/ 0 h 174"/>
                <a:gd name="T12" fmla="*/ 202198 w 1138"/>
                <a:gd name="T13" fmla="*/ 0 h 174"/>
                <a:gd name="T14" fmla="*/ 236144 w 1138"/>
                <a:gd name="T15" fmla="*/ 0 h 174"/>
                <a:gd name="T16" fmla="*/ 278945 w 1138"/>
                <a:gd name="T17" fmla="*/ 2938 h 174"/>
                <a:gd name="T18" fmla="*/ 321746 w 1138"/>
                <a:gd name="T19" fmla="*/ 8813 h 174"/>
                <a:gd name="T20" fmla="*/ 370451 w 1138"/>
                <a:gd name="T21" fmla="*/ 11751 h 174"/>
                <a:gd name="T22" fmla="*/ 425059 w 1138"/>
                <a:gd name="T23" fmla="*/ 17627 h 174"/>
                <a:gd name="T24" fmla="*/ 478192 w 1138"/>
                <a:gd name="T25" fmla="*/ 23502 h 174"/>
                <a:gd name="T26" fmla="*/ 594788 w 1138"/>
                <a:gd name="T27" fmla="*/ 30847 h 174"/>
                <a:gd name="T28" fmla="*/ 652348 w 1138"/>
                <a:gd name="T29" fmla="*/ 30847 h 174"/>
                <a:gd name="T30" fmla="*/ 717288 w 1138"/>
                <a:gd name="T31" fmla="*/ 33785 h 174"/>
                <a:gd name="T32" fmla="*/ 848643 w 1138"/>
                <a:gd name="T33" fmla="*/ 33785 h 174"/>
                <a:gd name="T34" fmla="*/ 985902 w 1138"/>
                <a:gd name="T35" fmla="*/ 33785 h 174"/>
                <a:gd name="T36" fmla="*/ 1127588 w 1138"/>
                <a:gd name="T37" fmla="*/ 30847 h 174"/>
                <a:gd name="T38" fmla="*/ 1201383 w 1138"/>
                <a:gd name="T39" fmla="*/ 26440 h 174"/>
                <a:gd name="T40" fmla="*/ 1278130 w 1138"/>
                <a:gd name="T41" fmla="*/ 23502 h 174"/>
                <a:gd name="T42" fmla="*/ 1434575 w 1138"/>
                <a:gd name="T43" fmla="*/ 14689 h 174"/>
                <a:gd name="T44" fmla="*/ 1511322 w 1138"/>
                <a:gd name="T45" fmla="*/ 8813 h 174"/>
                <a:gd name="T46" fmla="*/ 1568882 w 1138"/>
                <a:gd name="T47" fmla="*/ 13220 h 174"/>
                <a:gd name="T48" fmla="*/ 1626443 w 1138"/>
                <a:gd name="T49" fmla="*/ 22033 h 174"/>
                <a:gd name="T50" fmla="*/ 1679575 w 1138"/>
                <a:gd name="T51" fmla="*/ 123387 h 174"/>
                <a:gd name="T52" fmla="*/ 1617587 w 1138"/>
                <a:gd name="T53" fmla="*/ 202708 h 174"/>
                <a:gd name="T54" fmla="*/ 1489184 w 1138"/>
                <a:gd name="T55" fmla="*/ 233555 h 174"/>
                <a:gd name="T56" fmla="*/ 1354877 w 1138"/>
                <a:gd name="T57" fmla="*/ 237961 h 174"/>
                <a:gd name="T58" fmla="*/ 1275178 w 1138"/>
                <a:gd name="T59" fmla="*/ 232086 h 174"/>
                <a:gd name="T60" fmla="*/ 1192528 w 1138"/>
                <a:gd name="T61" fmla="*/ 227679 h 174"/>
                <a:gd name="T62" fmla="*/ 1022799 w 1138"/>
                <a:gd name="T63" fmla="*/ 221803 h 174"/>
                <a:gd name="T64" fmla="*/ 943101 w 1138"/>
                <a:gd name="T65" fmla="*/ 218866 h 174"/>
                <a:gd name="T66" fmla="*/ 863402 w 1138"/>
                <a:gd name="T67" fmla="*/ 218866 h 174"/>
                <a:gd name="T68" fmla="*/ 783703 w 1138"/>
                <a:gd name="T69" fmla="*/ 221803 h 174"/>
                <a:gd name="T70" fmla="*/ 704005 w 1138"/>
                <a:gd name="T71" fmla="*/ 224741 h 174"/>
                <a:gd name="T72" fmla="*/ 621354 w 1138"/>
                <a:gd name="T73" fmla="*/ 232086 h 174"/>
                <a:gd name="T74" fmla="*/ 541656 w 1138"/>
                <a:gd name="T75" fmla="*/ 237961 h 174"/>
                <a:gd name="T76" fmla="*/ 467861 w 1138"/>
                <a:gd name="T77" fmla="*/ 243837 h 174"/>
                <a:gd name="T78" fmla="*/ 398493 w 1138"/>
                <a:gd name="T79" fmla="*/ 249712 h 174"/>
                <a:gd name="T80" fmla="*/ 333554 w 1138"/>
                <a:gd name="T81" fmla="*/ 252650 h 174"/>
                <a:gd name="T82" fmla="*/ 281897 w 1138"/>
                <a:gd name="T83" fmla="*/ 255588 h 174"/>
                <a:gd name="T84" fmla="*/ 239096 w 1138"/>
                <a:gd name="T85" fmla="*/ 255588 h 174"/>
                <a:gd name="T86" fmla="*/ 208102 w 1138"/>
                <a:gd name="T87" fmla="*/ 255588 h 174"/>
                <a:gd name="T88" fmla="*/ 183012 w 1138"/>
                <a:gd name="T89" fmla="*/ 252650 h 174"/>
                <a:gd name="T90" fmla="*/ 165301 w 1138"/>
                <a:gd name="T91" fmla="*/ 249712 h 174"/>
                <a:gd name="T92" fmla="*/ 153494 w 1138"/>
                <a:gd name="T93" fmla="*/ 246775 h 174"/>
                <a:gd name="T94" fmla="*/ 137259 w 1138"/>
                <a:gd name="T95" fmla="*/ 243837 h 174"/>
                <a:gd name="T96" fmla="*/ 125452 w 1138"/>
                <a:gd name="T97" fmla="*/ 237961 h 174"/>
                <a:gd name="T98" fmla="*/ 109217 w 1138"/>
                <a:gd name="T99" fmla="*/ 232086 h 174"/>
                <a:gd name="T100" fmla="*/ 73795 w 1138"/>
                <a:gd name="T101" fmla="*/ 215928 h 174"/>
                <a:gd name="T102" fmla="*/ 39849 w 1138"/>
                <a:gd name="T103" fmla="*/ 195363 h 174"/>
                <a:gd name="T104" fmla="*/ 23614 w 1138"/>
                <a:gd name="T105" fmla="*/ 182143 h 174"/>
                <a:gd name="T106" fmla="*/ 11807 w 1138"/>
                <a:gd name="T107" fmla="*/ 170392 h 174"/>
                <a:gd name="T108" fmla="*/ 2952 w 1138"/>
                <a:gd name="T109" fmla="*/ 158641 h 174"/>
                <a:gd name="T110" fmla="*/ 0 w 1138"/>
                <a:gd name="T111" fmla="*/ 145421 h 174"/>
                <a:gd name="T112" fmla="*/ 0 w 1138"/>
                <a:gd name="T113" fmla="*/ 133670 h 174"/>
                <a:gd name="T114" fmla="*/ 2952 w 1138"/>
                <a:gd name="T115" fmla="*/ 118981 h 174"/>
                <a:gd name="T116" fmla="*/ 8855 w 1138"/>
                <a:gd name="T117" fmla="*/ 99885 h 174"/>
                <a:gd name="T118" fmla="*/ 17711 w 1138"/>
                <a:gd name="T119" fmla="*/ 85196 h 174"/>
                <a:gd name="T120" fmla="*/ 42801 w 1138"/>
                <a:gd name="T121" fmla="*/ 54349 h 174"/>
                <a:gd name="T122" fmla="*/ 54608 w 1138"/>
                <a:gd name="T123" fmla="*/ 42598 h 174"/>
                <a:gd name="T124" fmla="*/ 66416 w 1138"/>
                <a:gd name="T125" fmla="*/ 30847 h 17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38" h="174">
                  <a:moveTo>
                    <a:pt x="45" y="21"/>
                  </a:moveTo>
                  <a:lnTo>
                    <a:pt x="60" y="10"/>
                  </a:lnTo>
                  <a:lnTo>
                    <a:pt x="77" y="4"/>
                  </a:lnTo>
                  <a:lnTo>
                    <a:pt x="87" y="2"/>
                  </a:lnTo>
                  <a:lnTo>
                    <a:pt x="99" y="0"/>
                  </a:lnTo>
                  <a:lnTo>
                    <a:pt x="116" y="0"/>
                  </a:lnTo>
                  <a:lnTo>
                    <a:pt x="137" y="0"/>
                  </a:lnTo>
                  <a:lnTo>
                    <a:pt x="160" y="0"/>
                  </a:lnTo>
                  <a:lnTo>
                    <a:pt x="189" y="2"/>
                  </a:lnTo>
                  <a:lnTo>
                    <a:pt x="218" y="6"/>
                  </a:lnTo>
                  <a:lnTo>
                    <a:pt x="251" y="8"/>
                  </a:lnTo>
                  <a:lnTo>
                    <a:pt x="288" y="12"/>
                  </a:lnTo>
                  <a:lnTo>
                    <a:pt x="324" y="16"/>
                  </a:lnTo>
                  <a:lnTo>
                    <a:pt x="403" y="21"/>
                  </a:lnTo>
                  <a:lnTo>
                    <a:pt x="442" y="21"/>
                  </a:lnTo>
                  <a:lnTo>
                    <a:pt x="486" y="23"/>
                  </a:lnTo>
                  <a:lnTo>
                    <a:pt x="575" y="23"/>
                  </a:lnTo>
                  <a:lnTo>
                    <a:pt x="668" y="23"/>
                  </a:lnTo>
                  <a:lnTo>
                    <a:pt x="764" y="21"/>
                  </a:lnTo>
                  <a:lnTo>
                    <a:pt x="814" y="18"/>
                  </a:lnTo>
                  <a:lnTo>
                    <a:pt x="866" y="16"/>
                  </a:lnTo>
                  <a:lnTo>
                    <a:pt x="972" y="10"/>
                  </a:lnTo>
                  <a:lnTo>
                    <a:pt x="1024" y="6"/>
                  </a:lnTo>
                  <a:lnTo>
                    <a:pt x="1063" y="9"/>
                  </a:lnTo>
                  <a:lnTo>
                    <a:pt x="1102" y="15"/>
                  </a:lnTo>
                  <a:lnTo>
                    <a:pt x="1138" y="84"/>
                  </a:lnTo>
                  <a:lnTo>
                    <a:pt x="1096" y="138"/>
                  </a:lnTo>
                  <a:lnTo>
                    <a:pt x="1009" y="159"/>
                  </a:lnTo>
                  <a:lnTo>
                    <a:pt x="918" y="162"/>
                  </a:lnTo>
                  <a:lnTo>
                    <a:pt x="864" y="158"/>
                  </a:lnTo>
                  <a:lnTo>
                    <a:pt x="808" y="155"/>
                  </a:lnTo>
                  <a:lnTo>
                    <a:pt x="693" y="151"/>
                  </a:lnTo>
                  <a:lnTo>
                    <a:pt x="639" y="149"/>
                  </a:lnTo>
                  <a:lnTo>
                    <a:pt x="585" y="149"/>
                  </a:lnTo>
                  <a:lnTo>
                    <a:pt x="531" y="151"/>
                  </a:lnTo>
                  <a:lnTo>
                    <a:pt x="477" y="153"/>
                  </a:lnTo>
                  <a:lnTo>
                    <a:pt x="421" y="158"/>
                  </a:lnTo>
                  <a:lnTo>
                    <a:pt x="367" y="162"/>
                  </a:lnTo>
                  <a:lnTo>
                    <a:pt x="317" y="166"/>
                  </a:lnTo>
                  <a:lnTo>
                    <a:pt x="270" y="170"/>
                  </a:lnTo>
                  <a:lnTo>
                    <a:pt x="226" y="172"/>
                  </a:lnTo>
                  <a:lnTo>
                    <a:pt x="191" y="174"/>
                  </a:lnTo>
                  <a:lnTo>
                    <a:pt x="162" y="174"/>
                  </a:lnTo>
                  <a:lnTo>
                    <a:pt x="141" y="174"/>
                  </a:lnTo>
                  <a:lnTo>
                    <a:pt x="124" y="172"/>
                  </a:lnTo>
                  <a:lnTo>
                    <a:pt x="112" y="170"/>
                  </a:lnTo>
                  <a:lnTo>
                    <a:pt x="104" y="168"/>
                  </a:lnTo>
                  <a:lnTo>
                    <a:pt x="93" y="166"/>
                  </a:lnTo>
                  <a:lnTo>
                    <a:pt x="85" y="162"/>
                  </a:lnTo>
                  <a:lnTo>
                    <a:pt x="74" y="158"/>
                  </a:lnTo>
                  <a:lnTo>
                    <a:pt x="50" y="147"/>
                  </a:lnTo>
                  <a:lnTo>
                    <a:pt x="27" y="133"/>
                  </a:lnTo>
                  <a:lnTo>
                    <a:pt x="16" y="124"/>
                  </a:lnTo>
                  <a:lnTo>
                    <a:pt x="8" y="116"/>
                  </a:lnTo>
                  <a:lnTo>
                    <a:pt x="2" y="108"/>
                  </a:lnTo>
                  <a:lnTo>
                    <a:pt x="0" y="99"/>
                  </a:lnTo>
                  <a:lnTo>
                    <a:pt x="0" y="91"/>
                  </a:lnTo>
                  <a:lnTo>
                    <a:pt x="2" y="81"/>
                  </a:lnTo>
                  <a:lnTo>
                    <a:pt x="6" y="68"/>
                  </a:lnTo>
                  <a:lnTo>
                    <a:pt x="12" y="58"/>
                  </a:lnTo>
                  <a:lnTo>
                    <a:pt x="29" y="37"/>
                  </a:lnTo>
                  <a:lnTo>
                    <a:pt x="37" y="29"/>
                  </a:lnTo>
                  <a:lnTo>
                    <a:pt x="45" y="21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2789238" y="4629150"/>
              <a:ext cx="24098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365250" y="2455863"/>
              <a:ext cx="928688" cy="2366962"/>
            </a:xfrm>
            <a:custGeom>
              <a:avLst/>
              <a:gdLst>
                <a:gd name="T0" fmla="*/ 0 w 630"/>
                <a:gd name="T1" fmla="*/ 505010 h 1617"/>
                <a:gd name="T2" fmla="*/ 53068 w 630"/>
                <a:gd name="T3" fmla="*/ 259092 h 1617"/>
                <a:gd name="T4" fmla="*/ 212272 w 630"/>
                <a:gd name="T5" fmla="*/ 0 h 1617"/>
                <a:gd name="T6" fmla="*/ 358208 w 630"/>
                <a:gd name="T7" fmla="*/ 8783 h 1617"/>
                <a:gd name="T8" fmla="*/ 434862 w 630"/>
                <a:gd name="T9" fmla="*/ 30740 h 1617"/>
                <a:gd name="T10" fmla="*/ 511515 w 630"/>
                <a:gd name="T11" fmla="*/ 67335 h 1617"/>
                <a:gd name="T12" fmla="*/ 594065 w 630"/>
                <a:gd name="T13" fmla="*/ 127350 h 1617"/>
                <a:gd name="T14" fmla="*/ 679564 w 630"/>
                <a:gd name="T15" fmla="*/ 209323 h 1617"/>
                <a:gd name="T16" fmla="*/ 759166 w 630"/>
                <a:gd name="T17" fmla="*/ 297151 h 1617"/>
                <a:gd name="T18" fmla="*/ 824026 w 630"/>
                <a:gd name="T19" fmla="*/ 376196 h 1617"/>
                <a:gd name="T20" fmla="*/ 866775 w 630"/>
                <a:gd name="T21" fmla="*/ 440603 h 1617"/>
                <a:gd name="T22" fmla="*/ 891835 w 630"/>
                <a:gd name="T23" fmla="*/ 497691 h 1617"/>
                <a:gd name="T24" fmla="*/ 915421 w 630"/>
                <a:gd name="T25" fmla="*/ 619187 h 1617"/>
                <a:gd name="T26" fmla="*/ 928688 w 630"/>
                <a:gd name="T27" fmla="*/ 728972 h 1617"/>
                <a:gd name="T28" fmla="*/ 925740 w 630"/>
                <a:gd name="T29" fmla="*/ 805089 h 1617"/>
                <a:gd name="T30" fmla="*/ 900680 w 630"/>
                <a:gd name="T31" fmla="*/ 881207 h 1617"/>
                <a:gd name="T32" fmla="*/ 854983 w 630"/>
                <a:gd name="T33" fmla="*/ 932440 h 1617"/>
                <a:gd name="T34" fmla="*/ 803389 w 630"/>
                <a:gd name="T35" fmla="*/ 963179 h 1617"/>
                <a:gd name="T36" fmla="*/ 704624 w 630"/>
                <a:gd name="T37" fmla="*/ 1005629 h 1617"/>
                <a:gd name="T38" fmla="*/ 557213 w 630"/>
                <a:gd name="T39" fmla="*/ 1059790 h 1617"/>
                <a:gd name="T40" fmla="*/ 462870 w 630"/>
                <a:gd name="T41" fmla="*/ 1105168 h 1617"/>
                <a:gd name="T42" fmla="*/ 417173 w 630"/>
                <a:gd name="T43" fmla="*/ 1141763 h 1617"/>
                <a:gd name="T44" fmla="*/ 380320 w 630"/>
                <a:gd name="T45" fmla="*/ 1206170 h 1617"/>
                <a:gd name="T46" fmla="*/ 368527 w 630"/>
                <a:gd name="T47" fmla="*/ 1313027 h 1617"/>
                <a:gd name="T48" fmla="*/ 383268 w 630"/>
                <a:gd name="T49" fmla="*/ 1427203 h 1617"/>
                <a:gd name="T50" fmla="*/ 417173 w 630"/>
                <a:gd name="T51" fmla="*/ 1525278 h 1617"/>
                <a:gd name="T52" fmla="*/ 437810 w 630"/>
                <a:gd name="T53" fmla="*/ 1561873 h 1617"/>
                <a:gd name="T54" fmla="*/ 557213 w 630"/>
                <a:gd name="T55" fmla="*/ 1787298 h 1617"/>
                <a:gd name="T56" fmla="*/ 686934 w 630"/>
                <a:gd name="T57" fmla="*/ 1986374 h 1617"/>
                <a:gd name="T58" fmla="*/ 574902 w 630"/>
                <a:gd name="T59" fmla="*/ 2283525 h 1617"/>
                <a:gd name="T60" fmla="*/ 212272 w 630"/>
                <a:gd name="T61" fmla="*/ 2366962 h 1617"/>
                <a:gd name="T62" fmla="*/ 57490 w 630"/>
                <a:gd name="T63" fmla="*/ 2099087 h 1617"/>
                <a:gd name="T64" fmla="*/ 26534 w 630"/>
                <a:gd name="T65" fmla="*/ 1611642 h 1617"/>
                <a:gd name="T66" fmla="*/ 10319 w 630"/>
                <a:gd name="T67" fmla="*/ 1519423 h 1617"/>
                <a:gd name="T68" fmla="*/ 13267 w 630"/>
                <a:gd name="T69" fmla="*/ 1488683 h 1617"/>
                <a:gd name="T70" fmla="*/ 10319 w 630"/>
                <a:gd name="T71" fmla="*/ 1455016 h 1617"/>
                <a:gd name="T72" fmla="*/ 28008 w 630"/>
                <a:gd name="T73" fmla="*/ 1228127 h 1617"/>
                <a:gd name="T74" fmla="*/ 47171 w 630"/>
                <a:gd name="T75" fmla="*/ 1130052 h 1617"/>
                <a:gd name="T76" fmla="*/ 50120 w 630"/>
                <a:gd name="T77" fmla="*/ 1072964 h 1617"/>
                <a:gd name="T78" fmla="*/ 47171 w 630"/>
                <a:gd name="T79" fmla="*/ 1039297 h 161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30" h="1617">
                  <a:moveTo>
                    <a:pt x="24" y="531"/>
                  </a:moveTo>
                  <a:lnTo>
                    <a:pt x="0" y="345"/>
                  </a:lnTo>
                  <a:lnTo>
                    <a:pt x="24" y="255"/>
                  </a:lnTo>
                  <a:lnTo>
                    <a:pt x="36" y="177"/>
                  </a:lnTo>
                  <a:lnTo>
                    <a:pt x="84" y="57"/>
                  </a:lnTo>
                  <a:lnTo>
                    <a:pt x="144" y="0"/>
                  </a:lnTo>
                  <a:lnTo>
                    <a:pt x="191" y="2"/>
                  </a:lnTo>
                  <a:lnTo>
                    <a:pt x="243" y="6"/>
                  </a:lnTo>
                  <a:lnTo>
                    <a:pt x="268" y="12"/>
                  </a:lnTo>
                  <a:lnTo>
                    <a:pt x="295" y="21"/>
                  </a:lnTo>
                  <a:lnTo>
                    <a:pt x="322" y="31"/>
                  </a:lnTo>
                  <a:lnTo>
                    <a:pt x="347" y="46"/>
                  </a:lnTo>
                  <a:lnTo>
                    <a:pt x="374" y="64"/>
                  </a:lnTo>
                  <a:lnTo>
                    <a:pt x="403" y="87"/>
                  </a:lnTo>
                  <a:lnTo>
                    <a:pt x="432" y="114"/>
                  </a:lnTo>
                  <a:lnTo>
                    <a:pt x="461" y="143"/>
                  </a:lnTo>
                  <a:lnTo>
                    <a:pt x="491" y="172"/>
                  </a:lnTo>
                  <a:lnTo>
                    <a:pt x="515" y="203"/>
                  </a:lnTo>
                  <a:lnTo>
                    <a:pt x="540" y="232"/>
                  </a:lnTo>
                  <a:lnTo>
                    <a:pt x="559" y="257"/>
                  </a:lnTo>
                  <a:lnTo>
                    <a:pt x="576" y="280"/>
                  </a:lnTo>
                  <a:lnTo>
                    <a:pt x="588" y="301"/>
                  </a:lnTo>
                  <a:lnTo>
                    <a:pt x="596" y="322"/>
                  </a:lnTo>
                  <a:lnTo>
                    <a:pt x="605" y="340"/>
                  </a:lnTo>
                  <a:lnTo>
                    <a:pt x="615" y="380"/>
                  </a:lnTo>
                  <a:lnTo>
                    <a:pt x="621" y="423"/>
                  </a:lnTo>
                  <a:lnTo>
                    <a:pt x="628" y="471"/>
                  </a:lnTo>
                  <a:lnTo>
                    <a:pt x="630" y="498"/>
                  </a:lnTo>
                  <a:lnTo>
                    <a:pt x="630" y="525"/>
                  </a:lnTo>
                  <a:lnTo>
                    <a:pt x="628" y="550"/>
                  </a:lnTo>
                  <a:lnTo>
                    <a:pt x="621" y="577"/>
                  </a:lnTo>
                  <a:lnTo>
                    <a:pt x="611" y="602"/>
                  </a:lnTo>
                  <a:lnTo>
                    <a:pt x="592" y="627"/>
                  </a:lnTo>
                  <a:lnTo>
                    <a:pt x="580" y="637"/>
                  </a:lnTo>
                  <a:lnTo>
                    <a:pt x="563" y="648"/>
                  </a:lnTo>
                  <a:lnTo>
                    <a:pt x="545" y="658"/>
                  </a:lnTo>
                  <a:lnTo>
                    <a:pt x="524" y="668"/>
                  </a:lnTo>
                  <a:lnTo>
                    <a:pt x="478" y="687"/>
                  </a:lnTo>
                  <a:lnTo>
                    <a:pt x="428" y="704"/>
                  </a:lnTo>
                  <a:lnTo>
                    <a:pt x="378" y="724"/>
                  </a:lnTo>
                  <a:lnTo>
                    <a:pt x="335" y="743"/>
                  </a:lnTo>
                  <a:lnTo>
                    <a:pt x="314" y="755"/>
                  </a:lnTo>
                  <a:lnTo>
                    <a:pt x="297" y="766"/>
                  </a:lnTo>
                  <a:lnTo>
                    <a:pt x="283" y="780"/>
                  </a:lnTo>
                  <a:lnTo>
                    <a:pt x="272" y="793"/>
                  </a:lnTo>
                  <a:lnTo>
                    <a:pt x="258" y="824"/>
                  </a:lnTo>
                  <a:lnTo>
                    <a:pt x="250" y="859"/>
                  </a:lnTo>
                  <a:lnTo>
                    <a:pt x="250" y="897"/>
                  </a:lnTo>
                  <a:lnTo>
                    <a:pt x="252" y="936"/>
                  </a:lnTo>
                  <a:lnTo>
                    <a:pt x="260" y="975"/>
                  </a:lnTo>
                  <a:lnTo>
                    <a:pt x="270" y="1011"/>
                  </a:lnTo>
                  <a:lnTo>
                    <a:pt x="283" y="1042"/>
                  </a:lnTo>
                  <a:lnTo>
                    <a:pt x="291" y="1054"/>
                  </a:lnTo>
                  <a:lnTo>
                    <a:pt x="297" y="1067"/>
                  </a:lnTo>
                  <a:lnTo>
                    <a:pt x="314" y="1083"/>
                  </a:lnTo>
                  <a:lnTo>
                    <a:pt x="378" y="1221"/>
                  </a:lnTo>
                  <a:lnTo>
                    <a:pt x="434" y="1297"/>
                  </a:lnTo>
                  <a:lnTo>
                    <a:pt x="466" y="1357"/>
                  </a:lnTo>
                  <a:lnTo>
                    <a:pt x="480" y="1473"/>
                  </a:lnTo>
                  <a:lnTo>
                    <a:pt x="390" y="1560"/>
                  </a:lnTo>
                  <a:lnTo>
                    <a:pt x="264" y="1578"/>
                  </a:lnTo>
                  <a:lnTo>
                    <a:pt x="144" y="1617"/>
                  </a:lnTo>
                  <a:lnTo>
                    <a:pt x="72" y="1575"/>
                  </a:lnTo>
                  <a:lnTo>
                    <a:pt x="39" y="1434"/>
                  </a:lnTo>
                  <a:lnTo>
                    <a:pt x="24" y="1317"/>
                  </a:lnTo>
                  <a:lnTo>
                    <a:pt x="18" y="1101"/>
                  </a:lnTo>
                  <a:lnTo>
                    <a:pt x="2" y="1052"/>
                  </a:lnTo>
                  <a:lnTo>
                    <a:pt x="7" y="1038"/>
                  </a:lnTo>
                  <a:lnTo>
                    <a:pt x="9" y="1025"/>
                  </a:lnTo>
                  <a:lnTo>
                    <a:pt x="9" y="1017"/>
                  </a:lnTo>
                  <a:lnTo>
                    <a:pt x="9" y="1011"/>
                  </a:lnTo>
                  <a:lnTo>
                    <a:pt x="7" y="994"/>
                  </a:lnTo>
                  <a:lnTo>
                    <a:pt x="30" y="897"/>
                  </a:lnTo>
                  <a:lnTo>
                    <a:pt x="19" y="839"/>
                  </a:lnTo>
                  <a:lnTo>
                    <a:pt x="27" y="803"/>
                  </a:lnTo>
                  <a:lnTo>
                    <a:pt x="32" y="772"/>
                  </a:lnTo>
                  <a:lnTo>
                    <a:pt x="34" y="749"/>
                  </a:lnTo>
                  <a:lnTo>
                    <a:pt x="34" y="733"/>
                  </a:lnTo>
                  <a:lnTo>
                    <a:pt x="32" y="720"/>
                  </a:lnTo>
                  <a:lnTo>
                    <a:pt x="32" y="710"/>
                  </a:lnTo>
                  <a:lnTo>
                    <a:pt x="24" y="531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2754313" y="3086100"/>
              <a:ext cx="1092200" cy="1090613"/>
            </a:xfrm>
            <a:custGeom>
              <a:avLst/>
              <a:gdLst>
                <a:gd name="T0" fmla="*/ 300687 w 741"/>
                <a:gd name="T1" fmla="*/ 949889 h 744"/>
                <a:gd name="T2" fmla="*/ 446608 w 741"/>
                <a:gd name="T3" fmla="*/ 782779 h 744"/>
                <a:gd name="T4" fmla="*/ 477561 w 741"/>
                <a:gd name="T5" fmla="*/ 734405 h 744"/>
                <a:gd name="T6" fmla="*/ 574842 w 741"/>
                <a:gd name="T7" fmla="*/ 620066 h 744"/>
                <a:gd name="T8" fmla="*/ 598425 w 741"/>
                <a:gd name="T9" fmla="*/ 589283 h 744"/>
                <a:gd name="T10" fmla="*/ 654436 w 741"/>
                <a:gd name="T11" fmla="*/ 532114 h 744"/>
                <a:gd name="T12" fmla="*/ 711920 w 741"/>
                <a:gd name="T13" fmla="*/ 473478 h 744"/>
                <a:gd name="T14" fmla="*/ 776774 w 741"/>
                <a:gd name="T15" fmla="*/ 416309 h 744"/>
                <a:gd name="T16" fmla="*/ 837206 w 741"/>
                <a:gd name="T17" fmla="*/ 365004 h 744"/>
                <a:gd name="T18" fmla="*/ 871107 w 741"/>
                <a:gd name="T19" fmla="*/ 343015 h 744"/>
                <a:gd name="T20" fmla="*/ 905008 w 741"/>
                <a:gd name="T21" fmla="*/ 322493 h 744"/>
                <a:gd name="T22" fmla="*/ 978706 w 741"/>
                <a:gd name="T23" fmla="*/ 282914 h 744"/>
                <a:gd name="T24" fmla="*/ 1012606 w 741"/>
                <a:gd name="T25" fmla="*/ 263858 h 744"/>
                <a:gd name="T26" fmla="*/ 1042086 w 741"/>
                <a:gd name="T27" fmla="*/ 246267 h 744"/>
                <a:gd name="T28" fmla="*/ 1067143 w 741"/>
                <a:gd name="T29" fmla="*/ 227211 h 744"/>
                <a:gd name="T30" fmla="*/ 1081882 w 741"/>
                <a:gd name="T31" fmla="*/ 206689 h 744"/>
                <a:gd name="T32" fmla="*/ 1092200 w 741"/>
                <a:gd name="T33" fmla="*/ 184701 h 744"/>
                <a:gd name="T34" fmla="*/ 1092200 w 741"/>
                <a:gd name="T35" fmla="*/ 161247 h 744"/>
                <a:gd name="T36" fmla="*/ 1087778 w 741"/>
                <a:gd name="T37" fmla="*/ 136327 h 744"/>
                <a:gd name="T38" fmla="*/ 1078934 w 741"/>
                <a:gd name="T39" fmla="*/ 112873 h 744"/>
                <a:gd name="T40" fmla="*/ 1067143 w 741"/>
                <a:gd name="T41" fmla="*/ 87953 h 744"/>
                <a:gd name="T42" fmla="*/ 1052403 w 741"/>
                <a:gd name="T43" fmla="*/ 65964 h 744"/>
                <a:gd name="T44" fmla="*/ 1036190 w 741"/>
                <a:gd name="T45" fmla="*/ 51306 h 744"/>
                <a:gd name="T46" fmla="*/ 1021450 w 741"/>
                <a:gd name="T47" fmla="*/ 36647 h 744"/>
                <a:gd name="T48" fmla="*/ 1002289 w 741"/>
                <a:gd name="T49" fmla="*/ 23454 h 744"/>
                <a:gd name="T50" fmla="*/ 981653 w 741"/>
                <a:gd name="T51" fmla="*/ 14659 h 744"/>
                <a:gd name="T52" fmla="*/ 928591 w 741"/>
                <a:gd name="T53" fmla="*/ 2932 h 744"/>
                <a:gd name="T54" fmla="*/ 902060 w 741"/>
                <a:gd name="T55" fmla="*/ 0 h 744"/>
                <a:gd name="T56" fmla="*/ 844576 w 741"/>
                <a:gd name="T57" fmla="*/ 35181 h 744"/>
                <a:gd name="T58" fmla="*/ 700128 w 741"/>
                <a:gd name="T59" fmla="*/ 161247 h 744"/>
                <a:gd name="T60" fmla="*/ 678019 w 741"/>
                <a:gd name="T61" fmla="*/ 187632 h 744"/>
                <a:gd name="T62" fmla="*/ 651488 w 741"/>
                <a:gd name="T63" fmla="*/ 215484 h 744"/>
                <a:gd name="T64" fmla="*/ 623483 w 741"/>
                <a:gd name="T65" fmla="*/ 246267 h 744"/>
                <a:gd name="T66" fmla="*/ 558629 w 741"/>
                <a:gd name="T67" fmla="*/ 316630 h 744"/>
                <a:gd name="T68" fmla="*/ 492301 w 741"/>
                <a:gd name="T69" fmla="*/ 382594 h 744"/>
                <a:gd name="T70" fmla="*/ 458400 w 741"/>
                <a:gd name="T71" fmla="*/ 413378 h 744"/>
                <a:gd name="T72" fmla="*/ 427447 w 741"/>
                <a:gd name="T73" fmla="*/ 444161 h 744"/>
                <a:gd name="T74" fmla="*/ 393546 w 741"/>
                <a:gd name="T75" fmla="*/ 470547 h 744"/>
                <a:gd name="T76" fmla="*/ 356697 w 741"/>
                <a:gd name="T77" fmla="*/ 495467 h 744"/>
                <a:gd name="T78" fmla="*/ 282999 w 741"/>
                <a:gd name="T79" fmla="*/ 540909 h 744"/>
                <a:gd name="T80" fmla="*/ 185718 w 741"/>
                <a:gd name="T81" fmla="*/ 646452 h 744"/>
                <a:gd name="T82" fmla="*/ 106125 w 741"/>
                <a:gd name="T83" fmla="*/ 760791 h 744"/>
                <a:gd name="T84" fmla="*/ 39797 w 741"/>
                <a:gd name="T85" fmla="*/ 883924 h 744"/>
                <a:gd name="T86" fmla="*/ 0 w 741"/>
                <a:gd name="T87" fmla="*/ 989467 h 744"/>
                <a:gd name="T88" fmla="*/ 22109 w 741"/>
                <a:gd name="T89" fmla="*/ 1077420 h 744"/>
                <a:gd name="T90" fmla="*/ 53062 w 741"/>
                <a:gd name="T91" fmla="*/ 1090613 h 744"/>
                <a:gd name="T92" fmla="*/ 154765 w 741"/>
                <a:gd name="T93" fmla="*/ 1090613 h 744"/>
                <a:gd name="T94" fmla="*/ 300687 w 741"/>
                <a:gd name="T95" fmla="*/ 949889 h 74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741" h="744">
                  <a:moveTo>
                    <a:pt x="204" y="648"/>
                  </a:moveTo>
                  <a:lnTo>
                    <a:pt x="303" y="534"/>
                  </a:lnTo>
                  <a:lnTo>
                    <a:pt x="324" y="501"/>
                  </a:lnTo>
                  <a:lnTo>
                    <a:pt x="390" y="423"/>
                  </a:lnTo>
                  <a:lnTo>
                    <a:pt x="406" y="402"/>
                  </a:lnTo>
                  <a:lnTo>
                    <a:pt x="444" y="363"/>
                  </a:lnTo>
                  <a:lnTo>
                    <a:pt x="483" y="323"/>
                  </a:lnTo>
                  <a:lnTo>
                    <a:pt x="527" y="284"/>
                  </a:lnTo>
                  <a:lnTo>
                    <a:pt x="568" y="249"/>
                  </a:lnTo>
                  <a:lnTo>
                    <a:pt x="591" y="234"/>
                  </a:lnTo>
                  <a:lnTo>
                    <a:pt x="614" y="220"/>
                  </a:lnTo>
                  <a:lnTo>
                    <a:pt x="664" y="193"/>
                  </a:lnTo>
                  <a:lnTo>
                    <a:pt x="687" y="180"/>
                  </a:lnTo>
                  <a:lnTo>
                    <a:pt x="707" y="168"/>
                  </a:lnTo>
                  <a:lnTo>
                    <a:pt x="724" y="155"/>
                  </a:lnTo>
                  <a:lnTo>
                    <a:pt x="734" y="141"/>
                  </a:lnTo>
                  <a:lnTo>
                    <a:pt x="741" y="126"/>
                  </a:lnTo>
                  <a:lnTo>
                    <a:pt x="741" y="110"/>
                  </a:lnTo>
                  <a:lnTo>
                    <a:pt x="738" y="93"/>
                  </a:lnTo>
                  <a:lnTo>
                    <a:pt x="732" y="77"/>
                  </a:lnTo>
                  <a:lnTo>
                    <a:pt x="724" y="60"/>
                  </a:lnTo>
                  <a:lnTo>
                    <a:pt x="714" y="45"/>
                  </a:lnTo>
                  <a:lnTo>
                    <a:pt x="703" y="35"/>
                  </a:lnTo>
                  <a:lnTo>
                    <a:pt x="693" y="25"/>
                  </a:lnTo>
                  <a:lnTo>
                    <a:pt x="680" y="16"/>
                  </a:lnTo>
                  <a:lnTo>
                    <a:pt x="666" y="10"/>
                  </a:lnTo>
                  <a:lnTo>
                    <a:pt x="630" y="2"/>
                  </a:lnTo>
                  <a:lnTo>
                    <a:pt x="612" y="0"/>
                  </a:lnTo>
                  <a:lnTo>
                    <a:pt x="573" y="24"/>
                  </a:lnTo>
                  <a:lnTo>
                    <a:pt x="475" y="110"/>
                  </a:lnTo>
                  <a:lnTo>
                    <a:pt x="460" y="128"/>
                  </a:lnTo>
                  <a:lnTo>
                    <a:pt x="442" y="147"/>
                  </a:lnTo>
                  <a:lnTo>
                    <a:pt x="423" y="168"/>
                  </a:lnTo>
                  <a:lnTo>
                    <a:pt x="379" y="216"/>
                  </a:lnTo>
                  <a:lnTo>
                    <a:pt x="334" y="261"/>
                  </a:lnTo>
                  <a:lnTo>
                    <a:pt x="311" y="282"/>
                  </a:lnTo>
                  <a:lnTo>
                    <a:pt x="290" y="303"/>
                  </a:lnTo>
                  <a:lnTo>
                    <a:pt x="267" y="321"/>
                  </a:lnTo>
                  <a:lnTo>
                    <a:pt x="242" y="338"/>
                  </a:lnTo>
                  <a:lnTo>
                    <a:pt x="192" y="369"/>
                  </a:lnTo>
                  <a:lnTo>
                    <a:pt x="126" y="441"/>
                  </a:lnTo>
                  <a:lnTo>
                    <a:pt x="72" y="519"/>
                  </a:lnTo>
                  <a:lnTo>
                    <a:pt x="27" y="603"/>
                  </a:lnTo>
                  <a:lnTo>
                    <a:pt x="0" y="675"/>
                  </a:lnTo>
                  <a:lnTo>
                    <a:pt x="15" y="735"/>
                  </a:lnTo>
                  <a:lnTo>
                    <a:pt x="36" y="744"/>
                  </a:lnTo>
                  <a:lnTo>
                    <a:pt x="105" y="744"/>
                  </a:lnTo>
                  <a:lnTo>
                    <a:pt x="204" y="648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4357688" y="3081338"/>
              <a:ext cx="971550" cy="1220787"/>
            </a:xfrm>
            <a:custGeom>
              <a:avLst/>
              <a:gdLst>
                <a:gd name="T0" fmla="*/ 57672 w 657"/>
                <a:gd name="T1" fmla="*/ 24944 h 832"/>
                <a:gd name="T2" fmla="*/ 72460 w 657"/>
                <a:gd name="T3" fmla="*/ 14673 h 832"/>
                <a:gd name="T4" fmla="*/ 88726 w 657"/>
                <a:gd name="T5" fmla="*/ 5869 h 832"/>
                <a:gd name="T6" fmla="*/ 106471 w 657"/>
                <a:gd name="T7" fmla="*/ 2935 h 832"/>
                <a:gd name="T8" fmla="*/ 128653 w 657"/>
                <a:gd name="T9" fmla="*/ 0 h 832"/>
                <a:gd name="T10" fmla="*/ 238082 w 657"/>
                <a:gd name="T11" fmla="*/ 52823 h 832"/>
                <a:gd name="T12" fmla="*/ 427364 w 657"/>
                <a:gd name="T13" fmla="*/ 246505 h 832"/>
                <a:gd name="T14" fmla="*/ 622561 w 657"/>
                <a:gd name="T15" fmla="*/ 469533 h 832"/>
                <a:gd name="T16" fmla="*/ 758608 w 657"/>
                <a:gd name="T17" fmla="*/ 692562 h 832"/>
                <a:gd name="T18" fmla="*/ 971550 w 657"/>
                <a:gd name="T19" fmla="*/ 1109273 h 832"/>
                <a:gd name="T20" fmla="*/ 930145 w 657"/>
                <a:gd name="T21" fmla="*/ 1220787 h 832"/>
                <a:gd name="T22" fmla="*/ 800013 w 657"/>
                <a:gd name="T23" fmla="*/ 1209049 h 832"/>
                <a:gd name="T24" fmla="*/ 640306 w 657"/>
                <a:gd name="T25" fmla="*/ 986020 h 832"/>
                <a:gd name="T26" fmla="*/ 563410 w 657"/>
                <a:gd name="T27" fmla="*/ 815814 h 832"/>
                <a:gd name="T28" fmla="*/ 421449 w 657"/>
                <a:gd name="T29" fmla="*/ 610394 h 832"/>
                <a:gd name="T30" fmla="*/ 350468 w 657"/>
                <a:gd name="T31" fmla="*/ 504748 h 832"/>
                <a:gd name="T32" fmla="*/ 291317 w 657"/>
                <a:gd name="T33" fmla="*/ 446057 h 832"/>
                <a:gd name="T34" fmla="*/ 226251 w 657"/>
                <a:gd name="T35" fmla="*/ 393234 h 832"/>
                <a:gd name="T36" fmla="*/ 183367 w 657"/>
                <a:gd name="T37" fmla="*/ 340412 h 832"/>
                <a:gd name="T38" fmla="*/ 134568 w 657"/>
                <a:gd name="T39" fmla="*/ 314001 h 832"/>
                <a:gd name="T40" fmla="*/ 91684 w 657"/>
                <a:gd name="T41" fmla="*/ 289057 h 832"/>
                <a:gd name="T42" fmla="*/ 48799 w 657"/>
                <a:gd name="T43" fmla="*/ 246505 h 832"/>
                <a:gd name="T44" fmla="*/ 0 w 657"/>
                <a:gd name="T45" fmla="*/ 133524 h 832"/>
                <a:gd name="T46" fmla="*/ 8873 w 657"/>
                <a:gd name="T47" fmla="*/ 107112 h 832"/>
                <a:gd name="T48" fmla="*/ 39927 w 657"/>
                <a:gd name="T49" fmla="*/ 61626 h 832"/>
                <a:gd name="T50" fmla="*/ 51757 w 657"/>
                <a:gd name="T51" fmla="*/ 39617 h 832"/>
                <a:gd name="T52" fmla="*/ 57672 w 657"/>
                <a:gd name="T53" fmla="*/ 24944 h 8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657" h="832">
                  <a:moveTo>
                    <a:pt x="39" y="17"/>
                  </a:moveTo>
                  <a:lnTo>
                    <a:pt x="49" y="10"/>
                  </a:lnTo>
                  <a:lnTo>
                    <a:pt x="60" y="4"/>
                  </a:lnTo>
                  <a:lnTo>
                    <a:pt x="72" y="2"/>
                  </a:lnTo>
                  <a:lnTo>
                    <a:pt x="87" y="0"/>
                  </a:lnTo>
                  <a:lnTo>
                    <a:pt x="161" y="36"/>
                  </a:lnTo>
                  <a:lnTo>
                    <a:pt x="289" y="168"/>
                  </a:lnTo>
                  <a:lnTo>
                    <a:pt x="421" y="320"/>
                  </a:lnTo>
                  <a:lnTo>
                    <a:pt x="513" y="472"/>
                  </a:lnTo>
                  <a:lnTo>
                    <a:pt x="657" y="756"/>
                  </a:lnTo>
                  <a:lnTo>
                    <a:pt x="629" y="832"/>
                  </a:lnTo>
                  <a:lnTo>
                    <a:pt x="541" y="824"/>
                  </a:lnTo>
                  <a:lnTo>
                    <a:pt x="433" y="672"/>
                  </a:lnTo>
                  <a:lnTo>
                    <a:pt x="381" y="556"/>
                  </a:lnTo>
                  <a:lnTo>
                    <a:pt x="285" y="416"/>
                  </a:lnTo>
                  <a:lnTo>
                    <a:pt x="237" y="344"/>
                  </a:lnTo>
                  <a:lnTo>
                    <a:pt x="197" y="304"/>
                  </a:lnTo>
                  <a:lnTo>
                    <a:pt x="153" y="268"/>
                  </a:lnTo>
                  <a:lnTo>
                    <a:pt x="124" y="232"/>
                  </a:lnTo>
                  <a:lnTo>
                    <a:pt x="91" y="214"/>
                  </a:lnTo>
                  <a:lnTo>
                    <a:pt x="62" y="197"/>
                  </a:lnTo>
                  <a:lnTo>
                    <a:pt x="33" y="168"/>
                  </a:lnTo>
                  <a:lnTo>
                    <a:pt x="0" y="91"/>
                  </a:lnTo>
                  <a:lnTo>
                    <a:pt x="6" y="73"/>
                  </a:lnTo>
                  <a:lnTo>
                    <a:pt x="27" y="42"/>
                  </a:lnTo>
                  <a:lnTo>
                    <a:pt x="35" y="27"/>
                  </a:lnTo>
                  <a:lnTo>
                    <a:pt x="39" y="17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1512888" y="4570413"/>
              <a:ext cx="1031875" cy="269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946150" y="4033838"/>
              <a:ext cx="566738" cy="30162"/>
            </a:xfrm>
            <a:custGeom>
              <a:avLst/>
              <a:gdLst>
                <a:gd name="T0" fmla="*/ 0 w 386"/>
                <a:gd name="T1" fmla="*/ 2873 h 21"/>
                <a:gd name="T2" fmla="*/ 0 w 386"/>
                <a:gd name="T3" fmla="*/ 30162 h 21"/>
                <a:gd name="T4" fmla="*/ 566738 w 386"/>
                <a:gd name="T5" fmla="*/ 27289 h 21"/>
                <a:gd name="T6" fmla="*/ 566738 w 386"/>
                <a:gd name="T7" fmla="*/ 0 h 21"/>
                <a:gd name="T8" fmla="*/ 0 w 386"/>
                <a:gd name="T9" fmla="*/ 2873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6" h="21">
                  <a:moveTo>
                    <a:pt x="0" y="2"/>
                  </a:moveTo>
                  <a:lnTo>
                    <a:pt x="0" y="21"/>
                  </a:lnTo>
                  <a:lnTo>
                    <a:pt x="386" y="19"/>
                  </a:lnTo>
                  <a:lnTo>
                    <a:pt x="386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946150" y="2930525"/>
              <a:ext cx="566738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466975" y="2846388"/>
              <a:ext cx="1582738" cy="1639887"/>
            </a:xfrm>
            <a:custGeom>
              <a:avLst/>
              <a:gdLst>
                <a:gd name="T0" fmla="*/ 0 w 945"/>
                <a:gd name="T1" fmla="*/ 1617726 h 888"/>
                <a:gd name="T2" fmla="*/ 20098 w 945"/>
                <a:gd name="T3" fmla="*/ 1639887 h 888"/>
                <a:gd name="T4" fmla="*/ 1582738 w 945"/>
                <a:gd name="T5" fmla="*/ 22161 h 888"/>
                <a:gd name="T6" fmla="*/ 1560965 w 945"/>
                <a:gd name="T7" fmla="*/ 0 h 888"/>
                <a:gd name="T8" fmla="*/ 0 w 945"/>
                <a:gd name="T9" fmla="*/ 1617726 h 8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5" h="888">
                  <a:moveTo>
                    <a:pt x="0" y="876"/>
                  </a:moveTo>
                  <a:lnTo>
                    <a:pt x="12" y="888"/>
                  </a:lnTo>
                  <a:lnTo>
                    <a:pt x="945" y="12"/>
                  </a:lnTo>
                  <a:lnTo>
                    <a:pt x="932" y="0"/>
                  </a:lnTo>
                  <a:lnTo>
                    <a:pt x="0" y="87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165350" y="1773238"/>
              <a:ext cx="5022850" cy="884237"/>
            </a:xfrm>
            <a:custGeom>
              <a:avLst/>
              <a:gdLst>
                <a:gd name="T0" fmla="*/ 708483 w 3403"/>
                <a:gd name="T1" fmla="*/ 87984 h 603"/>
                <a:gd name="T2" fmla="*/ 1179329 w 3403"/>
                <a:gd name="T3" fmla="*/ 0 h 603"/>
                <a:gd name="T4" fmla="*/ 1507003 w 3403"/>
                <a:gd name="T5" fmla="*/ 39593 h 603"/>
                <a:gd name="T6" fmla="*/ 1648699 w 3403"/>
                <a:gd name="T7" fmla="*/ 51324 h 603"/>
                <a:gd name="T8" fmla="*/ 1737260 w 3403"/>
                <a:gd name="T9" fmla="*/ 51324 h 603"/>
                <a:gd name="T10" fmla="*/ 1862720 w 3403"/>
                <a:gd name="T11" fmla="*/ 51324 h 603"/>
                <a:gd name="T12" fmla="*/ 2050173 w 3403"/>
                <a:gd name="T13" fmla="*/ 54257 h 603"/>
                <a:gd name="T14" fmla="*/ 2340946 w 3403"/>
                <a:gd name="T15" fmla="*/ 45458 h 603"/>
                <a:gd name="T16" fmla="*/ 2540207 w 3403"/>
                <a:gd name="T17" fmla="*/ 36660 h 603"/>
                <a:gd name="T18" fmla="*/ 2844264 w 3403"/>
                <a:gd name="T19" fmla="*/ 39593 h 603"/>
                <a:gd name="T20" fmla="*/ 3043525 w 3403"/>
                <a:gd name="T21" fmla="*/ 67454 h 603"/>
                <a:gd name="T22" fmla="*/ 3279686 w 3403"/>
                <a:gd name="T23" fmla="*/ 104114 h 603"/>
                <a:gd name="T24" fmla="*/ 3388911 w 3403"/>
                <a:gd name="T25" fmla="*/ 109980 h 603"/>
                <a:gd name="T26" fmla="*/ 3548320 w 3403"/>
                <a:gd name="T27" fmla="*/ 112913 h 603"/>
                <a:gd name="T28" fmla="*/ 3800717 w 3403"/>
                <a:gd name="T29" fmla="*/ 82118 h 603"/>
                <a:gd name="T30" fmla="*/ 4177098 w 3403"/>
                <a:gd name="T31" fmla="*/ 27862 h 603"/>
                <a:gd name="T32" fmla="*/ 4262707 w 3403"/>
                <a:gd name="T33" fmla="*/ 30794 h 603"/>
                <a:gd name="T34" fmla="*/ 4459016 w 3403"/>
                <a:gd name="T35" fmla="*/ 36660 h 603"/>
                <a:gd name="T36" fmla="*/ 4655324 w 3403"/>
                <a:gd name="T37" fmla="*/ 48391 h 603"/>
                <a:gd name="T38" fmla="*/ 4746837 w 3403"/>
                <a:gd name="T39" fmla="*/ 64521 h 603"/>
                <a:gd name="T40" fmla="*/ 4928386 w 3403"/>
                <a:gd name="T41" fmla="*/ 164236 h 603"/>
                <a:gd name="T42" fmla="*/ 5022850 w 3403"/>
                <a:gd name="T43" fmla="*/ 291813 h 603"/>
                <a:gd name="T44" fmla="*/ 5011042 w 3403"/>
                <a:gd name="T45" fmla="*/ 574827 h 603"/>
                <a:gd name="T46" fmla="*/ 4977094 w 3403"/>
                <a:gd name="T47" fmla="*/ 617353 h 603"/>
                <a:gd name="T48" fmla="*/ 4848681 w 3403"/>
                <a:gd name="T49" fmla="*/ 678942 h 603"/>
                <a:gd name="T50" fmla="*/ 4729125 w 3403"/>
                <a:gd name="T51" fmla="*/ 703870 h 603"/>
                <a:gd name="T52" fmla="*/ 4655324 w 3403"/>
                <a:gd name="T53" fmla="*/ 727333 h 603"/>
                <a:gd name="T54" fmla="*/ 4569716 w 3403"/>
                <a:gd name="T55" fmla="*/ 730265 h 603"/>
                <a:gd name="T56" fmla="*/ 4504772 w 3403"/>
                <a:gd name="T57" fmla="*/ 727333 h 603"/>
                <a:gd name="T58" fmla="*/ 4407355 w 3403"/>
                <a:gd name="T59" fmla="*/ 721467 h 603"/>
                <a:gd name="T60" fmla="*/ 4250899 w 3403"/>
                <a:gd name="T61" fmla="*/ 690673 h 603"/>
                <a:gd name="T62" fmla="*/ 4051638 w 3403"/>
                <a:gd name="T63" fmla="*/ 648147 h 603"/>
                <a:gd name="T64" fmla="*/ 3757912 w 3403"/>
                <a:gd name="T65" fmla="*/ 624685 h 603"/>
                <a:gd name="T66" fmla="*/ 3419907 w 3403"/>
                <a:gd name="T67" fmla="*/ 611487 h 603"/>
                <a:gd name="T68" fmla="*/ 2501831 w 3403"/>
                <a:gd name="T69" fmla="*/ 595357 h 603"/>
                <a:gd name="T70" fmla="*/ 1905524 w 3403"/>
                <a:gd name="T71" fmla="*/ 583626 h 603"/>
                <a:gd name="T72" fmla="*/ 1310694 w 3403"/>
                <a:gd name="T73" fmla="*/ 699471 h 603"/>
                <a:gd name="T74" fmla="*/ 1099625 w 3403"/>
                <a:gd name="T75" fmla="*/ 715601 h 603"/>
                <a:gd name="T76" fmla="*/ 863464 w 3403"/>
                <a:gd name="T77" fmla="*/ 844644 h 603"/>
                <a:gd name="T78" fmla="*/ 646491 w 3403"/>
                <a:gd name="T79" fmla="*/ 866640 h 603"/>
                <a:gd name="T80" fmla="*/ 318817 w 3403"/>
                <a:gd name="T81" fmla="*/ 884237 h 603"/>
                <a:gd name="T82" fmla="*/ 88560 w 3403"/>
                <a:gd name="T83" fmla="*/ 752261 h 603"/>
                <a:gd name="T84" fmla="*/ 8856 w 3403"/>
                <a:gd name="T85" fmla="*/ 426721 h 603"/>
                <a:gd name="T86" fmla="*/ 349814 w 3403"/>
                <a:gd name="T87" fmla="*/ 123177 h 60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403" h="603">
                  <a:moveTo>
                    <a:pt x="237" y="84"/>
                  </a:moveTo>
                  <a:lnTo>
                    <a:pt x="402" y="60"/>
                  </a:lnTo>
                  <a:lnTo>
                    <a:pt x="480" y="60"/>
                  </a:lnTo>
                  <a:lnTo>
                    <a:pt x="591" y="42"/>
                  </a:lnTo>
                  <a:lnTo>
                    <a:pt x="675" y="21"/>
                  </a:lnTo>
                  <a:lnTo>
                    <a:pt x="799" y="0"/>
                  </a:lnTo>
                  <a:lnTo>
                    <a:pt x="890" y="8"/>
                  </a:lnTo>
                  <a:lnTo>
                    <a:pt x="1000" y="23"/>
                  </a:lnTo>
                  <a:lnTo>
                    <a:pt x="1021" y="27"/>
                  </a:lnTo>
                  <a:lnTo>
                    <a:pt x="1054" y="33"/>
                  </a:lnTo>
                  <a:lnTo>
                    <a:pt x="1086" y="35"/>
                  </a:lnTo>
                  <a:lnTo>
                    <a:pt x="1117" y="35"/>
                  </a:lnTo>
                  <a:lnTo>
                    <a:pt x="1135" y="35"/>
                  </a:lnTo>
                  <a:lnTo>
                    <a:pt x="1156" y="35"/>
                  </a:lnTo>
                  <a:lnTo>
                    <a:pt x="1177" y="35"/>
                  </a:lnTo>
                  <a:lnTo>
                    <a:pt x="1202" y="35"/>
                  </a:lnTo>
                  <a:lnTo>
                    <a:pt x="1231" y="35"/>
                  </a:lnTo>
                  <a:lnTo>
                    <a:pt x="1262" y="35"/>
                  </a:lnTo>
                  <a:lnTo>
                    <a:pt x="1299" y="35"/>
                  </a:lnTo>
                  <a:lnTo>
                    <a:pt x="1341" y="37"/>
                  </a:lnTo>
                  <a:lnTo>
                    <a:pt x="1389" y="37"/>
                  </a:lnTo>
                  <a:lnTo>
                    <a:pt x="1437" y="35"/>
                  </a:lnTo>
                  <a:lnTo>
                    <a:pt x="1538" y="33"/>
                  </a:lnTo>
                  <a:lnTo>
                    <a:pt x="1586" y="31"/>
                  </a:lnTo>
                  <a:lnTo>
                    <a:pt x="1634" y="29"/>
                  </a:lnTo>
                  <a:lnTo>
                    <a:pt x="1680" y="27"/>
                  </a:lnTo>
                  <a:lnTo>
                    <a:pt x="1721" y="25"/>
                  </a:lnTo>
                  <a:lnTo>
                    <a:pt x="1883" y="21"/>
                  </a:lnTo>
                  <a:lnTo>
                    <a:pt x="1904" y="23"/>
                  </a:lnTo>
                  <a:lnTo>
                    <a:pt x="1927" y="27"/>
                  </a:lnTo>
                  <a:lnTo>
                    <a:pt x="1952" y="29"/>
                  </a:lnTo>
                  <a:lnTo>
                    <a:pt x="2006" y="37"/>
                  </a:lnTo>
                  <a:lnTo>
                    <a:pt x="2062" y="46"/>
                  </a:lnTo>
                  <a:lnTo>
                    <a:pt x="2118" y="54"/>
                  </a:lnTo>
                  <a:lnTo>
                    <a:pt x="2174" y="62"/>
                  </a:lnTo>
                  <a:lnTo>
                    <a:pt x="2222" y="71"/>
                  </a:lnTo>
                  <a:lnTo>
                    <a:pt x="2244" y="73"/>
                  </a:lnTo>
                  <a:lnTo>
                    <a:pt x="2263" y="75"/>
                  </a:lnTo>
                  <a:lnTo>
                    <a:pt x="2296" y="75"/>
                  </a:lnTo>
                  <a:lnTo>
                    <a:pt x="2334" y="75"/>
                  </a:lnTo>
                  <a:lnTo>
                    <a:pt x="2377" y="77"/>
                  </a:lnTo>
                  <a:lnTo>
                    <a:pt x="2404" y="77"/>
                  </a:lnTo>
                  <a:lnTo>
                    <a:pt x="2431" y="75"/>
                  </a:lnTo>
                  <a:lnTo>
                    <a:pt x="2504" y="67"/>
                  </a:lnTo>
                  <a:lnTo>
                    <a:pt x="2575" y="56"/>
                  </a:lnTo>
                  <a:lnTo>
                    <a:pt x="2645" y="44"/>
                  </a:lnTo>
                  <a:lnTo>
                    <a:pt x="2791" y="21"/>
                  </a:lnTo>
                  <a:lnTo>
                    <a:pt x="2830" y="19"/>
                  </a:lnTo>
                  <a:lnTo>
                    <a:pt x="2847" y="19"/>
                  </a:lnTo>
                  <a:lnTo>
                    <a:pt x="2867" y="19"/>
                  </a:lnTo>
                  <a:lnTo>
                    <a:pt x="2888" y="21"/>
                  </a:lnTo>
                  <a:lnTo>
                    <a:pt x="2913" y="21"/>
                  </a:lnTo>
                  <a:lnTo>
                    <a:pt x="2965" y="23"/>
                  </a:lnTo>
                  <a:lnTo>
                    <a:pt x="3021" y="25"/>
                  </a:lnTo>
                  <a:lnTo>
                    <a:pt x="3075" y="27"/>
                  </a:lnTo>
                  <a:lnTo>
                    <a:pt x="3129" y="31"/>
                  </a:lnTo>
                  <a:lnTo>
                    <a:pt x="3154" y="33"/>
                  </a:lnTo>
                  <a:lnTo>
                    <a:pt x="3177" y="37"/>
                  </a:lnTo>
                  <a:lnTo>
                    <a:pt x="3198" y="40"/>
                  </a:lnTo>
                  <a:lnTo>
                    <a:pt x="3216" y="44"/>
                  </a:lnTo>
                  <a:lnTo>
                    <a:pt x="3256" y="67"/>
                  </a:lnTo>
                  <a:lnTo>
                    <a:pt x="3297" y="89"/>
                  </a:lnTo>
                  <a:lnTo>
                    <a:pt x="3339" y="112"/>
                  </a:lnTo>
                  <a:lnTo>
                    <a:pt x="3378" y="137"/>
                  </a:lnTo>
                  <a:lnTo>
                    <a:pt x="3391" y="168"/>
                  </a:lnTo>
                  <a:lnTo>
                    <a:pt x="3403" y="199"/>
                  </a:lnTo>
                  <a:lnTo>
                    <a:pt x="3401" y="291"/>
                  </a:lnTo>
                  <a:lnTo>
                    <a:pt x="3397" y="380"/>
                  </a:lnTo>
                  <a:lnTo>
                    <a:pt x="3395" y="392"/>
                  </a:lnTo>
                  <a:lnTo>
                    <a:pt x="3389" y="403"/>
                  </a:lnTo>
                  <a:lnTo>
                    <a:pt x="3380" y="413"/>
                  </a:lnTo>
                  <a:lnTo>
                    <a:pt x="3372" y="421"/>
                  </a:lnTo>
                  <a:lnTo>
                    <a:pt x="3347" y="438"/>
                  </a:lnTo>
                  <a:lnTo>
                    <a:pt x="3316" y="453"/>
                  </a:lnTo>
                  <a:lnTo>
                    <a:pt x="3285" y="463"/>
                  </a:lnTo>
                  <a:lnTo>
                    <a:pt x="3254" y="469"/>
                  </a:lnTo>
                  <a:lnTo>
                    <a:pt x="3227" y="475"/>
                  </a:lnTo>
                  <a:lnTo>
                    <a:pt x="3204" y="480"/>
                  </a:lnTo>
                  <a:lnTo>
                    <a:pt x="3189" y="486"/>
                  </a:lnTo>
                  <a:lnTo>
                    <a:pt x="3175" y="490"/>
                  </a:lnTo>
                  <a:lnTo>
                    <a:pt x="3154" y="496"/>
                  </a:lnTo>
                  <a:lnTo>
                    <a:pt x="3135" y="498"/>
                  </a:lnTo>
                  <a:lnTo>
                    <a:pt x="3117" y="500"/>
                  </a:lnTo>
                  <a:lnTo>
                    <a:pt x="3096" y="498"/>
                  </a:lnTo>
                  <a:lnTo>
                    <a:pt x="3081" y="498"/>
                  </a:lnTo>
                  <a:lnTo>
                    <a:pt x="3069" y="496"/>
                  </a:lnTo>
                  <a:lnTo>
                    <a:pt x="3052" y="496"/>
                  </a:lnTo>
                  <a:lnTo>
                    <a:pt x="3034" y="494"/>
                  </a:lnTo>
                  <a:lnTo>
                    <a:pt x="3011" y="492"/>
                  </a:lnTo>
                  <a:lnTo>
                    <a:pt x="2986" y="492"/>
                  </a:lnTo>
                  <a:lnTo>
                    <a:pt x="2950" y="484"/>
                  </a:lnTo>
                  <a:lnTo>
                    <a:pt x="2915" y="477"/>
                  </a:lnTo>
                  <a:lnTo>
                    <a:pt x="2880" y="471"/>
                  </a:lnTo>
                  <a:lnTo>
                    <a:pt x="2842" y="467"/>
                  </a:lnTo>
                  <a:lnTo>
                    <a:pt x="2793" y="453"/>
                  </a:lnTo>
                  <a:lnTo>
                    <a:pt x="2745" y="442"/>
                  </a:lnTo>
                  <a:lnTo>
                    <a:pt x="2695" y="436"/>
                  </a:lnTo>
                  <a:lnTo>
                    <a:pt x="2645" y="430"/>
                  </a:lnTo>
                  <a:lnTo>
                    <a:pt x="2546" y="426"/>
                  </a:lnTo>
                  <a:lnTo>
                    <a:pt x="2444" y="424"/>
                  </a:lnTo>
                  <a:lnTo>
                    <a:pt x="2379" y="419"/>
                  </a:lnTo>
                  <a:lnTo>
                    <a:pt x="2317" y="417"/>
                  </a:lnTo>
                  <a:lnTo>
                    <a:pt x="2253" y="421"/>
                  </a:lnTo>
                  <a:lnTo>
                    <a:pt x="1907" y="402"/>
                  </a:lnTo>
                  <a:lnTo>
                    <a:pt x="1695" y="406"/>
                  </a:lnTo>
                  <a:lnTo>
                    <a:pt x="1487" y="410"/>
                  </a:lnTo>
                  <a:lnTo>
                    <a:pt x="1407" y="406"/>
                  </a:lnTo>
                  <a:lnTo>
                    <a:pt x="1291" y="398"/>
                  </a:lnTo>
                  <a:lnTo>
                    <a:pt x="1115" y="446"/>
                  </a:lnTo>
                  <a:lnTo>
                    <a:pt x="994" y="471"/>
                  </a:lnTo>
                  <a:lnTo>
                    <a:pt x="888" y="477"/>
                  </a:lnTo>
                  <a:lnTo>
                    <a:pt x="780" y="486"/>
                  </a:lnTo>
                  <a:lnTo>
                    <a:pt x="762" y="488"/>
                  </a:lnTo>
                  <a:lnTo>
                    <a:pt x="745" y="488"/>
                  </a:lnTo>
                  <a:lnTo>
                    <a:pt x="705" y="516"/>
                  </a:lnTo>
                  <a:lnTo>
                    <a:pt x="633" y="549"/>
                  </a:lnTo>
                  <a:lnTo>
                    <a:pt x="585" y="576"/>
                  </a:lnTo>
                  <a:lnTo>
                    <a:pt x="531" y="576"/>
                  </a:lnTo>
                  <a:lnTo>
                    <a:pt x="489" y="588"/>
                  </a:lnTo>
                  <a:lnTo>
                    <a:pt x="438" y="591"/>
                  </a:lnTo>
                  <a:lnTo>
                    <a:pt x="369" y="600"/>
                  </a:lnTo>
                  <a:lnTo>
                    <a:pt x="285" y="591"/>
                  </a:lnTo>
                  <a:lnTo>
                    <a:pt x="216" y="603"/>
                  </a:lnTo>
                  <a:lnTo>
                    <a:pt x="150" y="588"/>
                  </a:lnTo>
                  <a:lnTo>
                    <a:pt x="93" y="546"/>
                  </a:lnTo>
                  <a:lnTo>
                    <a:pt x="60" y="513"/>
                  </a:lnTo>
                  <a:lnTo>
                    <a:pt x="24" y="480"/>
                  </a:lnTo>
                  <a:lnTo>
                    <a:pt x="0" y="399"/>
                  </a:lnTo>
                  <a:lnTo>
                    <a:pt x="6" y="291"/>
                  </a:lnTo>
                  <a:lnTo>
                    <a:pt x="33" y="216"/>
                  </a:lnTo>
                  <a:lnTo>
                    <a:pt x="111" y="132"/>
                  </a:lnTo>
                  <a:lnTo>
                    <a:pt x="237" y="84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4224338" y="2828925"/>
              <a:ext cx="1185862" cy="1589088"/>
            </a:xfrm>
            <a:custGeom>
              <a:avLst/>
              <a:gdLst>
                <a:gd name="T0" fmla="*/ 1172854 w 1094"/>
                <a:gd name="T1" fmla="*/ 1589088 h 901"/>
                <a:gd name="T2" fmla="*/ 1185862 w 1094"/>
                <a:gd name="T3" fmla="*/ 1564396 h 901"/>
                <a:gd name="T4" fmla="*/ 13008 w 1094"/>
                <a:gd name="T5" fmla="*/ 0 h 901"/>
                <a:gd name="T6" fmla="*/ 0 w 1094"/>
                <a:gd name="T7" fmla="*/ 26455 h 901"/>
                <a:gd name="T8" fmla="*/ 1172854 w 1094"/>
                <a:gd name="T9" fmla="*/ 1589088 h 9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4" h="901">
                  <a:moveTo>
                    <a:pt x="1082" y="901"/>
                  </a:moveTo>
                  <a:lnTo>
                    <a:pt x="1094" y="887"/>
                  </a:lnTo>
                  <a:lnTo>
                    <a:pt x="12" y="0"/>
                  </a:lnTo>
                  <a:lnTo>
                    <a:pt x="0" y="15"/>
                  </a:lnTo>
                  <a:lnTo>
                    <a:pt x="1082" y="9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7673975" y="4095750"/>
              <a:ext cx="627063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7686675" y="3001963"/>
              <a:ext cx="625475" cy="269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6530975" y="4770438"/>
              <a:ext cx="1442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kumimoji="1" lang="en-US" altLang="zh-CN" sz="2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3584575" y="5621338"/>
              <a:ext cx="117475" cy="119062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186"/>
            <p:cNvSpPr>
              <a:spLocks noChangeArrowheads="1"/>
            </p:cNvSpPr>
            <p:nvPr/>
          </p:nvSpPr>
          <p:spPr bwMode="auto">
            <a:xfrm>
              <a:off x="1900238" y="1920875"/>
              <a:ext cx="898525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" name="Rectangle 187"/>
            <p:cNvSpPr>
              <a:spLocks noChangeArrowheads="1"/>
            </p:cNvSpPr>
            <p:nvPr/>
          </p:nvSpPr>
          <p:spPr bwMode="auto">
            <a:xfrm>
              <a:off x="2343150" y="2324100"/>
              <a:ext cx="8560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222.1.1.</a:t>
              </a:r>
              <a:endParaRPr kumimoji="1" lang="en-US" altLang="zh-CN" sz="2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" name="Rectangle 188"/>
            <p:cNvSpPr>
              <a:spLocks noChangeArrowheads="1"/>
            </p:cNvSpPr>
            <p:nvPr/>
          </p:nvSpPr>
          <p:spPr bwMode="auto">
            <a:xfrm>
              <a:off x="3568700" y="1482725"/>
              <a:ext cx="1008063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" name="Rectangle 189"/>
            <p:cNvSpPr>
              <a:spLocks noChangeArrowheads="1"/>
            </p:cNvSpPr>
            <p:nvPr/>
          </p:nvSpPr>
          <p:spPr bwMode="auto">
            <a:xfrm>
              <a:off x="3484563" y="1439863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222.1.1.1</a:t>
              </a:r>
            </a:p>
          </p:txBody>
        </p:sp>
        <p:sp>
          <p:nvSpPr>
            <p:cNvPr id="33" name="Rectangle 190"/>
            <p:cNvSpPr>
              <a:spLocks noChangeArrowheads="1"/>
            </p:cNvSpPr>
            <p:nvPr/>
          </p:nvSpPr>
          <p:spPr bwMode="auto">
            <a:xfrm>
              <a:off x="5113338" y="1482725"/>
              <a:ext cx="1006475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" name="Rectangle 191"/>
            <p:cNvSpPr>
              <a:spLocks noChangeArrowheads="1"/>
            </p:cNvSpPr>
            <p:nvPr/>
          </p:nvSpPr>
          <p:spPr bwMode="auto">
            <a:xfrm>
              <a:off x="5006975" y="1439863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222.1.1.2</a:t>
              </a:r>
            </a:p>
          </p:txBody>
        </p:sp>
        <p:sp>
          <p:nvSpPr>
            <p:cNvPr id="35" name="Rectangle 192"/>
            <p:cNvSpPr>
              <a:spLocks noChangeArrowheads="1"/>
            </p:cNvSpPr>
            <p:nvPr/>
          </p:nvSpPr>
          <p:spPr bwMode="auto">
            <a:xfrm>
              <a:off x="6707188" y="1482725"/>
              <a:ext cx="1006475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6" name="Rectangle 193"/>
            <p:cNvSpPr>
              <a:spLocks noChangeArrowheads="1"/>
            </p:cNvSpPr>
            <p:nvPr/>
          </p:nvSpPr>
          <p:spPr bwMode="auto">
            <a:xfrm>
              <a:off x="6554788" y="1412875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222.1.1.3</a:t>
              </a:r>
            </a:p>
          </p:txBody>
        </p:sp>
        <p:sp>
          <p:nvSpPr>
            <p:cNvPr id="37" name="Rectangle 194"/>
            <p:cNvSpPr>
              <a:spLocks noChangeArrowheads="1"/>
            </p:cNvSpPr>
            <p:nvPr/>
          </p:nvSpPr>
          <p:spPr bwMode="auto">
            <a:xfrm>
              <a:off x="4168775" y="2138363"/>
              <a:ext cx="26988" cy="5381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38" name="Group 195"/>
            <p:cNvGrpSpPr>
              <a:grpSpLocks/>
            </p:cNvGrpSpPr>
            <p:nvPr/>
          </p:nvGrpSpPr>
          <p:grpSpPr bwMode="auto">
            <a:xfrm>
              <a:off x="3822700" y="2630488"/>
              <a:ext cx="647700" cy="385762"/>
              <a:chOff x="2299" y="1622"/>
              <a:chExt cx="439" cy="262"/>
            </a:xfrm>
          </p:grpSpPr>
          <p:sp>
            <p:nvSpPr>
              <p:cNvPr id="183" name="Oval 196"/>
              <p:cNvSpPr>
                <a:spLocks noChangeArrowheads="1"/>
              </p:cNvSpPr>
              <p:nvPr/>
            </p:nvSpPr>
            <p:spPr bwMode="auto">
              <a:xfrm>
                <a:off x="2300" y="1731"/>
                <a:ext cx="438" cy="153"/>
              </a:xfrm>
              <a:prstGeom prst="ellipse">
                <a:avLst/>
              </a:prstGeom>
              <a:solidFill>
                <a:srgbClr val="0078AA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84" name="Rectangle 197"/>
              <p:cNvSpPr>
                <a:spLocks noChangeArrowheads="1"/>
              </p:cNvSpPr>
              <p:nvPr/>
            </p:nvSpPr>
            <p:spPr bwMode="auto">
              <a:xfrm>
                <a:off x="2299" y="1700"/>
                <a:ext cx="437" cy="109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85" name="Rectangle 198"/>
              <p:cNvSpPr>
                <a:spLocks noChangeArrowheads="1"/>
              </p:cNvSpPr>
              <p:nvPr/>
            </p:nvSpPr>
            <p:spPr bwMode="auto">
              <a:xfrm>
                <a:off x="2299" y="1700"/>
                <a:ext cx="437" cy="109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86" name="Oval 199"/>
              <p:cNvSpPr>
                <a:spLocks noChangeArrowheads="1"/>
              </p:cNvSpPr>
              <p:nvPr/>
            </p:nvSpPr>
            <p:spPr bwMode="auto">
              <a:xfrm>
                <a:off x="2300" y="1622"/>
                <a:ext cx="438" cy="153"/>
              </a:xfrm>
              <a:prstGeom prst="ellipse">
                <a:avLst/>
              </a:prstGeom>
              <a:solidFill>
                <a:srgbClr val="00B4FF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187" name="Group 200"/>
              <p:cNvGrpSpPr>
                <a:grpSpLocks/>
              </p:cNvGrpSpPr>
              <p:nvPr/>
            </p:nvGrpSpPr>
            <p:grpSpPr bwMode="auto">
              <a:xfrm>
                <a:off x="2365" y="1640"/>
                <a:ext cx="304" cy="117"/>
                <a:chOff x="2365" y="1640"/>
                <a:chExt cx="304" cy="117"/>
              </a:xfrm>
            </p:grpSpPr>
            <p:grpSp>
              <p:nvGrpSpPr>
                <p:cNvPr id="190" name="Group 201"/>
                <p:cNvGrpSpPr>
                  <a:grpSpLocks/>
                </p:cNvGrpSpPr>
                <p:nvPr/>
              </p:nvGrpSpPr>
              <p:grpSpPr bwMode="auto">
                <a:xfrm>
                  <a:off x="2365" y="1640"/>
                  <a:ext cx="302" cy="115"/>
                  <a:chOff x="2365" y="1640"/>
                  <a:chExt cx="302" cy="115"/>
                </a:xfrm>
              </p:grpSpPr>
              <p:sp>
                <p:nvSpPr>
                  <p:cNvPr id="200" name="Freeform 202"/>
                  <p:cNvSpPr>
                    <a:spLocks/>
                  </p:cNvSpPr>
                  <p:nvPr/>
                </p:nvSpPr>
                <p:spPr bwMode="auto">
                  <a:xfrm>
                    <a:off x="2523" y="1643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4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4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201" name="Freeform 203"/>
                  <p:cNvSpPr>
                    <a:spLocks/>
                  </p:cNvSpPr>
                  <p:nvPr/>
                </p:nvSpPr>
                <p:spPr bwMode="auto">
                  <a:xfrm>
                    <a:off x="2523" y="1643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4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4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202" name="Freeform 204"/>
                  <p:cNvSpPr>
                    <a:spLocks/>
                  </p:cNvSpPr>
                  <p:nvPr/>
                </p:nvSpPr>
                <p:spPr bwMode="auto">
                  <a:xfrm>
                    <a:off x="2365" y="1700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8 w 144"/>
                      <a:gd name="T5" fmla="*/ 33 h 52"/>
                      <a:gd name="T6" fmla="*/ 0 w 144"/>
                      <a:gd name="T7" fmla="*/ 22 h 52"/>
                      <a:gd name="T8" fmla="*/ 19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8" y="33"/>
                        </a:lnTo>
                        <a:lnTo>
                          <a:pt x="0" y="22"/>
                        </a:lnTo>
                        <a:lnTo>
                          <a:pt x="19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203" name="Freeform 205"/>
                  <p:cNvSpPr>
                    <a:spLocks/>
                  </p:cNvSpPr>
                  <p:nvPr/>
                </p:nvSpPr>
                <p:spPr bwMode="auto">
                  <a:xfrm>
                    <a:off x="2365" y="1700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8 w 144"/>
                      <a:gd name="T5" fmla="*/ 33 h 52"/>
                      <a:gd name="T6" fmla="*/ 0 w 144"/>
                      <a:gd name="T7" fmla="*/ 22 h 52"/>
                      <a:gd name="T8" fmla="*/ 19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8" y="33"/>
                        </a:lnTo>
                        <a:lnTo>
                          <a:pt x="0" y="22"/>
                        </a:lnTo>
                        <a:lnTo>
                          <a:pt x="19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204" name="Freeform 206"/>
                  <p:cNvSpPr>
                    <a:spLocks/>
                  </p:cNvSpPr>
                  <p:nvPr/>
                </p:nvSpPr>
                <p:spPr bwMode="auto">
                  <a:xfrm>
                    <a:off x="2373" y="1640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10 w 144"/>
                      <a:gd name="T5" fmla="*/ 30 h 49"/>
                      <a:gd name="T6" fmla="*/ 144 w 144"/>
                      <a:gd name="T7" fmla="*/ 22 h 49"/>
                      <a:gd name="T8" fmla="*/ 126 w 144"/>
                      <a:gd name="T9" fmla="*/ 49 h 49"/>
                      <a:gd name="T10" fmla="*/ 35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10" y="30"/>
                        </a:lnTo>
                        <a:lnTo>
                          <a:pt x="144" y="22"/>
                        </a:lnTo>
                        <a:lnTo>
                          <a:pt x="126" y="49"/>
                        </a:lnTo>
                        <a:lnTo>
                          <a:pt x="35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205" name="Freeform 207"/>
                  <p:cNvSpPr>
                    <a:spLocks/>
                  </p:cNvSpPr>
                  <p:nvPr/>
                </p:nvSpPr>
                <p:spPr bwMode="auto">
                  <a:xfrm>
                    <a:off x="2373" y="1640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10 w 144"/>
                      <a:gd name="T5" fmla="*/ 30 h 49"/>
                      <a:gd name="T6" fmla="*/ 144 w 144"/>
                      <a:gd name="T7" fmla="*/ 22 h 49"/>
                      <a:gd name="T8" fmla="*/ 126 w 144"/>
                      <a:gd name="T9" fmla="*/ 49 h 49"/>
                      <a:gd name="T10" fmla="*/ 35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10" y="30"/>
                        </a:lnTo>
                        <a:lnTo>
                          <a:pt x="144" y="22"/>
                        </a:lnTo>
                        <a:lnTo>
                          <a:pt x="126" y="49"/>
                        </a:lnTo>
                        <a:lnTo>
                          <a:pt x="35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206" name="Freeform 208"/>
                  <p:cNvSpPr>
                    <a:spLocks/>
                  </p:cNvSpPr>
                  <p:nvPr/>
                </p:nvSpPr>
                <p:spPr bwMode="auto">
                  <a:xfrm>
                    <a:off x="2517" y="1706"/>
                    <a:ext cx="144" cy="49"/>
                  </a:xfrm>
                  <a:custGeom>
                    <a:avLst/>
                    <a:gdLst>
                      <a:gd name="T0" fmla="*/ 144 w 144"/>
                      <a:gd name="T1" fmla="*/ 38 h 49"/>
                      <a:gd name="T2" fmla="*/ 112 w 144"/>
                      <a:gd name="T3" fmla="*/ 49 h 49"/>
                      <a:gd name="T4" fmla="*/ 38 w 144"/>
                      <a:gd name="T5" fmla="*/ 16 h 49"/>
                      <a:gd name="T6" fmla="*/ 0 w 144"/>
                      <a:gd name="T7" fmla="*/ 27 h 49"/>
                      <a:gd name="T8" fmla="*/ 19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8 h 49"/>
                      <a:gd name="T14" fmla="*/ 144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8"/>
                        </a:moveTo>
                        <a:lnTo>
                          <a:pt x="112" y="49"/>
                        </a:lnTo>
                        <a:lnTo>
                          <a:pt x="38" y="16"/>
                        </a:lnTo>
                        <a:lnTo>
                          <a:pt x="0" y="27"/>
                        </a:lnTo>
                        <a:lnTo>
                          <a:pt x="19" y="0"/>
                        </a:lnTo>
                        <a:lnTo>
                          <a:pt x="112" y="0"/>
                        </a:lnTo>
                        <a:lnTo>
                          <a:pt x="72" y="8"/>
                        </a:lnTo>
                        <a:lnTo>
                          <a:pt x="144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207" name="Freeform 209"/>
                  <p:cNvSpPr>
                    <a:spLocks/>
                  </p:cNvSpPr>
                  <p:nvPr/>
                </p:nvSpPr>
                <p:spPr bwMode="auto">
                  <a:xfrm>
                    <a:off x="2517" y="1706"/>
                    <a:ext cx="144" cy="49"/>
                  </a:xfrm>
                  <a:custGeom>
                    <a:avLst/>
                    <a:gdLst>
                      <a:gd name="T0" fmla="*/ 144 w 144"/>
                      <a:gd name="T1" fmla="*/ 38 h 49"/>
                      <a:gd name="T2" fmla="*/ 112 w 144"/>
                      <a:gd name="T3" fmla="*/ 49 h 49"/>
                      <a:gd name="T4" fmla="*/ 38 w 144"/>
                      <a:gd name="T5" fmla="*/ 16 h 49"/>
                      <a:gd name="T6" fmla="*/ 0 w 144"/>
                      <a:gd name="T7" fmla="*/ 27 h 49"/>
                      <a:gd name="T8" fmla="*/ 19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8 h 49"/>
                      <a:gd name="T14" fmla="*/ 144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8"/>
                        </a:moveTo>
                        <a:lnTo>
                          <a:pt x="112" y="49"/>
                        </a:lnTo>
                        <a:lnTo>
                          <a:pt x="38" y="16"/>
                        </a:lnTo>
                        <a:lnTo>
                          <a:pt x="0" y="27"/>
                        </a:lnTo>
                        <a:lnTo>
                          <a:pt x="19" y="0"/>
                        </a:lnTo>
                        <a:lnTo>
                          <a:pt x="112" y="0"/>
                        </a:lnTo>
                        <a:lnTo>
                          <a:pt x="72" y="8"/>
                        </a:lnTo>
                        <a:lnTo>
                          <a:pt x="144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191" name="Group 210"/>
                <p:cNvGrpSpPr>
                  <a:grpSpLocks/>
                </p:cNvGrpSpPr>
                <p:nvPr/>
              </p:nvGrpSpPr>
              <p:grpSpPr bwMode="auto">
                <a:xfrm>
                  <a:off x="2368" y="1643"/>
                  <a:ext cx="301" cy="114"/>
                  <a:chOff x="2368" y="1643"/>
                  <a:chExt cx="301" cy="114"/>
                </a:xfrm>
              </p:grpSpPr>
              <p:sp>
                <p:nvSpPr>
                  <p:cNvPr id="192" name="Freeform 211"/>
                  <p:cNvSpPr>
                    <a:spLocks/>
                  </p:cNvSpPr>
                  <p:nvPr/>
                </p:nvSpPr>
                <p:spPr bwMode="auto">
                  <a:xfrm>
                    <a:off x="2525" y="1646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10 w 144"/>
                      <a:gd name="T5" fmla="*/ 16 h 49"/>
                      <a:gd name="T6" fmla="*/ 144 w 144"/>
                      <a:gd name="T7" fmla="*/ 27 h 49"/>
                      <a:gd name="T8" fmla="*/ 126 w 144"/>
                      <a:gd name="T9" fmla="*/ 0 h 49"/>
                      <a:gd name="T10" fmla="*/ 35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10" y="16"/>
                        </a:lnTo>
                        <a:lnTo>
                          <a:pt x="144" y="27"/>
                        </a:lnTo>
                        <a:lnTo>
                          <a:pt x="126" y="0"/>
                        </a:lnTo>
                        <a:lnTo>
                          <a:pt x="35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93" name="Freeform 212"/>
                  <p:cNvSpPr>
                    <a:spLocks/>
                  </p:cNvSpPr>
                  <p:nvPr/>
                </p:nvSpPr>
                <p:spPr bwMode="auto">
                  <a:xfrm>
                    <a:off x="2525" y="1646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10 w 144"/>
                      <a:gd name="T5" fmla="*/ 16 h 49"/>
                      <a:gd name="T6" fmla="*/ 144 w 144"/>
                      <a:gd name="T7" fmla="*/ 27 h 49"/>
                      <a:gd name="T8" fmla="*/ 126 w 144"/>
                      <a:gd name="T9" fmla="*/ 0 h 49"/>
                      <a:gd name="T10" fmla="*/ 35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10" y="16"/>
                        </a:lnTo>
                        <a:lnTo>
                          <a:pt x="144" y="27"/>
                        </a:lnTo>
                        <a:lnTo>
                          <a:pt x="126" y="0"/>
                        </a:lnTo>
                        <a:lnTo>
                          <a:pt x="35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94" name="Freeform 213"/>
                  <p:cNvSpPr>
                    <a:spLocks/>
                  </p:cNvSpPr>
                  <p:nvPr/>
                </p:nvSpPr>
                <p:spPr bwMode="auto">
                  <a:xfrm>
                    <a:off x="2368" y="1703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7 w 144"/>
                      <a:gd name="T5" fmla="*/ 33 h 52"/>
                      <a:gd name="T6" fmla="*/ 0 w 144"/>
                      <a:gd name="T7" fmla="*/ 22 h 52"/>
                      <a:gd name="T8" fmla="*/ 19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7" y="33"/>
                        </a:lnTo>
                        <a:lnTo>
                          <a:pt x="0" y="22"/>
                        </a:lnTo>
                        <a:lnTo>
                          <a:pt x="19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95" name="Freeform 214"/>
                  <p:cNvSpPr>
                    <a:spLocks/>
                  </p:cNvSpPr>
                  <p:nvPr/>
                </p:nvSpPr>
                <p:spPr bwMode="auto">
                  <a:xfrm>
                    <a:off x="2368" y="1703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7 w 144"/>
                      <a:gd name="T5" fmla="*/ 33 h 52"/>
                      <a:gd name="T6" fmla="*/ 0 w 144"/>
                      <a:gd name="T7" fmla="*/ 22 h 52"/>
                      <a:gd name="T8" fmla="*/ 19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7" y="33"/>
                        </a:lnTo>
                        <a:lnTo>
                          <a:pt x="0" y="22"/>
                        </a:lnTo>
                        <a:lnTo>
                          <a:pt x="19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96" name="Freeform 215"/>
                  <p:cNvSpPr>
                    <a:spLocks/>
                  </p:cNvSpPr>
                  <p:nvPr/>
                </p:nvSpPr>
                <p:spPr bwMode="auto">
                  <a:xfrm>
                    <a:off x="2376" y="1643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09 w 144"/>
                      <a:gd name="T5" fmla="*/ 30 h 49"/>
                      <a:gd name="T6" fmla="*/ 144 w 144"/>
                      <a:gd name="T7" fmla="*/ 22 h 49"/>
                      <a:gd name="T8" fmla="*/ 125 w 144"/>
                      <a:gd name="T9" fmla="*/ 49 h 49"/>
                      <a:gd name="T10" fmla="*/ 35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09" y="30"/>
                        </a:lnTo>
                        <a:lnTo>
                          <a:pt x="144" y="22"/>
                        </a:lnTo>
                        <a:lnTo>
                          <a:pt x="125" y="49"/>
                        </a:lnTo>
                        <a:lnTo>
                          <a:pt x="35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97" name="Freeform 216"/>
                  <p:cNvSpPr>
                    <a:spLocks/>
                  </p:cNvSpPr>
                  <p:nvPr/>
                </p:nvSpPr>
                <p:spPr bwMode="auto">
                  <a:xfrm>
                    <a:off x="2376" y="1643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09 w 144"/>
                      <a:gd name="T5" fmla="*/ 30 h 49"/>
                      <a:gd name="T6" fmla="*/ 144 w 144"/>
                      <a:gd name="T7" fmla="*/ 22 h 49"/>
                      <a:gd name="T8" fmla="*/ 125 w 144"/>
                      <a:gd name="T9" fmla="*/ 49 h 49"/>
                      <a:gd name="T10" fmla="*/ 35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09" y="30"/>
                        </a:lnTo>
                        <a:lnTo>
                          <a:pt x="144" y="22"/>
                        </a:lnTo>
                        <a:lnTo>
                          <a:pt x="125" y="49"/>
                        </a:lnTo>
                        <a:lnTo>
                          <a:pt x="35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98" name="Freeform 217"/>
                  <p:cNvSpPr>
                    <a:spLocks/>
                  </p:cNvSpPr>
                  <p:nvPr/>
                </p:nvSpPr>
                <p:spPr bwMode="auto">
                  <a:xfrm>
                    <a:off x="2520" y="1708"/>
                    <a:ext cx="144" cy="49"/>
                  </a:xfrm>
                  <a:custGeom>
                    <a:avLst/>
                    <a:gdLst>
                      <a:gd name="T0" fmla="*/ 144 w 144"/>
                      <a:gd name="T1" fmla="*/ 38 h 49"/>
                      <a:gd name="T2" fmla="*/ 112 w 144"/>
                      <a:gd name="T3" fmla="*/ 49 h 49"/>
                      <a:gd name="T4" fmla="*/ 37 w 144"/>
                      <a:gd name="T5" fmla="*/ 17 h 49"/>
                      <a:gd name="T6" fmla="*/ 0 w 144"/>
                      <a:gd name="T7" fmla="*/ 28 h 49"/>
                      <a:gd name="T8" fmla="*/ 19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8 h 49"/>
                      <a:gd name="T14" fmla="*/ 144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8"/>
                        </a:moveTo>
                        <a:lnTo>
                          <a:pt x="112" y="49"/>
                        </a:lnTo>
                        <a:lnTo>
                          <a:pt x="37" y="17"/>
                        </a:lnTo>
                        <a:lnTo>
                          <a:pt x="0" y="28"/>
                        </a:lnTo>
                        <a:lnTo>
                          <a:pt x="19" y="0"/>
                        </a:lnTo>
                        <a:lnTo>
                          <a:pt x="112" y="0"/>
                        </a:lnTo>
                        <a:lnTo>
                          <a:pt x="72" y="8"/>
                        </a:lnTo>
                        <a:lnTo>
                          <a:pt x="144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99" name="Freeform 218"/>
                  <p:cNvSpPr>
                    <a:spLocks/>
                  </p:cNvSpPr>
                  <p:nvPr/>
                </p:nvSpPr>
                <p:spPr bwMode="auto">
                  <a:xfrm>
                    <a:off x="2520" y="1708"/>
                    <a:ext cx="144" cy="49"/>
                  </a:xfrm>
                  <a:custGeom>
                    <a:avLst/>
                    <a:gdLst>
                      <a:gd name="T0" fmla="*/ 144 w 144"/>
                      <a:gd name="T1" fmla="*/ 38 h 49"/>
                      <a:gd name="T2" fmla="*/ 112 w 144"/>
                      <a:gd name="T3" fmla="*/ 49 h 49"/>
                      <a:gd name="T4" fmla="*/ 37 w 144"/>
                      <a:gd name="T5" fmla="*/ 17 h 49"/>
                      <a:gd name="T6" fmla="*/ 0 w 144"/>
                      <a:gd name="T7" fmla="*/ 28 h 49"/>
                      <a:gd name="T8" fmla="*/ 19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8 h 49"/>
                      <a:gd name="T14" fmla="*/ 144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8"/>
                        </a:moveTo>
                        <a:lnTo>
                          <a:pt x="112" y="49"/>
                        </a:lnTo>
                        <a:lnTo>
                          <a:pt x="37" y="17"/>
                        </a:lnTo>
                        <a:lnTo>
                          <a:pt x="0" y="28"/>
                        </a:lnTo>
                        <a:lnTo>
                          <a:pt x="19" y="0"/>
                        </a:lnTo>
                        <a:lnTo>
                          <a:pt x="112" y="0"/>
                        </a:lnTo>
                        <a:lnTo>
                          <a:pt x="72" y="8"/>
                        </a:lnTo>
                        <a:lnTo>
                          <a:pt x="144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sp>
            <p:nvSpPr>
              <p:cNvPr id="188" name="Line 219"/>
              <p:cNvSpPr>
                <a:spLocks noChangeShapeType="1"/>
              </p:cNvSpPr>
              <p:nvPr/>
            </p:nvSpPr>
            <p:spPr bwMode="auto">
              <a:xfrm>
                <a:off x="2299" y="1697"/>
                <a:ext cx="1" cy="109"/>
              </a:xfrm>
              <a:prstGeom prst="line">
                <a:avLst/>
              </a:prstGeom>
              <a:noFill/>
              <a:ln w="4763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89" name="Line 220"/>
              <p:cNvSpPr>
                <a:spLocks noChangeShapeType="1"/>
              </p:cNvSpPr>
              <p:nvPr/>
            </p:nvSpPr>
            <p:spPr bwMode="auto">
              <a:xfrm>
                <a:off x="2736" y="1697"/>
                <a:ext cx="1" cy="109"/>
              </a:xfrm>
              <a:prstGeom prst="line">
                <a:avLst/>
              </a:prstGeom>
              <a:noFill/>
              <a:ln w="4763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9" name="Rectangle 221"/>
            <p:cNvSpPr>
              <a:spLocks noChangeArrowheads="1"/>
            </p:cNvSpPr>
            <p:nvPr/>
          </p:nvSpPr>
          <p:spPr bwMode="auto">
            <a:xfrm>
              <a:off x="4278313" y="2371725"/>
              <a:ext cx="1009650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0" name="Rectangle 222"/>
            <p:cNvSpPr>
              <a:spLocks noChangeArrowheads="1"/>
            </p:cNvSpPr>
            <p:nvPr/>
          </p:nvSpPr>
          <p:spPr bwMode="auto">
            <a:xfrm>
              <a:off x="4241632" y="2308728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222.1.1.4</a:t>
              </a:r>
            </a:p>
          </p:txBody>
        </p:sp>
        <p:sp>
          <p:nvSpPr>
            <p:cNvPr id="41" name="Rectangle 223"/>
            <p:cNvSpPr>
              <a:spLocks noChangeArrowheads="1"/>
            </p:cNvSpPr>
            <p:nvPr/>
          </p:nvSpPr>
          <p:spPr bwMode="auto">
            <a:xfrm>
              <a:off x="3446463" y="2519363"/>
              <a:ext cx="412750" cy="350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2" name="Rectangle 224"/>
            <p:cNvSpPr>
              <a:spLocks noChangeArrowheads="1"/>
            </p:cNvSpPr>
            <p:nvPr/>
          </p:nvSpPr>
          <p:spPr bwMode="auto">
            <a:xfrm>
              <a:off x="3549650" y="2509838"/>
              <a:ext cx="2308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2000" b="1" baseline="-2500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2000" baseline="-25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3" name="Oval 225"/>
            <p:cNvSpPr>
              <a:spLocks noChangeArrowheads="1"/>
            </p:cNvSpPr>
            <p:nvPr/>
          </p:nvSpPr>
          <p:spPr bwMode="auto">
            <a:xfrm>
              <a:off x="4129088" y="2422525"/>
              <a:ext cx="93662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4" name="Rectangle 226"/>
            <p:cNvSpPr>
              <a:spLocks noChangeArrowheads="1"/>
            </p:cNvSpPr>
            <p:nvPr/>
          </p:nvSpPr>
          <p:spPr bwMode="auto">
            <a:xfrm>
              <a:off x="1974850" y="1616075"/>
              <a:ext cx="720725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5" name="Oval 227"/>
            <p:cNvSpPr>
              <a:spLocks noChangeArrowheads="1"/>
            </p:cNvSpPr>
            <p:nvPr/>
          </p:nvSpPr>
          <p:spPr bwMode="auto">
            <a:xfrm>
              <a:off x="7786688" y="4067175"/>
              <a:ext cx="93662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6" name="Oval 228"/>
            <p:cNvSpPr>
              <a:spLocks noChangeArrowheads="1"/>
            </p:cNvSpPr>
            <p:nvPr/>
          </p:nvSpPr>
          <p:spPr bwMode="auto">
            <a:xfrm>
              <a:off x="7791450" y="2960688"/>
              <a:ext cx="93663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7" name="Rectangle 229"/>
            <p:cNvSpPr>
              <a:spLocks noChangeArrowheads="1"/>
            </p:cNvSpPr>
            <p:nvPr/>
          </p:nvSpPr>
          <p:spPr bwMode="auto">
            <a:xfrm>
              <a:off x="6338888" y="3686175"/>
              <a:ext cx="100965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8" name="Rectangle 230"/>
            <p:cNvSpPr>
              <a:spLocks noChangeArrowheads="1"/>
            </p:cNvSpPr>
            <p:nvPr/>
          </p:nvSpPr>
          <p:spPr bwMode="auto">
            <a:xfrm>
              <a:off x="5980463" y="4212450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222.1.2.5</a:t>
              </a:r>
            </a:p>
          </p:txBody>
        </p:sp>
        <p:sp>
          <p:nvSpPr>
            <p:cNvPr id="49" name="Rectangle 231"/>
            <p:cNvSpPr>
              <a:spLocks noChangeArrowheads="1"/>
            </p:cNvSpPr>
            <p:nvPr/>
          </p:nvSpPr>
          <p:spPr bwMode="auto">
            <a:xfrm>
              <a:off x="7883525" y="4197350"/>
              <a:ext cx="1008063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0" name="Rectangle 232"/>
            <p:cNvSpPr>
              <a:spLocks noChangeArrowheads="1"/>
            </p:cNvSpPr>
            <p:nvPr/>
          </p:nvSpPr>
          <p:spPr bwMode="auto">
            <a:xfrm>
              <a:off x="7975600" y="4257675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222.1.2.2</a:t>
              </a:r>
            </a:p>
          </p:txBody>
        </p:sp>
        <p:sp>
          <p:nvSpPr>
            <p:cNvPr id="51" name="Rectangle 233"/>
            <p:cNvSpPr>
              <a:spLocks noChangeArrowheads="1"/>
            </p:cNvSpPr>
            <p:nvPr/>
          </p:nvSpPr>
          <p:spPr bwMode="auto">
            <a:xfrm>
              <a:off x="7883525" y="3086100"/>
              <a:ext cx="1008063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2" name="Rectangle 234"/>
            <p:cNvSpPr>
              <a:spLocks noChangeArrowheads="1"/>
            </p:cNvSpPr>
            <p:nvPr/>
          </p:nvSpPr>
          <p:spPr bwMode="auto">
            <a:xfrm>
              <a:off x="7975600" y="3148013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222.1.2.1</a:t>
              </a:r>
            </a:p>
          </p:txBody>
        </p:sp>
        <p:sp>
          <p:nvSpPr>
            <p:cNvPr id="53" name="Rectangle 236"/>
            <p:cNvSpPr>
              <a:spLocks noChangeArrowheads="1"/>
            </p:cNvSpPr>
            <p:nvPr/>
          </p:nvSpPr>
          <p:spPr bwMode="auto">
            <a:xfrm>
              <a:off x="4999038" y="5718175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222.1.2.3</a:t>
              </a:r>
            </a:p>
          </p:txBody>
        </p:sp>
        <p:sp>
          <p:nvSpPr>
            <p:cNvPr id="54" name="Rectangle 237"/>
            <p:cNvSpPr>
              <a:spLocks noChangeArrowheads="1"/>
            </p:cNvSpPr>
            <p:nvPr/>
          </p:nvSpPr>
          <p:spPr bwMode="auto">
            <a:xfrm>
              <a:off x="3670300" y="5605463"/>
              <a:ext cx="1008063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5" name="Rectangle 238"/>
            <p:cNvSpPr>
              <a:spLocks noChangeArrowheads="1"/>
            </p:cNvSpPr>
            <p:nvPr/>
          </p:nvSpPr>
          <p:spPr bwMode="auto">
            <a:xfrm>
              <a:off x="3748088" y="5718175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222.1.2.4</a:t>
              </a:r>
            </a:p>
          </p:txBody>
        </p:sp>
        <p:sp>
          <p:nvSpPr>
            <p:cNvPr id="56" name="Oval 239"/>
            <p:cNvSpPr>
              <a:spLocks noChangeArrowheads="1"/>
            </p:cNvSpPr>
            <p:nvPr/>
          </p:nvSpPr>
          <p:spPr bwMode="auto">
            <a:xfrm>
              <a:off x="4835525" y="5634038"/>
              <a:ext cx="92075" cy="93662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7" name="Rectangle 240"/>
            <p:cNvSpPr>
              <a:spLocks noChangeArrowheads="1"/>
            </p:cNvSpPr>
            <p:nvPr/>
          </p:nvSpPr>
          <p:spPr bwMode="auto">
            <a:xfrm>
              <a:off x="6818313" y="2955925"/>
              <a:ext cx="89535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8" name="Rectangle 241"/>
            <p:cNvSpPr>
              <a:spLocks noChangeArrowheads="1"/>
            </p:cNvSpPr>
            <p:nvPr/>
          </p:nvSpPr>
          <p:spPr bwMode="auto">
            <a:xfrm>
              <a:off x="6827838" y="3589338"/>
              <a:ext cx="8560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222.1.2.</a:t>
              </a:r>
              <a:endParaRPr kumimoji="1" lang="en-US" altLang="zh-CN" sz="2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9" name="Rectangle 242"/>
            <p:cNvSpPr>
              <a:spLocks noChangeArrowheads="1"/>
            </p:cNvSpPr>
            <p:nvPr/>
          </p:nvSpPr>
          <p:spPr bwMode="auto">
            <a:xfrm>
              <a:off x="6889750" y="2663825"/>
              <a:ext cx="720725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60" name="Group 243"/>
            <p:cNvGrpSpPr>
              <a:grpSpLocks/>
            </p:cNvGrpSpPr>
            <p:nvPr/>
          </p:nvGrpSpPr>
          <p:grpSpPr bwMode="auto">
            <a:xfrm>
              <a:off x="2222500" y="4386263"/>
              <a:ext cx="649288" cy="384175"/>
              <a:chOff x="1304" y="2569"/>
              <a:chExt cx="439" cy="262"/>
            </a:xfrm>
          </p:grpSpPr>
          <p:sp>
            <p:nvSpPr>
              <p:cNvPr id="158" name="Oval 244"/>
              <p:cNvSpPr>
                <a:spLocks noChangeArrowheads="1"/>
              </p:cNvSpPr>
              <p:nvPr/>
            </p:nvSpPr>
            <p:spPr bwMode="auto">
              <a:xfrm>
                <a:off x="1305" y="2678"/>
                <a:ext cx="438" cy="153"/>
              </a:xfrm>
              <a:prstGeom prst="ellipse">
                <a:avLst/>
              </a:prstGeom>
              <a:solidFill>
                <a:srgbClr val="0078AA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9" name="Rectangle 245"/>
              <p:cNvSpPr>
                <a:spLocks noChangeArrowheads="1"/>
              </p:cNvSpPr>
              <p:nvPr/>
            </p:nvSpPr>
            <p:spPr bwMode="auto">
              <a:xfrm>
                <a:off x="1304" y="2647"/>
                <a:ext cx="437" cy="109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60" name="Rectangle 246"/>
              <p:cNvSpPr>
                <a:spLocks noChangeArrowheads="1"/>
              </p:cNvSpPr>
              <p:nvPr/>
            </p:nvSpPr>
            <p:spPr bwMode="auto">
              <a:xfrm>
                <a:off x="1304" y="2647"/>
                <a:ext cx="437" cy="109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61" name="Oval 247"/>
              <p:cNvSpPr>
                <a:spLocks noChangeArrowheads="1"/>
              </p:cNvSpPr>
              <p:nvPr/>
            </p:nvSpPr>
            <p:spPr bwMode="auto">
              <a:xfrm>
                <a:off x="1305" y="2569"/>
                <a:ext cx="438" cy="153"/>
              </a:xfrm>
              <a:prstGeom prst="ellipse">
                <a:avLst/>
              </a:prstGeom>
              <a:solidFill>
                <a:srgbClr val="00B4FF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162" name="Group 248"/>
              <p:cNvGrpSpPr>
                <a:grpSpLocks/>
              </p:cNvGrpSpPr>
              <p:nvPr/>
            </p:nvGrpSpPr>
            <p:grpSpPr bwMode="auto">
              <a:xfrm>
                <a:off x="1371" y="2587"/>
                <a:ext cx="304" cy="117"/>
                <a:chOff x="1371" y="2587"/>
                <a:chExt cx="304" cy="117"/>
              </a:xfrm>
            </p:grpSpPr>
            <p:grpSp>
              <p:nvGrpSpPr>
                <p:cNvPr id="165" name="Group 249"/>
                <p:cNvGrpSpPr>
                  <a:grpSpLocks/>
                </p:cNvGrpSpPr>
                <p:nvPr/>
              </p:nvGrpSpPr>
              <p:grpSpPr bwMode="auto">
                <a:xfrm>
                  <a:off x="1371" y="2587"/>
                  <a:ext cx="301" cy="115"/>
                  <a:chOff x="1371" y="2587"/>
                  <a:chExt cx="301" cy="115"/>
                </a:xfrm>
              </p:grpSpPr>
              <p:sp>
                <p:nvSpPr>
                  <p:cNvPr id="175" name="Freeform 250"/>
                  <p:cNvSpPr>
                    <a:spLocks/>
                  </p:cNvSpPr>
                  <p:nvPr/>
                </p:nvSpPr>
                <p:spPr bwMode="auto">
                  <a:xfrm>
                    <a:off x="1528" y="2590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5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5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76" name="Freeform 251"/>
                  <p:cNvSpPr>
                    <a:spLocks/>
                  </p:cNvSpPr>
                  <p:nvPr/>
                </p:nvSpPr>
                <p:spPr bwMode="auto">
                  <a:xfrm>
                    <a:off x="1528" y="2590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5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5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77" name="Freeform 252"/>
                  <p:cNvSpPr>
                    <a:spLocks/>
                  </p:cNvSpPr>
                  <p:nvPr/>
                </p:nvSpPr>
                <p:spPr bwMode="auto">
                  <a:xfrm>
                    <a:off x="1371" y="2647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7 w 144"/>
                      <a:gd name="T5" fmla="*/ 33 h 52"/>
                      <a:gd name="T6" fmla="*/ 0 w 144"/>
                      <a:gd name="T7" fmla="*/ 22 h 52"/>
                      <a:gd name="T8" fmla="*/ 18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7" y="33"/>
                        </a:lnTo>
                        <a:lnTo>
                          <a:pt x="0" y="22"/>
                        </a:lnTo>
                        <a:lnTo>
                          <a:pt x="18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78" name="Freeform 253"/>
                  <p:cNvSpPr>
                    <a:spLocks/>
                  </p:cNvSpPr>
                  <p:nvPr/>
                </p:nvSpPr>
                <p:spPr bwMode="auto">
                  <a:xfrm>
                    <a:off x="1371" y="2647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7 w 144"/>
                      <a:gd name="T5" fmla="*/ 33 h 52"/>
                      <a:gd name="T6" fmla="*/ 0 w 144"/>
                      <a:gd name="T7" fmla="*/ 22 h 52"/>
                      <a:gd name="T8" fmla="*/ 18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7" y="33"/>
                        </a:lnTo>
                        <a:lnTo>
                          <a:pt x="0" y="22"/>
                        </a:lnTo>
                        <a:lnTo>
                          <a:pt x="18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79" name="Freeform 254"/>
                  <p:cNvSpPr>
                    <a:spLocks/>
                  </p:cNvSpPr>
                  <p:nvPr/>
                </p:nvSpPr>
                <p:spPr bwMode="auto">
                  <a:xfrm>
                    <a:off x="1379" y="2587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09 w 144"/>
                      <a:gd name="T5" fmla="*/ 30 h 49"/>
                      <a:gd name="T6" fmla="*/ 144 w 144"/>
                      <a:gd name="T7" fmla="*/ 22 h 49"/>
                      <a:gd name="T8" fmla="*/ 125 w 144"/>
                      <a:gd name="T9" fmla="*/ 49 h 49"/>
                      <a:gd name="T10" fmla="*/ 34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09" y="30"/>
                        </a:lnTo>
                        <a:lnTo>
                          <a:pt x="144" y="22"/>
                        </a:lnTo>
                        <a:lnTo>
                          <a:pt x="125" y="49"/>
                        </a:lnTo>
                        <a:lnTo>
                          <a:pt x="34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80" name="Freeform 255"/>
                  <p:cNvSpPr>
                    <a:spLocks/>
                  </p:cNvSpPr>
                  <p:nvPr/>
                </p:nvSpPr>
                <p:spPr bwMode="auto">
                  <a:xfrm>
                    <a:off x="1379" y="2587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09 w 144"/>
                      <a:gd name="T5" fmla="*/ 30 h 49"/>
                      <a:gd name="T6" fmla="*/ 144 w 144"/>
                      <a:gd name="T7" fmla="*/ 22 h 49"/>
                      <a:gd name="T8" fmla="*/ 125 w 144"/>
                      <a:gd name="T9" fmla="*/ 49 h 49"/>
                      <a:gd name="T10" fmla="*/ 34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09" y="30"/>
                        </a:lnTo>
                        <a:lnTo>
                          <a:pt x="144" y="22"/>
                        </a:lnTo>
                        <a:lnTo>
                          <a:pt x="125" y="49"/>
                        </a:lnTo>
                        <a:lnTo>
                          <a:pt x="34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81" name="Freeform 256"/>
                  <p:cNvSpPr>
                    <a:spLocks/>
                  </p:cNvSpPr>
                  <p:nvPr/>
                </p:nvSpPr>
                <p:spPr bwMode="auto">
                  <a:xfrm>
                    <a:off x="1523" y="2653"/>
                    <a:ext cx="144" cy="49"/>
                  </a:xfrm>
                  <a:custGeom>
                    <a:avLst/>
                    <a:gdLst>
                      <a:gd name="T0" fmla="*/ 144 w 144"/>
                      <a:gd name="T1" fmla="*/ 38 h 49"/>
                      <a:gd name="T2" fmla="*/ 112 w 144"/>
                      <a:gd name="T3" fmla="*/ 49 h 49"/>
                      <a:gd name="T4" fmla="*/ 37 w 144"/>
                      <a:gd name="T5" fmla="*/ 16 h 49"/>
                      <a:gd name="T6" fmla="*/ 0 w 144"/>
                      <a:gd name="T7" fmla="*/ 27 h 49"/>
                      <a:gd name="T8" fmla="*/ 18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8 h 49"/>
                      <a:gd name="T14" fmla="*/ 144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8"/>
                        </a:moveTo>
                        <a:lnTo>
                          <a:pt x="112" y="49"/>
                        </a:lnTo>
                        <a:lnTo>
                          <a:pt x="37" y="16"/>
                        </a:lnTo>
                        <a:lnTo>
                          <a:pt x="0" y="27"/>
                        </a:lnTo>
                        <a:lnTo>
                          <a:pt x="18" y="0"/>
                        </a:lnTo>
                        <a:lnTo>
                          <a:pt x="112" y="0"/>
                        </a:lnTo>
                        <a:lnTo>
                          <a:pt x="72" y="8"/>
                        </a:lnTo>
                        <a:lnTo>
                          <a:pt x="144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82" name="Freeform 257"/>
                  <p:cNvSpPr>
                    <a:spLocks/>
                  </p:cNvSpPr>
                  <p:nvPr/>
                </p:nvSpPr>
                <p:spPr bwMode="auto">
                  <a:xfrm>
                    <a:off x="1523" y="2653"/>
                    <a:ext cx="144" cy="49"/>
                  </a:xfrm>
                  <a:custGeom>
                    <a:avLst/>
                    <a:gdLst>
                      <a:gd name="T0" fmla="*/ 144 w 144"/>
                      <a:gd name="T1" fmla="*/ 38 h 49"/>
                      <a:gd name="T2" fmla="*/ 112 w 144"/>
                      <a:gd name="T3" fmla="*/ 49 h 49"/>
                      <a:gd name="T4" fmla="*/ 37 w 144"/>
                      <a:gd name="T5" fmla="*/ 16 h 49"/>
                      <a:gd name="T6" fmla="*/ 0 w 144"/>
                      <a:gd name="T7" fmla="*/ 27 h 49"/>
                      <a:gd name="T8" fmla="*/ 18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8 h 49"/>
                      <a:gd name="T14" fmla="*/ 144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8"/>
                        </a:moveTo>
                        <a:lnTo>
                          <a:pt x="112" y="49"/>
                        </a:lnTo>
                        <a:lnTo>
                          <a:pt x="37" y="16"/>
                        </a:lnTo>
                        <a:lnTo>
                          <a:pt x="0" y="27"/>
                        </a:lnTo>
                        <a:lnTo>
                          <a:pt x="18" y="0"/>
                        </a:lnTo>
                        <a:lnTo>
                          <a:pt x="112" y="0"/>
                        </a:lnTo>
                        <a:lnTo>
                          <a:pt x="72" y="8"/>
                        </a:lnTo>
                        <a:lnTo>
                          <a:pt x="144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166" name="Group 258"/>
                <p:cNvGrpSpPr>
                  <a:grpSpLocks/>
                </p:cNvGrpSpPr>
                <p:nvPr/>
              </p:nvGrpSpPr>
              <p:grpSpPr bwMode="auto">
                <a:xfrm>
                  <a:off x="1373" y="2590"/>
                  <a:ext cx="302" cy="114"/>
                  <a:chOff x="1373" y="2590"/>
                  <a:chExt cx="302" cy="114"/>
                </a:xfrm>
              </p:grpSpPr>
              <p:sp>
                <p:nvSpPr>
                  <p:cNvPr id="167" name="Freeform 259"/>
                  <p:cNvSpPr>
                    <a:spLocks/>
                  </p:cNvSpPr>
                  <p:nvPr/>
                </p:nvSpPr>
                <p:spPr bwMode="auto">
                  <a:xfrm>
                    <a:off x="1531" y="2593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4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4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68" name="Freeform 260"/>
                  <p:cNvSpPr>
                    <a:spLocks/>
                  </p:cNvSpPr>
                  <p:nvPr/>
                </p:nvSpPr>
                <p:spPr bwMode="auto">
                  <a:xfrm>
                    <a:off x="1531" y="2593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4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4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69" name="Freeform 261"/>
                  <p:cNvSpPr>
                    <a:spLocks/>
                  </p:cNvSpPr>
                  <p:nvPr/>
                </p:nvSpPr>
                <p:spPr bwMode="auto">
                  <a:xfrm>
                    <a:off x="1373" y="2650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8 w 144"/>
                      <a:gd name="T5" fmla="*/ 33 h 52"/>
                      <a:gd name="T6" fmla="*/ 0 w 144"/>
                      <a:gd name="T7" fmla="*/ 22 h 52"/>
                      <a:gd name="T8" fmla="*/ 19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8" y="33"/>
                        </a:lnTo>
                        <a:lnTo>
                          <a:pt x="0" y="22"/>
                        </a:lnTo>
                        <a:lnTo>
                          <a:pt x="19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70" name="Freeform 262"/>
                  <p:cNvSpPr>
                    <a:spLocks/>
                  </p:cNvSpPr>
                  <p:nvPr/>
                </p:nvSpPr>
                <p:spPr bwMode="auto">
                  <a:xfrm>
                    <a:off x="1373" y="2650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8 w 144"/>
                      <a:gd name="T5" fmla="*/ 33 h 52"/>
                      <a:gd name="T6" fmla="*/ 0 w 144"/>
                      <a:gd name="T7" fmla="*/ 22 h 52"/>
                      <a:gd name="T8" fmla="*/ 19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8" y="33"/>
                        </a:lnTo>
                        <a:lnTo>
                          <a:pt x="0" y="22"/>
                        </a:lnTo>
                        <a:lnTo>
                          <a:pt x="19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71" name="Freeform 263"/>
                  <p:cNvSpPr>
                    <a:spLocks/>
                  </p:cNvSpPr>
                  <p:nvPr/>
                </p:nvSpPr>
                <p:spPr bwMode="auto">
                  <a:xfrm>
                    <a:off x="1381" y="2590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10 w 144"/>
                      <a:gd name="T5" fmla="*/ 30 h 49"/>
                      <a:gd name="T6" fmla="*/ 144 w 144"/>
                      <a:gd name="T7" fmla="*/ 22 h 49"/>
                      <a:gd name="T8" fmla="*/ 126 w 144"/>
                      <a:gd name="T9" fmla="*/ 49 h 49"/>
                      <a:gd name="T10" fmla="*/ 35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10" y="30"/>
                        </a:lnTo>
                        <a:lnTo>
                          <a:pt x="144" y="22"/>
                        </a:lnTo>
                        <a:lnTo>
                          <a:pt x="126" y="49"/>
                        </a:lnTo>
                        <a:lnTo>
                          <a:pt x="35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72" name="Freeform 264"/>
                  <p:cNvSpPr>
                    <a:spLocks/>
                  </p:cNvSpPr>
                  <p:nvPr/>
                </p:nvSpPr>
                <p:spPr bwMode="auto">
                  <a:xfrm>
                    <a:off x="1381" y="2590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10 w 144"/>
                      <a:gd name="T5" fmla="*/ 30 h 49"/>
                      <a:gd name="T6" fmla="*/ 144 w 144"/>
                      <a:gd name="T7" fmla="*/ 22 h 49"/>
                      <a:gd name="T8" fmla="*/ 126 w 144"/>
                      <a:gd name="T9" fmla="*/ 49 h 49"/>
                      <a:gd name="T10" fmla="*/ 35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10" y="30"/>
                        </a:lnTo>
                        <a:lnTo>
                          <a:pt x="144" y="22"/>
                        </a:lnTo>
                        <a:lnTo>
                          <a:pt x="126" y="49"/>
                        </a:lnTo>
                        <a:lnTo>
                          <a:pt x="35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73" name="Freeform 265"/>
                  <p:cNvSpPr>
                    <a:spLocks/>
                  </p:cNvSpPr>
                  <p:nvPr/>
                </p:nvSpPr>
                <p:spPr bwMode="auto">
                  <a:xfrm>
                    <a:off x="1525" y="2655"/>
                    <a:ext cx="144" cy="49"/>
                  </a:xfrm>
                  <a:custGeom>
                    <a:avLst/>
                    <a:gdLst>
                      <a:gd name="T0" fmla="*/ 144 w 144"/>
                      <a:gd name="T1" fmla="*/ 39 h 49"/>
                      <a:gd name="T2" fmla="*/ 112 w 144"/>
                      <a:gd name="T3" fmla="*/ 49 h 49"/>
                      <a:gd name="T4" fmla="*/ 38 w 144"/>
                      <a:gd name="T5" fmla="*/ 17 h 49"/>
                      <a:gd name="T6" fmla="*/ 0 w 144"/>
                      <a:gd name="T7" fmla="*/ 28 h 49"/>
                      <a:gd name="T8" fmla="*/ 19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9 h 49"/>
                      <a:gd name="T14" fmla="*/ 144 w 144"/>
                      <a:gd name="T15" fmla="*/ 39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9"/>
                        </a:moveTo>
                        <a:lnTo>
                          <a:pt x="112" y="49"/>
                        </a:lnTo>
                        <a:lnTo>
                          <a:pt x="38" y="17"/>
                        </a:lnTo>
                        <a:lnTo>
                          <a:pt x="0" y="28"/>
                        </a:lnTo>
                        <a:lnTo>
                          <a:pt x="19" y="0"/>
                        </a:lnTo>
                        <a:lnTo>
                          <a:pt x="112" y="0"/>
                        </a:lnTo>
                        <a:lnTo>
                          <a:pt x="72" y="9"/>
                        </a:lnTo>
                        <a:lnTo>
                          <a:pt x="144" y="3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74" name="Freeform 266"/>
                  <p:cNvSpPr>
                    <a:spLocks/>
                  </p:cNvSpPr>
                  <p:nvPr/>
                </p:nvSpPr>
                <p:spPr bwMode="auto">
                  <a:xfrm>
                    <a:off x="1525" y="2655"/>
                    <a:ext cx="144" cy="49"/>
                  </a:xfrm>
                  <a:custGeom>
                    <a:avLst/>
                    <a:gdLst>
                      <a:gd name="T0" fmla="*/ 144 w 144"/>
                      <a:gd name="T1" fmla="*/ 39 h 49"/>
                      <a:gd name="T2" fmla="*/ 112 w 144"/>
                      <a:gd name="T3" fmla="*/ 49 h 49"/>
                      <a:gd name="T4" fmla="*/ 38 w 144"/>
                      <a:gd name="T5" fmla="*/ 17 h 49"/>
                      <a:gd name="T6" fmla="*/ 0 w 144"/>
                      <a:gd name="T7" fmla="*/ 28 h 49"/>
                      <a:gd name="T8" fmla="*/ 19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9 h 49"/>
                      <a:gd name="T14" fmla="*/ 144 w 144"/>
                      <a:gd name="T15" fmla="*/ 39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9"/>
                        </a:moveTo>
                        <a:lnTo>
                          <a:pt x="112" y="49"/>
                        </a:lnTo>
                        <a:lnTo>
                          <a:pt x="38" y="17"/>
                        </a:lnTo>
                        <a:lnTo>
                          <a:pt x="0" y="28"/>
                        </a:lnTo>
                        <a:lnTo>
                          <a:pt x="19" y="0"/>
                        </a:lnTo>
                        <a:lnTo>
                          <a:pt x="112" y="0"/>
                        </a:lnTo>
                        <a:lnTo>
                          <a:pt x="72" y="9"/>
                        </a:lnTo>
                        <a:lnTo>
                          <a:pt x="144" y="3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sp>
            <p:nvSpPr>
              <p:cNvPr id="163" name="Line 267"/>
              <p:cNvSpPr>
                <a:spLocks noChangeShapeType="1"/>
              </p:cNvSpPr>
              <p:nvPr/>
            </p:nvSpPr>
            <p:spPr bwMode="auto">
              <a:xfrm>
                <a:off x="1304" y="2645"/>
                <a:ext cx="1" cy="108"/>
              </a:xfrm>
              <a:prstGeom prst="line">
                <a:avLst/>
              </a:prstGeom>
              <a:noFill/>
              <a:ln w="4763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64" name="Line 268"/>
              <p:cNvSpPr>
                <a:spLocks noChangeShapeType="1"/>
              </p:cNvSpPr>
              <p:nvPr/>
            </p:nvSpPr>
            <p:spPr bwMode="auto">
              <a:xfrm>
                <a:off x="1741" y="2645"/>
                <a:ext cx="1" cy="108"/>
              </a:xfrm>
              <a:prstGeom prst="line">
                <a:avLst/>
              </a:prstGeom>
              <a:noFill/>
              <a:ln w="4763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61" name="Group 269"/>
            <p:cNvGrpSpPr>
              <a:grpSpLocks/>
            </p:cNvGrpSpPr>
            <p:nvPr/>
          </p:nvGrpSpPr>
          <p:grpSpPr bwMode="auto">
            <a:xfrm>
              <a:off x="5126038" y="4386263"/>
              <a:ext cx="649287" cy="384175"/>
              <a:chOff x="3488" y="2569"/>
              <a:chExt cx="439" cy="262"/>
            </a:xfrm>
          </p:grpSpPr>
          <p:sp>
            <p:nvSpPr>
              <p:cNvPr id="133" name="Oval 270"/>
              <p:cNvSpPr>
                <a:spLocks noChangeArrowheads="1"/>
              </p:cNvSpPr>
              <p:nvPr/>
            </p:nvSpPr>
            <p:spPr bwMode="auto">
              <a:xfrm>
                <a:off x="3489" y="2678"/>
                <a:ext cx="438" cy="153"/>
              </a:xfrm>
              <a:prstGeom prst="ellipse">
                <a:avLst/>
              </a:prstGeom>
              <a:solidFill>
                <a:srgbClr val="0078AA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4" name="Rectangle 271"/>
              <p:cNvSpPr>
                <a:spLocks noChangeArrowheads="1"/>
              </p:cNvSpPr>
              <p:nvPr/>
            </p:nvSpPr>
            <p:spPr bwMode="auto">
              <a:xfrm>
                <a:off x="3488" y="2647"/>
                <a:ext cx="437" cy="109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5" name="Rectangle 272"/>
              <p:cNvSpPr>
                <a:spLocks noChangeArrowheads="1"/>
              </p:cNvSpPr>
              <p:nvPr/>
            </p:nvSpPr>
            <p:spPr bwMode="auto">
              <a:xfrm>
                <a:off x="3488" y="2647"/>
                <a:ext cx="437" cy="109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6" name="Oval 273"/>
              <p:cNvSpPr>
                <a:spLocks noChangeArrowheads="1"/>
              </p:cNvSpPr>
              <p:nvPr/>
            </p:nvSpPr>
            <p:spPr bwMode="auto">
              <a:xfrm>
                <a:off x="3489" y="2569"/>
                <a:ext cx="438" cy="153"/>
              </a:xfrm>
              <a:prstGeom prst="ellipse">
                <a:avLst/>
              </a:prstGeom>
              <a:solidFill>
                <a:srgbClr val="00B4FF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137" name="Group 274"/>
              <p:cNvGrpSpPr>
                <a:grpSpLocks/>
              </p:cNvGrpSpPr>
              <p:nvPr/>
            </p:nvGrpSpPr>
            <p:grpSpPr bwMode="auto">
              <a:xfrm>
                <a:off x="3555" y="2587"/>
                <a:ext cx="304" cy="117"/>
                <a:chOff x="3555" y="2587"/>
                <a:chExt cx="304" cy="117"/>
              </a:xfrm>
            </p:grpSpPr>
            <p:grpSp>
              <p:nvGrpSpPr>
                <p:cNvPr id="140" name="Group 275"/>
                <p:cNvGrpSpPr>
                  <a:grpSpLocks/>
                </p:cNvGrpSpPr>
                <p:nvPr/>
              </p:nvGrpSpPr>
              <p:grpSpPr bwMode="auto">
                <a:xfrm>
                  <a:off x="3555" y="2587"/>
                  <a:ext cx="301" cy="115"/>
                  <a:chOff x="3555" y="2587"/>
                  <a:chExt cx="301" cy="115"/>
                </a:xfrm>
              </p:grpSpPr>
              <p:sp>
                <p:nvSpPr>
                  <p:cNvPr id="150" name="Freeform 276"/>
                  <p:cNvSpPr>
                    <a:spLocks/>
                  </p:cNvSpPr>
                  <p:nvPr/>
                </p:nvSpPr>
                <p:spPr bwMode="auto">
                  <a:xfrm>
                    <a:off x="3712" y="2590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5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5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1" name="Freeform 277"/>
                  <p:cNvSpPr>
                    <a:spLocks/>
                  </p:cNvSpPr>
                  <p:nvPr/>
                </p:nvSpPr>
                <p:spPr bwMode="auto">
                  <a:xfrm>
                    <a:off x="3712" y="2590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5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5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2" name="Freeform 278"/>
                  <p:cNvSpPr>
                    <a:spLocks/>
                  </p:cNvSpPr>
                  <p:nvPr/>
                </p:nvSpPr>
                <p:spPr bwMode="auto">
                  <a:xfrm>
                    <a:off x="3555" y="2647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7 w 144"/>
                      <a:gd name="T5" fmla="*/ 33 h 52"/>
                      <a:gd name="T6" fmla="*/ 0 w 144"/>
                      <a:gd name="T7" fmla="*/ 22 h 52"/>
                      <a:gd name="T8" fmla="*/ 18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7" y="33"/>
                        </a:lnTo>
                        <a:lnTo>
                          <a:pt x="0" y="22"/>
                        </a:lnTo>
                        <a:lnTo>
                          <a:pt x="18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3" name="Freeform 279"/>
                  <p:cNvSpPr>
                    <a:spLocks/>
                  </p:cNvSpPr>
                  <p:nvPr/>
                </p:nvSpPr>
                <p:spPr bwMode="auto">
                  <a:xfrm>
                    <a:off x="3555" y="2647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7 w 144"/>
                      <a:gd name="T5" fmla="*/ 33 h 52"/>
                      <a:gd name="T6" fmla="*/ 0 w 144"/>
                      <a:gd name="T7" fmla="*/ 22 h 52"/>
                      <a:gd name="T8" fmla="*/ 18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7" y="33"/>
                        </a:lnTo>
                        <a:lnTo>
                          <a:pt x="0" y="22"/>
                        </a:lnTo>
                        <a:lnTo>
                          <a:pt x="18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4" name="Freeform 280"/>
                  <p:cNvSpPr>
                    <a:spLocks/>
                  </p:cNvSpPr>
                  <p:nvPr/>
                </p:nvSpPr>
                <p:spPr bwMode="auto">
                  <a:xfrm>
                    <a:off x="3563" y="2587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09 w 144"/>
                      <a:gd name="T5" fmla="*/ 30 h 49"/>
                      <a:gd name="T6" fmla="*/ 144 w 144"/>
                      <a:gd name="T7" fmla="*/ 22 h 49"/>
                      <a:gd name="T8" fmla="*/ 125 w 144"/>
                      <a:gd name="T9" fmla="*/ 49 h 49"/>
                      <a:gd name="T10" fmla="*/ 34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09" y="30"/>
                        </a:lnTo>
                        <a:lnTo>
                          <a:pt x="144" y="22"/>
                        </a:lnTo>
                        <a:lnTo>
                          <a:pt x="125" y="49"/>
                        </a:lnTo>
                        <a:lnTo>
                          <a:pt x="34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5" name="Freeform 281"/>
                  <p:cNvSpPr>
                    <a:spLocks/>
                  </p:cNvSpPr>
                  <p:nvPr/>
                </p:nvSpPr>
                <p:spPr bwMode="auto">
                  <a:xfrm>
                    <a:off x="3563" y="2587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09 w 144"/>
                      <a:gd name="T5" fmla="*/ 30 h 49"/>
                      <a:gd name="T6" fmla="*/ 144 w 144"/>
                      <a:gd name="T7" fmla="*/ 22 h 49"/>
                      <a:gd name="T8" fmla="*/ 125 w 144"/>
                      <a:gd name="T9" fmla="*/ 49 h 49"/>
                      <a:gd name="T10" fmla="*/ 34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09" y="30"/>
                        </a:lnTo>
                        <a:lnTo>
                          <a:pt x="144" y="22"/>
                        </a:lnTo>
                        <a:lnTo>
                          <a:pt x="125" y="49"/>
                        </a:lnTo>
                        <a:lnTo>
                          <a:pt x="34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6" name="Freeform 282"/>
                  <p:cNvSpPr>
                    <a:spLocks/>
                  </p:cNvSpPr>
                  <p:nvPr/>
                </p:nvSpPr>
                <p:spPr bwMode="auto">
                  <a:xfrm>
                    <a:off x="3707" y="2653"/>
                    <a:ext cx="144" cy="49"/>
                  </a:xfrm>
                  <a:custGeom>
                    <a:avLst/>
                    <a:gdLst>
                      <a:gd name="T0" fmla="*/ 144 w 144"/>
                      <a:gd name="T1" fmla="*/ 38 h 49"/>
                      <a:gd name="T2" fmla="*/ 112 w 144"/>
                      <a:gd name="T3" fmla="*/ 49 h 49"/>
                      <a:gd name="T4" fmla="*/ 37 w 144"/>
                      <a:gd name="T5" fmla="*/ 16 h 49"/>
                      <a:gd name="T6" fmla="*/ 0 w 144"/>
                      <a:gd name="T7" fmla="*/ 27 h 49"/>
                      <a:gd name="T8" fmla="*/ 18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8 h 49"/>
                      <a:gd name="T14" fmla="*/ 144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8"/>
                        </a:moveTo>
                        <a:lnTo>
                          <a:pt x="112" y="49"/>
                        </a:lnTo>
                        <a:lnTo>
                          <a:pt x="37" y="16"/>
                        </a:lnTo>
                        <a:lnTo>
                          <a:pt x="0" y="27"/>
                        </a:lnTo>
                        <a:lnTo>
                          <a:pt x="18" y="0"/>
                        </a:lnTo>
                        <a:lnTo>
                          <a:pt x="112" y="0"/>
                        </a:lnTo>
                        <a:lnTo>
                          <a:pt x="72" y="8"/>
                        </a:lnTo>
                        <a:lnTo>
                          <a:pt x="144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57" name="Freeform 283"/>
                  <p:cNvSpPr>
                    <a:spLocks/>
                  </p:cNvSpPr>
                  <p:nvPr/>
                </p:nvSpPr>
                <p:spPr bwMode="auto">
                  <a:xfrm>
                    <a:off x="3707" y="2653"/>
                    <a:ext cx="144" cy="49"/>
                  </a:xfrm>
                  <a:custGeom>
                    <a:avLst/>
                    <a:gdLst>
                      <a:gd name="T0" fmla="*/ 144 w 144"/>
                      <a:gd name="T1" fmla="*/ 38 h 49"/>
                      <a:gd name="T2" fmla="*/ 112 w 144"/>
                      <a:gd name="T3" fmla="*/ 49 h 49"/>
                      <a:gd name="T4" fmla="*/ 37 w 144"/>
                      <a:gd name="T5" fmla="*/ 16 h 49"/>
                      <a:gd name="T6" fmla="*/ 0 w 144"/>
                      <a:gd name="T7" fmla="*/ 27 h 49"/>
                      <a:gd name="T8" fmla="*/ 18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8 h 49"/>
                      <a:gd name="T14" fmla="*/ 144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8"/>
                        </a:moveTo>
                        <a:lnTo>
                          <a:pt x="112" y="49"/>
                        </a:lnTo>
                        <a:lnTo>
                          <a:pt x="37" y="16"/>
                        </a:lnTo>
                        <a:lnTo>
                          <a:pt x="0" y="27"/>
                        </a:lnTo>
                        <a:lnTo>
                          <a:pt x="18" y="0"/>
                        </a:lnTo>
                        <a:lnTo>
                          <a:pt x="112" y="0"/>
                        </a:lnTo>
                        <a:lnTo>
                          <a:pt x="72" y="8"/>
                        </a:lnTo>
                        <a:lnTo>
                          <a:pt x="144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141" name="Group 284"/>
                <p:cNvGrpSpPr>
                  <a:grpSpLocks/>
                </p:cNvGrpSpPr>
                <p:nvPr/>
              </p:nvGrpSpPr>
              <p:grpSpPr bwMode="auto">
                <a:xfrm>
                  <a:off x="3557" y="2590"/>
                  <a:ext cx="302" cy="114"/>
                  <a:chOff x="3557" y="2590"/>
                  <a:chExt cx="302" cy="114"/>
                </a:xfrm>
              </p:grpSpPr>
              <p:sp>
                <p:nvSpPr>
                  <p:cNvPr id="142" name="Freeform 285"/>
                  <p:cNvSpPr>
                    <a:spLocks/>
                  </p:cNvSpPr>
                  <p:nvPr/>
                </p:nvSpPr>
                <p:spPr bwMode="auto">
                  <a:xfrm>
                    <a:off x="3715" y="2593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4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4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43" name="Freeform 286"/>
                  <p:cNvSpPr>
                    <a:spLocks/>
                  </p:cNvSpPr>
                  <p:nvPr/>
                </p:nvSpPr>
                <p:spPr bwMode="auto">
                  <a:xfrm>
                    <a:off x="3715" y="2593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4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4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44" name="Freeform 287"/>
                  <p:cNvSpPr>
                    <a:spLocks/>
                  </p:cNvSpPr>
                  <p:nvPr/>
                </p:nvSpPr>
                <p:spPr bwMode="auto">
                  <a:xfrm>
                    <a:off x="3557" y="2650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8 w 144"/>
                      <a:gd name="T5" fmla="*/ 33 h 52"/>
                      <a:gd name="T6" fmla="*/ 0 w 144"/>
                      <a:gd name="T7" fmla="*/ 22 h 52"/>
                      <a:gd name="T8" fmla="*/ 19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8" y="33"/>
                        </a:lnTo>
                        <a:lnTo>
                          <a:pt x="0" y="22"/>
                        </a:lnTo>
                        <a:lnTo>
                          <a:pt x="19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45" name="Freeform 288"/>
                  <p:cNvSpPr>
                    <a:spLocks/>
                  </p:cNvSpPr>
                  <p:nvPr/>
                </p:nvSpPr>
                <p:spPr bwMode="auto">
                  <a:xfrm>
                    <a:off x="3557" y="2650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8 w 144"/>
                      <a:gd name="T5" fmla="*/ 33 h 52"/>
                      <a:gd name="T6" fmla="*/ 0 w 144"/>
                      <a:gd name="T7" fmla="*/ 22 h 52"/>
                      <a:gd name="T8" fmla="*/ 19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8" y="33"/>
                        </a:lnTo>
                        <a:lnTo>
                          <a:pt x="0" y="22"/>
                        </a:lnTo>
                        <a:lnTo>
                          <a:pt x="19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46" name="Freeform 289"/>
                  <p:cNvSpPr>
                    <a:spLocks/>
                  </p:cNvSpPr>
                  <p:nvPr/>
                </p:nvSpPr>
                <p:spPr bwMode="auto">
                  <a:xfrm>
                    <a:off x="3565" y="2590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10 w 144"/>
                      <a:gd name="T5" fmla="*/ 30 h 49"/>
                      <a:gd name="T6" fmla="*/ 144 w 144"/>
                      <a:gd name="T7" fmla="*/ 22 h 49"/>
                      <a:gd name="T8" fmla="*/ 126 w 144"/>
                      <a:gd name="T9" fmla="*/ 49 h 49"/>
                      <a:gd name="T10" fmla="*/ 35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10" y="30"/>
                        </a:lnTo>
                        <a:lnTo>
                          <a:pt x="144" y="22"/>
                        </a:lnTo>
                        <a:lnTo>
                          <a:pt x="126" y="49"/>
                        </a:lnTo>
                        <a:lnTo>
                          <a:pt x="35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47" name="Freeform 290"/>
                  <p:cNvSpPr>
                    <a:spLocks/>
                  </p:cNvSpPr>
                  <p:nvPr/>
                </p:nvSpPr>
                <p:spPr bwMode="auto">
                  <a:xfrm>
                    <a:off x="3565" y="2590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10 w 144"/>
                      <a:gd name="T5" fmla="*/ 30 h 49"/>
                      <a:gd name="T6" fmla="*/ 144 w 144"/>
                      <a:gd name="T7" fmla="*/ 22 h 49"/>
                      <a:gd name="T8" fmla="*/ 126 w 144"/>
                      <a:gd name="T9" fmla="*/ 49 h 49"/>
                      <a:gd name="T10" fmla="*/ 35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10" y="30"/>
                        </a:lnTo>
                        <a:lnTo>
                          <a:pt x="144" y="22"/>
                        </a:lnTo>
                        <a:lnTo>
                          <a:pt x="126" y="49"/>
                        </a:lnTo>
                        <a:lnTo>
                          <a:pt x="35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48" name="Freeform 291"/>
                  <p:cNvSpPr>
                    <a:spLocks/>
                  </p:cNvSpPr>
                  <p:nvPr/>
                </p:nvSpPr>
                <p:spPr bwMode="auto">
                  <a:xfrm>
                    <a:off x="3709" y="2655"/>
                    <a:ext cx="144" cy="49"/>
                  </a:xfrm>
                  <a:custGeom>
                    <a:avLst/>
                    <a:gdLst>
                      <a:gd name="T0" fmla="*/ 144 w 144"/>
                      <a:gd name="T1" fmla="*/ 39 h 49"/>
                      <a:gd name="T2" fmla="*/ 112 w 144"/>
                      <a:gd name="T3" fmla="*/ 49 h 49"/>
                      <a:gd name="T4" fmla="*/ 38 w 144"/>
                      <a:gd name="T5" fmla="*/ 17 h 49"/>
                      <a:gd name="T6" fmla="*/ 0 w 144"/>
                      <a:gd name="T7" fmla="*/ 28 h 49"/>
                      <a:gd name="T8" fmla="*/ 19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9 h 49"/>
                      <a:gd name="T14" fmla="*/ 144 w 144"/>
                      <a:gd name="T15" fmla="*/ 39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9"/>
                        </a:moveTo>
                        <a:lnTo>
                          <a:pt x="112" y="49"/>
                        </a:lnTo>
                        <a:lnTo>
                          <a:pt x="38" y="17"/>
                        </a:lnTo>
                        <a:lnTo>
                          <a:pt x="0" y="28"/>
                        </a:lnTo>
                        <a:lnTo>
                          <a:pt x="19" y="0"/>
                        </a:lnTo>
                        <a:lnTo>
                          <a:pt x="112" y="0"/>
                        </a:lnTo>
                        <a:lnTo>
                          <a:pt x="72" y="9"/>
                        </a:lnTo>
                        <a:lnTo>
                          <a:pt x="144" y="3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49" name="Freeform 292"/>
                  <p:cNvSpPr>
                    <a:spLocks/>
                  </p:cNvSpPr>
                  <p:nvPr/>
                </p:nvSpPr>
                <p:spPr bwMode="auto">
                  <a:xfrm>
                    <a:off x="3709" y="2655"/>
                    <a:ext cx="144" cy="49"/>
                  </a:xfrm>
                  <a:custGeom>
                    <a:avLst/>
                    <a:gdLst>
                      <a:gd name="T0" fmla="*/ 144 w 144"/>
                      <a:gd name="T1" fmla="*/ 39 h 49"/>
                      <a:gd name="T2" fmla="*/ 112 w 144"/>
                      <a:gd name="T3" fmla="*/ 49 h 49"/>
                      <a:gd name="T4" fmla="*/ 38 w 144"/>
                      <a:gd name="T5" fmla="*/ 17 h 49"/>
                      <a:gd name="T6" fmla="*/ 0 w 144"/>
                      <a:gd name="T7" fmla="*/ 28 h 49"/>
                      <a:gd name="T8" fmla="*/ 19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9 h 49"/>
                      <a:gd name="T14" fmla="*/ 144 w 144"/>
                      <a:gd name="T15" fmla="*/ 39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9"/>
                        </a:moveTo>
                        <a:lnTo>
                          <a:pt x="112" y="49"/>
                        </a:lnTo>
                        <a:lnTo>
                          <a:pt x="38" y="17"/>
                        </a:lnTo>
                        <a:lnTo>
                          <a:pt x="0" y="28"/>
                        </a:lnTo>
                        <a:lnTo>
                          <a:pt x="19" y="0"/>
                        </a:lnTo>
                        <a:lnTo>
                          <a:pt x="112" y="0"/>
                        </a:lnTo>
                        <a:lnTo>
                          <a:pt x="72" y="9"/>
                        </a:lnTo>
                        <a:lnTo>
                          <a:pt x="144" y="3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8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sp>
            <p:nvSpPr>
              <p:cNvPr id="138" name="Line 293"/>
              <p:cNvSpPr>
                <a:spLocks noChangeShapeType="1"/>
              </p:cNvSpPr>
              <p:nvPr/>
            </p:nvSpPr>
            <p:spPr bwMode="auto">
              <a:xfrm>
                <a:off x="3488" y="2645"/>
                <a:ext cx="1" cy="108"/>
              </a:xfrm>
              <a:prstGeom prst="line">
                <a:avLst/>
              </a:prstGeom>
              <a:noFill/>
              <a:ln w="4763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9" name="Line 294"/>
              <p:cNvSpPr>
                <a:spLocks noChangeShapeType="1"/>
              </p:cNvSpPr>
              <p:nvPr/>
            </p:nvSpPr>
            <p:spPr bwMode="auto">
              <a:xfrm>
                <a:off x="3925" y="2645"/>
                <a:ext cx="1" cy="108"/>
              </a:xfrm>
              <a:prstGeom prst="line">
                <a:avLst/>
              </a:prstGeom>
              <a:noFill/>
              <a:ln w="4763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62" name="Oval 295"/>
            <p:cNvSpPr>
              <a:spLocks noChangeArrowheads="1"/>
            </p:cNvSpPr>
            <p:nvPr/>
          </p:nvSpPr>
          <p:spPr bwMode="auto">
            <a:xfrm>
              <a:off x="3179763" y="4589463"/>
              <a:ext cx="93662" cy="93662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3" name="Oval 296"/>
            <p:cNvSpPr>
              <a:spLocks noChangeArrowheads="1"/>
            </p:cNvSpPr>
            <p:nvPr/>
          </p:nvSpPr>
          <p:spPr bwMode="auto">
            <a:xfrm>
              <a:off x="4845050" y="4583113"/>
              <a:ext cx="92075" cy="90487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4" name="Oval 297"/>
            <p:cNvSpPr>
              <a:spLocks noChangeArrowheads="1"/>
            </p:cNvSpPr>
            <p:nvPr/>
          </p:nvSpPr>
          <p:spPr bwMode="auto">
            <a:xfrm>
              <a:off x="5256213" y="4227513"/>
              <a:ext cx="93662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5" name="Oval 298"/>
            <p:cNvSpPr>
              <a:spLocks noChangeArrowheads="1"/>
            </p:cNvSpPr>
            <p:nvPr/>
          </p:nvSpPr>
          <p:spPr bwMode="auto">
            <a:xfrm>
              <a:off x="4376738" y="3055938"/>
              <a:ext cx="93662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6" name="Oval 299"/>
            <p:cNvSpPr>
              <a:spLocks noChangeArrowheads="1"/>
            </p:cNvSpPr>
            <p:nvPr/>
          </p:nvSpPr>
          <p:spPr bwMode="auto">
            <a:xfrm>
              <a:off x="2717800" y="4114800"/>
              <a:ext cx="93663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7" name="Oval 300"/>
            <p:cNvSpPr>
              <a:spLocks noChangeArrowheads="1"/>
            </p:cNvSpPr>
            <p:nvPr/>
          </p:nvSpPr>
          <p:spPr bwMode="auto">
            <a:xfrm>
              <a:off x="3708400" y="3079750"/>
              <a:ext cx="90488" cy="90488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8" name="Rectangle 301"/>
            <p:cNvSpPr>
              <a:spLocks noChangeArrowheads="1"/>
            </p:cNvSpPr>
            <p:nvPr/>
          </p:nvSpPr>
          <p:spPr bwMode="auto">
            <a:xfrm>
              <a:off x="4548188" y="2724150"/>
              <a:ext cx="1009650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9" name="Rectangle 302"/>
            <p:cNvSpPr>
              <a:spLocks noChangeArrowheads="1"/>
            </p:cNvSpPr>
            <p:nvPr/>
          </p:nvSpPr>
          <p:spPr bwMode="auto">
            <a:xfrm>
              <a:off x="4510797" y="2934900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222.1.6.1</a:t>
              </a:r>
            </a:p>
          </p:txBody>
        </p:sp>
        <p:sp>
          <p:nvSpPr>
            <p:cNvPr id="70" name="Rectangle 303"/>
            <p:cNvSpPr>
              <a:spLocks noChangeArrowheads="1"/>
            </p:cNvSpPr>
            <p:nvPr/>
          </p:nvSpPr>
          <p:spPr bwMode="auto">
            <a:xfrm>
              <a:off x="2636838" y="2868613"/>
              <a:ext cx="1006475" cy="354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1" name="Rectangle 304"/>
            <p:cNvSpPr>
              <a:spLocks noChangeArrowheads="1"/>
            </p:cNvSpPr>
            <p:nvPr/>
          </p:nvSpPr>
          <p:spPr bwMode="auto">
            <a:xfrm>
              <a:off x="2816978" y="2989282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222.1.5.1</a:t>
              </a:r>
            </a:p>
          </p:txBody>
        </p:sp>
        <p:sp>
          <p:nvSpPr>
            <p:cNvPr id="72" name="Rectangle 305"/>
            <p:cNvSpPr>
              <a:spLocks noChangeArrowheads="1"/>
            </p:cNvSpPr>
            <p:nvPr/>
          </p:nvSpPr>
          <p:spPr bwMode="auto">
            <a:xfrm>
              <a:off x="1900238" y="3525838"/>
              <a:ext cx="1009650" cy="354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3" name="Rectangle 306"/>
            <p:cNvSpPr>
              <a:spLocks noChangeArrowheads="1"/>
            </p:cNvSpPr>
            <p:nvPr/>
          </p:nvSpPr>
          <p:spPr bwMode="auto">
            <a:xfrm>
              <a:off x="1929001" y="3862000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222.1.5.2</a:t>
              </a:r>
            </a:p>
          </p:txBody>
        </p:sp>
        <p:sp>
          <p:nvSpPr>
            <p:cNvPr id="74" name="Rectangle 307"/>
            <p:cNvSpPr>
              <a:spLocks noChangeArrowheads="1"/>
            </p:cNvSpPr>
            <p:nvPr/>
          </p:nvSpPr>
          <p:spPr bwMode="auto">
            <a:xfrm>
              <a:off x="5235575" y="3394075"/>
              <a:ext cx="1008063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5" name="Rectangle 308"/>
            <p:cNvSpPr>
              <a:spLocks noChangeArrowheads="1"/>
            </p:cNvSpPr>
            <p:nvPr/>
          </p:nvSpPr>
          <p:spPr bwMode="auto">
            <a:xfrm>
              <a:off x="5267675" y="3923984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222.1.6.2</a:t>
              </a:r>
            </a:p>
          </p:txBody>
        </p:sp>
        <p:sp>
          <p:nvSpPr>
            <p:cNvPr id="76" name="Rectangle 309"/>
            <p:cNvSpPr>
              <a:spLocks noChangeArrowheads="1"/>
            </p:cNvSpPr>
            <p:nvPr/>
          </p:nvSpPr>
          <p:spPr bwMode="auto">
            <a:xfrm>
              <a:off x="4689475" y="4278313"/>
              <a:ext cx="100965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7" name="Rectangle 310"/>
            <p:cNvSpPr>
              <a:spLocks noChangeArrowheads="1"/>
            </p:cNvSpPr>
            <p:nvPr/>
          </p:nvSpPr>
          <p:spPr bwMode="auto">
            <a:xfrm>
              <a:off x="4543425" y="4730750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222.1.4.1</a:t>
              </a:r>
            </a:p>
          </p:txBody>
        </p:sp>
        <p:sp>
          <p:nvSpPr>
            <p:cNvPr id="78" name="Rectangle 311"/>
            <p:cNvSpPr>
              <a:spLocks noChangeArrowheads="1"/>
            </p:cNvSpPr>
            <p:nvPr/>
          </p:nvSpPr>
          <p:spPr bwMode="auto">
            <a:xfrm>
              <a:off x="2913063" y="4278313"/>
              <a:ext cx="1006475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9" name="Rectangle 312"/>
            <p:cNvSpPr>
              <a:spLocks noChangeArrowheads="1"/>
            </p:cNvSpPr>
            <p:nvPr/>
          </p:nvSpPr>
          <p:spPr bwMode="auto">
            <a:xfrm>
              <a:off x="3000375" y="4713288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222.1.4.2</a:t>
              </a:r>
            </a:p>
          </p:txBody>
        </p:sp>
        <p:sp>
          <p:nvSpPr>
            <p:cNvPr id="80" name="Rectangle 313"/>
            <p:cNvSpPr>
              <a:spLocks noChangeArrowheads="1"/>
            </p:cNvSpPr>
            <p:nvPr/>
          </p:nvSpPr>
          <p:spPr bwMode="auto">
            <a:xfrm>
              <a:off x="381000" y="3013075"/>
              <a:ext cx="1008063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1" name="Rectangle 314"/>
            <p:cNvSpPr>
              <a:spLocks noChangeArrowheads="1"/>
            </p:cNvSpPr>
            <p:nvPr/>
          </p:nvSpPr>
          <p:spPr bwMode="auto">
            <a:xfrm>
              <a:off x="381000" y="3074988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222.1.3.3</a:t>
              </a:r>
            </a:p>
          </p:txBody>
        </p:sp>
        <p:sp>
          <p:nvSpPr>
            <p:cNvPr id="82" name="Rectangle 315"/>
            <p:cNvSpPr>
              <a:spLocks noChangeArrowheads="1"/>
            </p:cNvSpPr>
            <p:nvPr/>
          </p:nvSpPr>
          <p:spPr bwMode="auto">
            <a:xfrm>
              <a:off x="1460500" y="4341813"/>
              <a:ext cx="1008063" cy="354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3" name="Rectangle 316"/>
            <p:cNvSpPr>
              <a:spLocks noChangeArrowheads="1"/>
            </p:cNvSpPr>
            <p:nvPr/>
          </p:nvSpPr>
          <p:spPr bwMode="auto">
            <a:xfrm>
              <a:off x="1618085" y="4688144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222.1.3.2</a:t>
              </a:r>
            </a:p>
          </p:txBody>
        </p:sp>
        <p:sp>
          <p:nvSpPr>
            <p:cNvPr id="84" name="Rectangle 317"/>
            <p:cNvSpPr>
              <a:spLocks noChangeArrowheads="1"/>
            </p:cNvSpPr>
            <p:nvPr/>
          </p:nvSpPr>
          <p:spPr bwMode="auto">
            <a:xfrm>
              <a:off x="381000" y="4121150"/>
              <a:ext cx="1008063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5" name="Rectangle 318"/>
            <p:cNvSpPr>
              <a:spLocks noChangeArrowheads="1"/>
            </p:cNvSpPr>
            <p:nvPr/>
          </p:nvSpPr>
          <p:spPr bwMode="auto">
            <a:xfrm>
              <a:off x="381000" y="4183063"/>
              <a:ext cx="875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222.1.3.1</a:t>
              </a:r>
            </a:p>
          </p:txBody>
        </p:sp>
        <p:sp>
          <p:nvSpPr>
            <p:cNvPr id="86" name="Oval 319"/>
            <p:cNvSpPr>
              <a:spLocks noChangeArrowheads="1"/>
            </p:cNvSpPr>
            <p:nvPr/>
          </p:nvSpPr>
          <p:spPr bwMode="auto">
            <a:xfrm>
              <a:off x="1317625" y="3998913"/>
              <a:ext cx="93663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7" name="Oval 320"/>
            <p:cNvSpPr>
              <a:spLocks noChangeArrowheads="1"/>
            </p:cNvSpPr>
            <p:nvPr/>
          </p:nvSpPr>
          <p:spPr bwMode="auto">
            <a:xfrm>
              <a:off x="1309688" y="2890838"/>
              <a:ext cx="93662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8" name="Oval 321"/>
            <p:cNvSpPr>
              <a:spLocks noChangeArrowheads="1"/>
            </p:cNvSpPr>
            <p:nvPr/>
          </p:nvSpPr>
          <p:spPr bwMode="auto">
            <a:xfrm>
              <a:off x="2011363" y="4537075"/>
              <a:ext cx="92075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9" name="Rectangle 322"/>
            <p:cNvSpPr>
              <a:spLocks noChangeArrowheads="1"/>
            </p:cNvSpPr>
            <p:nvPr/>
          </p:nvSpPr>
          <p:spPr bwMode="auto">
            <a:xfrm>
              <a:off x="2535238" y="4398963"/>
              <a:ext cx="414337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0" name="Rectangle 323"/>
            <p:cNvSpPr>
              <a:spLocks noChangeArrowheads="1"/>
            </p:cNvSpPr>
            <p:nvPr/>
          </p:nvSpPr>
          <p:spPr bwMode="auto">
            <a:xfrm>
              <a:off x="2879073" y="4213324"/>
              <a:ext cx="2308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2000" b="1" baseline="-25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kumimoji="1" lang="en-US" altLang="zh-CN" sz="2000" baseline="-25000" dirty="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1" name="Rectangle 324"/>
            <p:cNvSpPr>
              <a:spLocks noChangeArrowheads="1"/>
            </p:cNvSpPr>
            <p:nvPr/>
          </p:nvSpPr>
          <p:spPr bwMode="auto">
            <a:xfrm>
              <a:off x="5805488" y="4340225"/>
              <a:ext cx="414337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2" name="Rectangle 325"/>
            <p:cNvSpPr>
              <a:spLocks noChangeArrowheads="1"/>
            </p:cNvSpPr>
            <p:nvPr/>
          </p:nvSpPr>
          <p:spPr bwMode="auto">
            <a:xfrm>
              <a:off x="4933151" y="4187329"/>
              <a:ext cx="2308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2000" b="1" baseline="-25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2000" baseline="-25000" dirty="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3" name="Rectangle 326"/>
            <p:cNvSpPr>
              <a:spLocks noChangeArrowheads="1"/>
            </p:cNvSpPr>
            <p:nvPr/>
          </p:nvSpPr>
          <p:spPr bwMode="auto">
            <a:xfrm>
              <a:off x="1501775" y="3022600"/>
              <a:ext cx="898525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4" name="Rectangle 327"/>
            <p:cNvSpPr>
              <a:spLocks noChangeArrowheads="1"/>
            </p:cNvSpPr>
            <p:nvPr/>
          </p:nvSpPr>
          <p:spPr bwMode="auto">
            <a:xfrm>
              <a:off x="1592263" y="3079750"/>
              <a:ext cx="8560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222.1.3.</a:t>
              </a:r>
              <a:endParaRPr kumimoji="1" lang="en-US" altLang="zh-CN" sz="2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5" name="Rectangle 328"/>
            <p:cNvSpPr>
              <a:spLocks noChangeArrowheads="1"/>
            </p:cNvSpPr>
            <p:nvPr/>
          </p:nvSpPr>
          <p:spPr bwMode="auto">
            <a:xfrm>
              <a:off x="1535113" y="2725738"/>
              <a:ext cx="71755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6" name="Rectangle 329"/>
            <p:cNvSpPr>
              <a:spLocks noChangeArrowheads="1"/>
            </p:cNvSpPr>
            <p:nvPr/>
          </p:nvSpPr>
          <p:spPr bwMode="auto">
            <a:xfrm>
              <a:off x="1622425" y="2782888"/>
              <a:ext cx="51937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LAN</a:t>
              </a:r>
              <a:r>
                <a:rPr kumimoji="1" lang="en-US" altLang="zh-CN" sz="2000" b="1" baseline="-2500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kumimoji="1" lang="en-US" altLang="zh-CN" sz="2000" baseline="-25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7" name="Rectangle 330"/>
            <p:cNvSpPr>
              <a:spLocks noChangeArrowheads="1"/>
            </p:cNvSpPr>
            <p:nvPr/>
          </p:nvSpPr>
          <p:spPr bwMode="auto">
            <a:xfrm>
              <a:off x="3959225" y="3816350"/>
              <a:ext cx="415925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8" name="Rectangle 331"/>
            <p:cNvSpPr>
              <a:spLocks noChangeArrowheads="1"/>
            </p:cNvSpPr>
            <p:nvPr/>
          </p:nvSpPr>
          <p:spPr bwMode="auto">
            <a:xfrm>
              <a:off x="4916488" y="3086100"/>
              <a:ext cx="414337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9" name="Rectangle 332"/>
            <p:cNvSpPr>
              <a:spLocks noChangeArrowheads="1"/>
            </p:cNvSpPr>
            <p:nvPr/>
          </p:nvSpPr>
          <p:spPr bwMode="auto">
            <a:xfrm>
              <a:off x="4914900" y="3292475"/>
              <a:ext cx="2548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</a:t>
              </a:r>
              <a:r>
                <a:rPr kumimoji="1" lang="en-US" altLang="zh-CN" sz="2000" b="1" baseline="-2500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kumimoji="1" lang="en-US" altLang="zh-CN" sz="2000" baseline="-25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0" name="Rectangle 333"/>
            <p:cNvSpPr>
              <a:spLocks noChangeArrowheads="1"/>
            </p:cNvSpPr>
            <p:nvPr/>
          </p:nvSpPr>
          <p:spPr bwMode="auto">
            <a:xfrm>
              <a:off x="3298825" y="3451225"/>
              <a:ext cx="41275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1" name="Rectangle 334"/>
            <p:cNvSpPr>
              <a:spLocks noChangeArrowheads="1"/>
            </p:cNvSpPr>
            <p:nvPr/>
          </p:nvSpPr>
          <p:spPr bwMode="auto">
            <a:xfrm>
              <a:off x="3214688" y="3714750"/>
              <a:ext cx="2548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</a:t>
              </a:r>
              <a:r>
                <a:rPr kumimoji="1" lang="en-US" altLang="zh-CN" sz="2000" b="1" baseline="-2500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2000" baseline="-25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2" name="Rectangle 335"/>
            <p:cNvSpPr>
              <a:spLocks noChangeArrowheads="1"/>
            </p:cNvSpPr>
            <p:nvPr/>
          </p:nvSpPr>
          <p:spPr bwMode="auto">
            <a:xfrm>
              <a:off x="3832225" y="4222750"/>
              <a:ext cx="8560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222.1.4.</a:t>
              </a:r>
              <a:endParaRPr kumimoji="1" lang="en-US" altLang="zh-CN" sz="2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3" name="Rectangle 336"/>
            <p:cNvSpPr>
              <a:spLocks noChangeArrowheads="1"/>
            </p:cNvSpPr>
            <p:nvPr/>
          </p:nvSpPr>
          <p:spPr bwMode="auto">
            <a:xfrm>
              <a:off x="3592513" y="3451225"/>
              <a:ext cx="898525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Rectangle 337"/>
            <p:cNvSpPr>
              <a:spLocks noChangeArrowheads="1"/>
            </p:cNvSpPr>
            <p:nvPr/>
          </p:nvSpPr>
          <p:spPr bwMode="auto">
            <a:xfrm>
              <a:off x="3548063" y="3714750"/>
              <a:ext cx="8560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222.1.5.</a:t>
              </a:r>
              <a:endParaRPr kumimoji="1" lang="en-US" altLang="zh-CN" sz="2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5" name="Rectangle 338"/>
            <p:cNvSpPr>
              <a:spLocks noChangeArrowheads="1"/>
            </p:cNvSpPr>
            <p:nvPr/>
          </p:nvSpPr>
          <p:spPr bwMode="auto">
            <a:xfrm>
              <a:off x="5210175" y="3101975"/>
              <a:ext cx="898525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Rectangle 339"/>
            <p:cNvSpPr>
              <a:spLocks noChangeArrowheads="1"/>
            </p:cNvSpPr>
            <p:nvPr/>
          </p:nvSpPr>
          <p:spPr bwMode="auto">
            <a:xfrm>
              <a:off x="5243513" y="3308350"/>
              <a:ext cx="8560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222.1.6.</a:t>
              </a:r>
              <a:endParaRPr kumimoji="1" lang="en-US" altLang="zh-CN" sz="2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7" name="Line 340"/>
            <p:cNvSpPr>
              <a:spLocks noChangeShapeType="1"/>
            </p:cNvSpPr>
            <p:nvPr/>
          </p:nvSpPr>
          <p:spPr bwMode="auto">
            <a:xfrm>
              <a:off x="1512888" y="2590800"/>
              <a:ext cx="0" cy="21796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8" name="Rectangle 341"/>
            <p:cNvSpPr>
              <a:spLocks noChangeArrowheads="1"/>
            </p:cNvSpPr>
            <p:nvPr/>
          </p:nvSpPr>
          <p:spPr bwMode="auto">
            <a:xfrm>
              <a:off x="3498850" y="4206875"/>
              <a:ext cx="2548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</a:t>
              </a:r>
              <a:r>
                <a:rPr kumimoji="1" lang="en-US" altLang="zh-CN" sz="2000" b="1" baseline="-2500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2000" baseline="-25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09" name="Picture 342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6663" y="4937125"/>
              <a:ext cx="5810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10" name="Line 343"/>
            <p:cNvSpPr>
              <a:spLocks noChangeShapeType="1"/>
            </p:cNvSpPr>
            <p:nvPr/>
          </p:nvSpPr>
          <p:spPr bwMode="auto">
            <a:xfrm>
              <a:off x="7677150" y="2662238"/>
              <a:ext cx="0" cy="26717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1" name="Line 344"/>
            <p:cNvSpPr>
              <a:spLocks noChangeShapeType="1"/>
            </p:cNvSpPr>
            <p:nvPr/>
          </p:nvSpPr>
          <p:spPr bwMode="auto">
            <a:xfrm rot="-5400000">
              <a:off x="4276725" y="4270375"/>
              <a:ext cx="0" cy="22669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2" name="Line 345"/>
            <p:cNvSpPr>
              <a:spLocks noChangeShapeType="1"/>
            </p:cNvSpPr>
            <p:nvPr/>
          </p:nvSpPr>
          <p:spPr bwMode="auto">
            <a:xfrm>
              <a:off x="5694363" y="4559300"/>
              <a:ext cx="19827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3" name="Oval 346"/>
            <p:cNvSpPr>
              <a:spLocks noChangeArrowheads="1"/>
            </p:cNvSpPr>
            <p:nvPr/>
          </p:nvSpPr>
          <p:spPr bwMode="auto">
            <a:xfrm>
              <a:off x="5907088" y="4489450"/>
              <a:ext cx="119062" cy="119063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4" name="Rectangle 347"/>
            <p:cNvSpPr>
              <a:spLocks noChangeArrowheads="1"/>
            </p:cNvSpPr>
            <p:nvPr/>
          </p:nvSpPr>
          <p:spPr bwMode="auto">
            <a:xfrm>
              <a:off x="6900863" y="3292475"/>
              <a:ext cx="51937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LAN</a:t>
              </a:r>
              <a:r>
                <a:rPr kumimoji="1" lang="en-US" altLang="zh-CN" sz="2000" b="1" baseline="-2500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2000" baseline="-25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5" name="Rectangle 348"/>
            <p:cNvSpPr>
              <a:spLocks noChangeArrowheads="1"/>
            </p:cNvSpPr>
            <p:nvPr/>
          </p:nvSpPr>
          <p:spPr bwMode="auto">
            <a:xfrm>
              <a:off x="2417763" y="2022475"/>
              <a:ext cx="51937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LAN</a:t>
              </a:r>
              <a:r>
                <a:rPr kumimoji="1" lang="en-US" altLang="zh-CN" sz="2000" b="1" baseline="-2500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2000" baseline="-25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6" name="Line 349"/>
            <p:cNvSpPr>
              <a:spLocks noChangeShapeType="1"/>
            </p:cNvSpPr>
            <p:nvPr/>
          </p:nvSpPr>
          <p:spPr bwMode="auto">
            <a:xfrm rot="-5400000">
              <a:off x="5056982" y="142081"/>
              <a:ext cx="0" cy="3967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7" name="Rectangle 351"/>
            <p:cNvSpPr>
              <a:spLocks noChangeArrowheads="1"/>
            </p:cNvSpPr>
            <p:nvPr/>
          </p:nvSpPr>
          <p:spPr bwMode="auto">
            <a:xfrm>
              <a:off x="1825725" y="5231646"/>
              <a:ext cx="9233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互联网</a:t>
              </a:r>
            </a:p>
          </p:txBody>
        </p:sp>
        <p:sp>
          <p:nvSpPr>
            <p:cNvPr id="118" name="Line 353"/>
            <p:cNvSpPr>
              <a:spLocks noChangeShapeType="1"/>
            </p:cNvSpPr>
            <p:nvPr/>
          </p:nvSpPr>
          <p:spPr bwMode="auto">
            <a:xfrm>
              <a:off x="3378200" y="1347788"/>
              <a:ext cx="0" cy="777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9" name="Oval 354"/>
            <p:cNvSpPr>
              <a:spLocks noChangeArrowheads="1"/>
            </p:cNvSpPr>
            <p:nvPr/>
          </p:nvSpPr>
          <p:spPr bwMode="auto">
            <a:xfrm>
              <a:off x="3322638" y="1730375"/>
              <a:ext cx="93662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0" name="Line 382"/>
            <p:cNvSpPr>
              <a:spLocks noChangeShapeType="1"/>
            </p:cNvSpPr>
            <p:nvPr/>
          </p:nvSpPr>
          <p:spPr bwMode="auto">
            <a:xfrm>
              <a:off x="6467475" y="1347788"/>
              <a:ext cx="0" cy="777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1" name="Line 383"/>
            <p:cNvSpPr>
              <a:spLocks noChangeShapeType="1"/>
            </p:cNvSpPr>
            <p:nvPr/>
          </p:nvSpPr>
          <p:spPr bwMode="auto">
            <a:xfrm>
              <a:off x="4922838" y="1333500"/>
              <a:ext cx="0" cy="779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2" name="Oval 384"/>
            <p:cNvSpPr>
              <a:spLocks noChangeArrowheads="1"/>
            </p:cNvSpPr>
            <p:nvPr/>
          </p:nvSpPr>
          <p:spPr bwMode="auto">
            <a:xfrm>
              <a:off x="4878388" y="1744663"/>
              <a:ext cx="92075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3" name="Oval 412"/>
            <p:cNvSpPr>
              <a:spLocks noChangeArrowheads="1"/>
            </p:cNvSpPr>
            <p:nvPr/>
          </p:nvSpPr>
          <p:spPr bwMode="auto">
            <a:xfrm>
              <a:off x="6423025" y="1744663"/>
              <a:ext cx="93663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24" name="Picture 3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2261" y="970977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5" name="Picture 3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9508" y="976907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6" name="Picture 3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9825" y="965293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7" name="Picture 3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801" y="2562097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" name="Picture 3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386" y="3646359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9" name="Picture 3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86" y="6023426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" name="Picture 3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4305" y="6033389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" name="Picture 3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1612" y="3783893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2" name="Picture 3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6860" y="2647280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3" name="文本框 212"/>
          <p:cNvSpPr txBox="1"/>
          <p:nvPr/>
        </p:nvSpPr>
        <p:spPr>
          <a:xfrm>
            <a:off x="326231" y="6208540"/>
            <a:ext cx="8293513" cy="542132"/>
          </a:xfrm>
          <a:prstGeom prst="rect">
            <a:avLst/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 anchorCtr="0"/>
          <a:lstStyle>
            <a:defPPr>
              <a:defRPr lang="zh-CN"/>
            </a:defPPr>
            <a:lvl1pPr indent="-1800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620100" lvl="1" indent="-342900">
              <a:lnSpc>
                <a:spcPct val="150000"/>
              </a:lnSpc>
              <a:buFont typeface="Wingdings 3" panose="05040102010807070707" pitchFamily="18" charset="2"/>
              <a:buChar char="4"/>
              <a:defRPr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在同一</a:t>
            </a:r>
            <a:r>
              <a:rPr lang="zh-CN" altLang="en-US" dirty="0" smtClean="0"/>
              <a:t>个网络上</a:t>
            </a:r>
            <a:r>
              <a:rPr lang="zh-CN" altLang="en-US" dirty="0"/>
              <a:t>的主机或路由器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IP </a:t>
            </a:r>
            <a:r>
              <a:rPr lang="zh-CN" altLang="en-US" dirty="0"/>
              <a:t>地址中的网络号必须是一样</a:t>
            </a:r>
            <a:r>
              <a:rPr lang="zh-CN" altLang="en-US" dirty="0" smtClean="0"/>
              <a:t>的</a:t>
            </a:r>
          </a:p>
        </p:txBody>
      </p:sp>
      <p:sp>
        <p:nvSpPr>
          <p:cNvPr id="220" name="Line 442"/>
          <p:cNvSpPr>
            <a:spLocks noChangeShapeType="1"/>
          </p:cNvSpPr>
          <p:nvPr/>
        </p:nvSpPr>
        <p:spPr bwMode="auto">
          <a:xfrm>
            <a:off x="7810246" y="3154571"/>
            <a:ext cx="108945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1" name="Line 442"/>
          <p:cNvSpPr>
            <a:spLocks noChangeShapeType="1"/>
          </p:cNvSpPr>
          <p:nvPr/>
        </p:nvSpPr>
        <p:spPr bwMode="auto">
          <a:xfrm>
            <a:off x="7825581" y="4321384"/>
            <a:ext cx="108945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2" name="Line 442"/>
          <p:cNvSpPr>
            <a:spLocks noChangeShapeType="1"/>
          </p:cNvSpPr>
          <p:nvPr/>
        </p:nvSpPr>
        <p:spPr bwMode="auto">
          <a:xfrm>
            <a:off x="4915694" y="5746260"/>
            <a:ext cx="108945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3" name="Line 442"/>
          <p:cNvSpPr>
            <a:spLocks noChangeShapeType="1"/>
          </p:cNvSpPr>
          <p:nvPr/>
        </p:nvSpPr>
        <p:spPr bwMode="auto">
          <a:xfrm>
            <a:off x="3637449" y="5711753"/>
            <a:ext cx="108945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4" name="Line 442"/>
          <p:cNvSpPr>
            <a:spLocks noChangeShapeType="1"/>
          </p:cNvSpPr>
          <p:nvPr/>
        </p:nvSpPr>
        <p:spPr bwMode="auto">
          <a:xfrm>
            <a:off x="5852319" y="4197377"/>
            <a:ext cx="108945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5" name="Line 442"/>
          <p:cNvSpPr>
            <a:spLocks noChangeShapeType="1"/>
          </p:cNvSpPr>
          <p:nvPr/>
        </p:nvSpPr>
        <p:spPr bwMode="auto">
          <a:xfrm>
            <a:off x="1480344" y="4678014"/>
            <a:ext cx="108945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6" name="Line 442"/>
          <p:cNvSpPr>
            <a:spLocks noChangeShapeType="1"/>
          </p:cNvSpPr>
          <p:nvPr/>
        </p:nvSpPr>
        <p:spPr bwMode="auto">
          <a:xfrm>
            <a:off x="254039" y="3083134"/>
            <a:ext cx="108945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7" name="Line 442"/>
          <p:cNvSpPr>
            <a:spLocks noChangeShapeType="1"/>
          </p:cNvSpPr>
          <p:nvPr/>
        </p:nvSpPr>
        <p:spPr bwMode="auto">
          <a:xfrm>
            <a:off x="254039" y="4151548"/>
            <a:ext cx="108945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" name="椭圆 228"/>
          <p:cNvSpPr/>
          <p:nvPr/>
        </p:nvSpPr>
        <p:spPr>
          <a:xfrm>
            <a:off x="6464442" y="2911684"/>
            <a:ext cx="1291432" cy="74678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>
            <a:off x="1301006" y="2453366"/>
            <a:ext cx="1291432" cy="74678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Line 442"/>
          <p:cNvSpPr>
            <a:spLocks noChangeShapeType="1"/>
          </p:cNvSpPr>
          <p:nvPr/>
        </p:nvSpPr>
        <p:spPr bwMode="auto">
          <a:xfrm>
            <a:off x="3366573" y="1404821"/>
            <a:ext cx="108945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2" name="Line 442"/>
          <p:cNvSpPr>
            <a:spLocks noChangeShapeType="1"/>
          </p:cNvSpPr>
          <p:nvPr/>
        </p:nvSpPr>
        <p:spPr bwMode="auto">
          <a:xfrm>
            <a:off x="4907497" y="1443246"/>
            <a:ext cx="108945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3" name="Line 442"/>
          <p:cNvSpPr>
            <a:spLocks noChangeShapeType="1"/>
          </p:cNvSpPr>
          <p:nvPr/>
        </p:nvSpPr>
        <p:spPr bwMode="auto">
          <a:xfrm>
            <a:off x="6466251" y="1443246"/>
            <a:ext cx="108945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4" name="椭圆 233"/>
          <p:cNvSpPr/>
          <p:nvPr/>
        </p:nvSpPr>
        <p:spPr>
          <a:xfrm>
            <a:off x="1966399" y="1654403"/>
            <a:ext cx="1291432" cy="74678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Line 442"/>
          <p:cNvSpPr>
            <a:spLocks noChangeShapeType="1"/>
          </p:cNvSpPr>
          <p:nvPr/>
        </p:nvSpPr>
        <p:spPr bwMode="auto">
          <a:xfrm>
            <a:off x="4139262" y="2273462"/>
            <a:ext cx="108945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094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5" presetClass="emph" presetSubtype="0" repeatCount="indefinite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5" presetClass="emph" presetSubtype="0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4" presetClass="emph" presetSubtype="0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5" presetClass="emph" presetSubtype="0" repeatCount="indefinite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mph" presetSubtype="0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2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5" presetClass="emph" presetSubtype="0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4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5" presetClass="emph" presetSubtype="0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6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4" presetClass="emph" presetSubtype="0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78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35" presetClass="emph" presetSubtype="0" repeatCount="indefinite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19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35" presetClass="emph" presetSubtype="0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1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35" presetClass="emph" presetSubtype="0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3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35" presetClass="emph" presetSubtype="0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5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35" presetClass="emph" presetSubtype="0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4" presetClass="emph" presetSubtype="0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29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0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220" grpId="0" animBg="1"/>
      <p:bldP spid="220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5" grpId="2" animBg="1"/>
      <p:bldP spid="226" grpId="0" animBg="1"/>
      <p:bldP spid="226" grpId="1" animBg="1"/>
      <p:bldP spid="226" grpId="2" animBg="1"/>
      <p:bldP spid="227" grpId="0" animBg="1"/>
      <p:bldP spid="227" grpId="1" animBg="1"/>
      <p:bldP spid="227" grpId="2" animBg="1"/>
      <p:bldP spid="229" grpId="0" animBg="1"/>
      <p:bldP spid="229" grpId="1" animBg="1"/>
      <p:bldP spid="230" grpId="0" animBg="1"/>
      <p:bldP spid="230" grpId="1" animBg="1"/>
      <p:bldP spid="230" grpId="2" animBg="1"/>
      <p:bldP spid="231" grpId="0" animBg="1"/>
      <p:bldP spid="231" grpId="1" animBg="1"/>
      <p:bldP spid="231" grpId="2" animBg="1"/>
      <p:bldP spid="232" grpId="0" animBg="1"/>
      <p:bldP spid="232" grpId="1" animBg="1"/>
      <p:bldP spid="232" grpId="2" animBg="1"/>
      <p:bldP spid="233" grpId="0" animBg="1"/>
      <p:bldP spid="233" grpId="1" animBg="1"/>
      <p:bldP spid="233" grpId="2" animBg="1"/>
      <p:bldP spid="234" grpId="0" animBg="1"/>
      <p:bldP spid="234" grpId="1" animBg="1"/>
      <p:bldP spid="234" grpId="2" animBg="1"/>
      <p:bldP spid="235" grpId="0" animBg="1"/>
      <p:bldP spid="235" grpId="1" animBg="1"/>
      <p:bldP spid="235" grpId="2" animBg="1"/>
    </p:bld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AutoShape 350"/>
          <p:cNvSpPr>
            <a:spLocks noChangeArrowheads="1"/>
          </p:cNvSpPr>
          <p:nvPr/>
        </p:nvSpPr>
        <p:spPr bwMode="auto">
          <a:xfrm>
            <a:off x="1296194" y="1506746"/>
            <a:ext cx="6521450" cy="3902075"/>
          </a:xfrm>
          <a:prstGeom prst="roundRect">
            <a:avLst>
              <a:gd name="adj" fmla="val 19163"/>
            </a:avLst>
          </a:prstGeom>
          <a:solidFill>
            <a:srgbClr val="CCECFF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3001169" y="2251284"/>
            <a:ext cx="4789487" cy="3170237"/>
          </a:xfrm>
          <a:custGeom>
            <a:avLst/>
            <a:gdLst>
              <a:gd name="T0" fmla="*/ 2890513 w 3246"/>
              <a:gd name="T1" fmla="*/ 2023680 h 2165"/>
              <a:gd name="T2" fmla="*/ 3240207 w 3246"/>
              <a:gd name="T3" fmla="*/ 1632709 h 2165"/>
              <a:gd name="T4" fmla="*/ 3443827 w 3246"/>
              <a:gd name="T5" fmla="*/ 1254916 h 2165"/>
              <a:gd name="T6" fmla="*/ 3650398 w 3246"/>
              <a:gd name="T7" fmla="*/ 626726 h 2165"/>
              <a:gd name="T8" fmla="*/ 3666628 w 3246"/>
              <a:gd name="T9" fmla="*/ 581332 h 2165"/>
              <a:gd name="T10" fmla="*/ 3693187 w 3246"/>
              <a:gd name="T11" fmla="*/ 465651 h 2165"/>
              <a:gd name="T12" fmla="*/ 3724173 w 3246"/>
              <a:gd name="T13" fmla="*/ 352899 h 2165"/>
              <a:gd name="T14" fmla="*/ 3746305 w 3246"/>
              <a:gd name="T15" fmla="*/ 310434 h 2165"/>
              <a:gd name="T16" fmla="*/ 3772865 w 3246"/>
              <a:gd name="T17" fmla="*/ 279684 h 2165"/>
              <a:gd name="T18" fmla="*/ 3834836 w 3246"/>
              <a:gd name="T19" fmla="*/ 248933 h 2165"/>
              <a:gd name="T20" fmla="*/ 3880576 w 3246"/>
              <a:gd name="T21" fmla="*/ 225504 h 2165"/>
              <a:gd name="T22" fmla="*/ 3945499 w 3246"/>
              <a:gd name="T23" fmla="*/ 191825 h 2165"/>
              <a:gd name="T24" fmla="*/ 3997141 w 3246"/>
              <a:gd name="T25" fmla="*/ 161074 h 2165"/>
              <a:gd name="T26" fmla="*/ 4060588 w 3246"/>
              <a:gd name="T27" fmla="*/ 115681 h 2165"/>
              <a:gd name="T28" fmla="*/ 4082720 w 3246"/>
              <a:gd name="T29" fmla="*/ 109823 h 2165"/>
              <a:gd name="T30" fmla="*/ 4159447 w 3246"/>
              <a:gd name="T31" fmla="*/ 76144 h 2165"/>
              <a:gd name="T32" fmla="*/ 4247977 w 3246"/>
              <a:gd name="T33" fmla="*/ 39536 h 2165"/>
              <a:gd name="T34" fmla="*/ 4327654 w 3246"/>
              <a:gd name="T35" fmla="*/ 19036 h 2165"/>
              <a:gd name="T36" fmla="*/ 4355689 w 3246"/>
              <a:gd name="T37" fmla="*/ 19036 h 2165"/>
              <a:gd name="T38" fmla="*/ 4386674 w 3246"/>
              <a:gd name="T39" fmla="*/ 8786 h 2165"/>
              <a:gd name="T40" fmla="*/ 4481107 w 3246"/>
              <a:gd name="T41" fmla="*/ 0 h 2165"/>
              <a:gd name="T42" fmla="*/ 4588818 w 3246"/>
              <a:gd name="T43" fmla="*/ 5857 h 2165"/>
              <a:gd name="T44" fmla="*/ 4655216 w 3246"/>
              <a:gd name="T45" fmla="*/ 21965 h 2165"/>
              <a:gd name="T46" fmla="*/ 4689153 w 3246"/>
              <a:gd name="T47" fmla="*/ 36608 h 2165"/>
              <a:gd name="T48" fmla="*/ 4708334 w 3246"/>
              <a:gd name="T49" fmla="*/ 82002 h 2165"/>
              <a:gd name="T50" fmla="*/ 4737844 w 3246"/>
              <a:gd name="T51" fmla="*/ 169860 h 2165"/>
              <a:gd name="T52" fmla="*/ 4780634 w 3246"/>
              <a:gd name="T53" fmla="*/ 402686 h 2165"/>
              <a:gd name="T54" fmla="*/ 4780634 w 3246"/>
              <a:gd name="T55" fmla="*/ 519831 h 2165"/>
              <a:gd name="T56" fmla="*/ 4789487 w 3246"/>
              <a:gd name="T57" fmla="*/ 692620 h 2165"/>
              <a:gd name="T58" fmla="*/ 4771781 w 3246"/>
              <a:gd name="T59" fmla="*/ 1149485 h 2165"/>
              <a:gd name="T60" fmla="*/ 4765879 w 3246"/>
              <a:gd name="T61" fmla="*/ 1468706 h 2165"/>
              <a:gd name="T62" fmla="*/ 4768830 w 3246"/>
              <a:gd name="T63" fmla="*/ 1613673 h 2165"/>
              <a:gd name="T64" fmla="*/ 4754075 w 3246"/>
              <a:gd name="T65" fmla="*/ 1799640 h 2165"/>
              <a:gd name="T66" fmla="*/ 4754075 w 3246"/>
              <a:gd name="T67" fmla="*/ 2098360 h 2165"/>
              <a:gd name="T68" fmla="*/ 4745222 w 3246"/>
              <a:gd name="T69" fmla="*/ 2590369 h 2165"/>
              <a:gd name="T70" fmla="*/ 4479631 w 3246"/>
              <a:gd name="T71" fmla="*/ 2897875 h 2165"/>
              <a:gd name="T72" fmla="*/ 3948450 w 3246"/>
              <a:gd name="T73" fmla="*/ 2924232 h 2165"/>
              <a:gd name="T74" fmla="*/ 2770997 w 3246"/>
              <a:gd name="T75" fmla="*/ 2985734 h 2165"/>
              <a:gd name="T76" fmla="*/ 1521245 w 3246"/>
              <a:gd name="T77" fmla="*/ 3133629 h 2165"/>
              <a:gd name="T78" fmla="*/ 973833 w 3246"/>
              <a:gd name="T79" fmla="*/ 3099950 h 2165"/>
              <a:gd name="T80" fmla="*/ 327562 w 3246"/>
              <a:gd name="T81" fmla="*/ 3117522 h 2165"/>
              <a:gd name="T82" fmla="*/ 0 w 3246"/>
              <a:gd name="T83" fmla="*/ 2906661 h 2165"/>
              <a:gd name="T84" fmla="*/ 53118 w 3246"/>
              <a:gd name="T85" fmla="*/ 2713371 h 2165"/>
              <a:gd name="T86" fmla="*/ 752507 w 3246"/>
              <a:gd name="T87" fmla="*/ 2634299 h 2165"/>
              <a:gd name="T88" fmla="*/ 1531573 w 3246"/>
              <a:gd name="T89" fmla="*/ 2590369 h 2165"/>
              <a:gd name="T90" fmla="*/ 2638202 w 3246"/>
              <a:gd name="T91" fmla="*/ 2334114 h 2165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3246" h="2165">
                <a:moveTo>
                  <a:pt x="1926" y="1499"/>
                </a:moveTo>
                <a:lnTo>
                  <a:pt x="1959" y="1382"/>
                </a:lnTo>
                <a:lnTo>
                  <a:pt x="2016" y="1319"/>
                </a:lnTo>
                <a:lnTo>
                  <a:pt x="2196" y="1115"/>
                </a:lnTo>
                <a:lnTo>
                  <a:pt x="2256" y="1025"/>
                </a:lnTo>
                <a:lnTo>
                  <a:pt x="2334" y="857"/>
                </a:lnTo>
                <a:lnTo>
                  <a:pt x="2424" y="635"/>
                </a:lnTo>
                <a:lnTo>
                  <a:pt x="2474" y="428"/>
                </a:lnTo>
                <a:lnTo>
                  <a:pt x="2478" y="413"/>
                </a:lnTo>
                <a:lnTo>
                  <a:pt x="2485" y="397"/>
                </a:lnTo>
                <a:lnTo>
                  <a:pt x="2493" y="359"/>
                </a:lnTo>
                <a:lnTo>
                  <a:pt x="2503" y="318"/>
                </a:lnTo>
                <a:lnTo>
                  <a:pt x="2514" y="278"/>
                </a:lnTo>
                <a:lnTo>
                  <a:pt x="2524" y="241"/>
                </a:lnTo>
                <a:lnTo>
                  <a:pt x="2532" y="224"/>
                </a:lnTo>
                <a:lnTo>
                  <a:pt x="2539" y="212"/>
                </a:lnTo>
                <a:lnTo>
                  <a:pt x="2547" y="199"/>
                </a:lnTo>
                <a:lnTo>
                  <a:pt x="2557" y="191"/>
                </a:lnTo>
                <a:lnTo>
                  <a:pt x="2580" y="179"/>
                </a:lnTo>
                <a:lnTo>
                  <a:pt x="2599" y="170"/>
                </a:lnTo>
                <a:lnTo>
                  <a:pt x="2615" y="160"/>
                </a:lnTo>
                <a:lnTo>
                  <a:pt x="2630" y="154"/>
                </a:lnTo>
                <a:lnTo>
                  <a:pt x="2655" y="141"/>
                </a:lnTo>
                <a:lnTo>
                  <a:pt x="2674" y="131"/>
                </a:lnTo>
                <a:lnTo>
                  <a:pt x="2690" y="121"/>
                </a:lnTo>
                <a:lnTo>
                  <a:pt x="2709" y="110"/>
                </a:lnTo>
                <a:lnTo>
                  <a:pt x="2728" y="98"/>
                </a:lnTo>
                <a:lnTo>
                  <a:pt x="2752" y="79"/>
                </a:lnTo>
                <a:lnTo>
                  <a:pt x="2759" y="77"/>
                </a:lnTo>
                <a:lnTo>
                  <a:pt x="2767" y="75"/>
                </a:lnTo>
                <a:lnTo>
                  <a:pt x="2790" y="64"/>
                </a:lnTo>
                <a:lnTo>
                  <a:pt x="2819" y="52"/>
                </a:lnTo>
                <a:lnTo>
                  <a:pt x="2850" y="40"/>
                </a:lnTo>
                <a:lnTo>
                  <a:pt x="2879" y="27"/>
                </a:lnTo>
                <a:lnTo>
                  <a:pt x="2908" y="19"/>
                </a:lnTo>
                <a:lnTo>
                  <a:pt x="2933" y="13"/>
                </a:lnTo>
                <a:lnTo>
                  <a:pt x="2943" y="13"/>
                </a:lnTo>
                <a:lnTo>
                  <a:pt x="2952" y="13"/>
                </a:lnTo>
                <a:lnTo>
                  <a:pt x="2962" y="11"/>
                </a:lnTo>
                <a:lnTo>
                  <a:pt x="2973" y="6"/>
                </a:lnTo>
                <a:lnTo>
                  <a:pt x="3002" y="2"/>
                </a:lnTo>
                <a:lnTo>
                  <a:pt x="3037" y="0"/>
                </a:lnTo>
                <a:lnTo>
                  <a:pt x="3072" y="0"/>
                </a:lnTo>
                <a:lnTo>
                  <a:pt x="3110" y="4"/>
                </a:lnTo>
                <a:lnTo>
                  <a:pt x="3141" y="8"/>
                </a:lnTo>
                <a:lnTo>
                  <a:pt x="3155" y="15"/>
                </a:lnTo>
                <a:lnTo>
                  <a:pt x="3168" y="19"/>
                </a:lnTo>
                <a:lnTo>
                  <a:pt x="3178" y="25"/>
                </a:lnTo>
                <a:lnTo>
                  <a:pt x="3184" y="33"/>
                </a:lnTo>
                <a:lnTo>
                  <a:pt x="3191" y="56"/>
                </a:lnTo>
                <a:lnTo>
                  <a:pt x="3199" y="85"/>
                </a:lnTo>
                <a:lnTo>
                  <a:pt x="3211" y="116"/>
                </a:lnTo>
                <a:lnTo>
                  <a:pt x="3222" y="209"/>
                </a:lnTo>
                <a:lnTo>
                  <a:pt x="3240" y="275"/>
                </a:lnTo>
                <a:lnTo>
                  <a:pt x="3240" y="343"/>
                </a:lnTo>
                <a:lnTo>
                  <a:pt x="3240" y="355"/>
                </a:lnTo>
                <a:lnTo>
                  <a:pt x="3245" y="367"/>
                </a:lnTo>
                <a:lnTo>
                  <a:pt x="3246" y="473"/>
                </a:lnTo>
                <a:lnTo>
                  <a:pt x="3234" y="545"/>
                </a:lnTo>
                <a:lnTo>
                  <a:pt x="3234" y="785"/>
                </a:lnTo>
                <a:lnTo>
                  <a:pt x="3232" y="930"/>
                </a:lnTo>
                <a:lnTo>
                  <a:pt x="3230" y="1003"/>
                </a:lnTo>
                <a:lnTo>
                  <a:pt x="3232" y="1050"/>
                </a:lnTo>
                <a:lnTo>
                  <a:pt x="3232" y="1102"/>
                </a:lnTo>
                <a:lnTo>
                  <a:pt x="3234" y="1158"/>
                </a:lnTo>
                <a:lnTo>
                  <a:pt x="3222" y="1229"/>
                </a:lnTo>
                <a:lnTo>
                  <a:pt x="3222" y="1331"/>
                </a:lnTo>
                <a:lnTo>
                  <a:pt x="3222" y="1433"/>
                </a:lnTo>
                <a:lnTo>
                  <a:pt x="3222" y="1583"/>
                </a:lnTo>
                <a:lnTo>
                  <a:pt x="3216" y="1769"/>
                </a:lnTo>
                <a:lnTo>
                  <a:pt x="3156" y="1931"/>
                </a:lnTo>
                <a:lnTo>
                  <a:pt x="3036" y="1979"/>
                </a:lnTo>
                <a:lnTo>
                  <a:pt x="2886" y="1991"/>
                </a:lnTo>
                <a:lnTo>
                  <a:pt x="2676" y="1997"/>
                </a:lnTo>
                <a:lnTo>
                  <a:pt x="2454" y="2003"/>
                </a:lnTo>
                <a:lnTo>
                  <a:pt x="1878" y="2039"/>
                </a:lnTo>
                <a:lnTo>
                  <a:pt x="1236" y="2153"/>
                </a:lnTo>
                <a:lnTo>
                  <a:pt x="1031" y="2140"/>
                </a:lnTo>
                <a:lnTo>
                  <a:pt x="840" y="2129"/>
                </a:lnTo>
                <a:lnTo>
                  <a:pt x="660" y="2117"/>
                </a:lnTo>
                <a:lnTo>
                  <a:pt x="408" y="2165"/>
                </a:lnTo>
                <a:lnTo>
                  <a:pt x="222" y="2129"/>
                </a:lnTo>
                <a:lnTo>
                  <a:pt x="72" y="2057"/>
                </a:lnTo>
                <a:lnTo>
                  <a:pt x="0" y="1985"/>
                </a:lnTo>
                <a:lnTo>
                  <a:pt x="0" y="1907"/>
                </a:lnTo>
                <a:lnTo>
                  <a:pt x="36" y="1853"/>
                </a:lnTo>
                <a:lnTo>
                  <a:pt x="156" y="1811"/>
                </a:lnTo>
                <a:lnTo>
                  <a:pt x="510" y="1799"/>
                </a:lnTo>
                <a:lnTo>
                  <a:pt x="744" y="1787"/>
                </a:lnTo>
                <a:lnTo>
                  <a:pt x="1038" y="1769"/>
                </a:lnTo>
                <a:lnTo>
                  <a:pt x="1608" y="1703"/>
                </a:lnTo>
                <a:lnTo>
                  <a:pt x="1788" y="1594"/>
                </a:lnTo>
                <a:lnTo>
                  <a:pt x="1926" y="1499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4823619" y="5138946"/>
            <a:ext cx="0" cy="855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3585369" y="5116721"/>
            <a:ext cx="0" cy="852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5144294" y="4905584"/>
            <a:ext cx="2478087" cy="211137"/>
          </a:xfrm>
          <a:custGeom>
            <a:avLst/>
            <a:gdLst>
              <a:gd name="T0" fmla="*/ 0 w 1680"/>
              <a:gd name="T1" fmla="*/ 211137 h 192"/>
              <a:gd name="T2" fmla="*/ 0 w 1680"/>
              <a:gd name="T3" fmla="*/ 0 h 192"/>
              <a:gd name="T4" fmla="*/ 2478087 w 1680"/>
              <a:gd name="T5" fmla="*/ 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80" h="192">
                <a:moveTo>
                  <a:pt x="0" y="192"/>
                </a:moveTo>
                <a:lnTo>
                  <a:pt x="0" y="0"/>
                </a:lnTo>
                <a:lnTo>
                  <a:pt x="1680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3158331" y="4227721"/>
            <a:ext cx="1679575" cy="255588"/>
          </a:xfrm>
          <a:custGeom>
            <a:avLst/>
            <a:gdLst>
              <a:gd name="T0" fmla="*/ 66416 w 1138"/>
              <a:gd name="T1" fmla="*/ 30847 h 174"/>
              <a:gd name="T2" fmla="*/ 88554 w 1138"/>
              <a:gd name="T3" fmla="*/ 14689 h 174"/>
              <a:gd name="T4" fmla="*/ 113644 w 1138"/>
              <a:gd name="T5" fmla="*/ 5876 h 174"/>
              <a:gd name="T6" fmla="*/ 128403 w 1138"/>
              <a:gd name="T7" fmla="*/ 2938 h 174"/>
              <a:gd name="T8" fmla="*/ 146114 w 1138"/>
              <a:gd name="T9" fmla="*/ 0 h 174"/>
              <a:gd name="T10" fmla="*/ 171204 w 1138"/>
              <a:gd name="T11" fmla="*/ 0 h 174"/>
              <a:gd name="T12" fmla="*/ 202198 w 1138"/>
              <a:gd name="T13" fmla="*/ 0 h 174"/>
              <a:gd name="T14" fmla="*/ 236144 w 1138"/>
              <a:gd name="T15" fmla="*/ 0 h 174"/>
              <a:gd name="T16" fmla="*/ 278945 w 1138"/>
              <a:gd name="T17" fmla="*/ 2938 h 174"/>
              <a:gd name="T18" fmla="*/ 321746 w 1138"/>
              <a:gd name="T19" fmla="*/ 8813 h 174"/>
              <a:gd name="T20" fmla="*/ 370451 w 1138"/>
              <a:gd name="T21" fmla="*/ 11751 h 174"/>
              <a:gd name="T22" fmla="*/ 425059 w 1138"/>
              <a:gd name="T23" fmla="*/ 17627 h 174"/>
              <a:gd name="T24" fmla="*/ 478192 w 1138"/>
              <a:gd name="T25" fmla="*/ 23502 h 174"/>
              <a:gd name="T26" fmla="*/ 594788 w 1138"/>
              <a:gd name="T27" fmla="*/ 30847 h 174"/>
              <a:gd name="T28" fmla="*/ 652348 w 1138"/>
              <a:gd name="T29" fmla="*/ 30847 h 174"/>
              <a:gd name="T30" fmla="*/ 717288 w 1138"/>
              <a:gd name="T31" fmla="*/ 33785 h 174"/>
              <a:gd name="T32" fmla="*/ 848643 w 1138"/>
              <a:gd name="T33" fmla="*/ 33785 h 174"/>
              <a:gd name="T34" fmla="*/ 985902 w 1138"/>
              <a:gd name="T35" fmla="*/ 33785 h 174"/>
              <a:gd name="T36" fmla="*/ 1127588 w 1138"/>
              <a:gd name="T37" fmla="*/ 30847 h 174"/>
              <a:gd name="T38" fmla="*/ 1201383 w 1138"/>
              <a:gd name="T39" fmla="*/ 26440 h 174"/>
              <a:gd name="T40" fmla="*/ 1278130 w 1138"/>
              <a:gd name="T41" fmla="*/ 23502 h 174"/>
              <a:gd name="T42" fmla="*/ 1434575 w 1138"/>
              <a:gd name="T43" fmla="*/ 14689 h 174"/>
              <a:gd name="T44" fmla="*/ 1511322 w 1138"/>
              <a:gd name="T45" fmla="*/ 8813 h 174"/>
              <a:gd name="T46" fmla="*/ 1568882 w 1138"/>
              <a:gd name="T47" fmla="*/ 13220 h 174"/>
              <a:gd name="T48" fmla="*/ 1626443 w 1138"/>
              <a:gd name="T49" fmla="*/ 22033 h 174"/>
              <a:gd name="T50" fmla="*/ 1679575 w 1138"/>
              <a:gd name="T51" fmla="*/ 123387 h 174"/>
              <a:gd name="T52" fmla="*/ 1617587 w 1138"/>
              <a:gd name="T53" fmla="*/ 202708 h 174"/>
              <a:gd name="T54" fmla="*/ 1489184 w 1138"/>
              <a:gd name="T55" fmla="*/ 233555 h 174"/>
              <a:gd name="T56" fmla="*/ 1354877 w 1138"/>
              <a:gd name="T57" fmla="*/ 237961 h 174"/>
              <a:gd name="T58" fmla="*/ 1275178 w 1138"/>
              <a:gd name="T59" fmla="*/ 232086 h 174"/>
              <a:gd name="T60" fmla="*/ 1192528 w 1138"/>
              <a:gd name="T61" fmla="*/ 227679 h 174"/>
              <a:gd name="T62" fmla="*/ 1022799 w 1138"/>
              <a:gd name="T63" fmla="*/ 221803 h 174"/>
              <a:gd name="T64" fmla="*/ 943101 w 1138"/>
              <a:gd name="T65" fmla="*/ 218866 h 174"/>
              <a:gd name="T66" fmla="*/ 863402 w 1138"/>
              <a:gd name="T67" fmla="*/ 218866 h 174"/>
              <a:gd name="T68" fmla="*/ 783703 w 1138"/>
              <a:gd name="T69" fmla="*/ 221803 h 174"/>
              <a:gd name="T70" fmla="*/ 704005 w 1138"/>
              <a:gd name="T71" fmla="*/ 224741 h 174"/>
              <a:gd name="T72" fmla="*/ 621354 w 1138"/>
              <a:gd name="T73" fmla="*/ 232086 h 174"/>
              <a:gd name="T74" fmla="*/ 541656 w 1138"/>
              <a:gd name="T75" fmla="*/ 237961 h 174"/>
              <a:gd name="T76" fmla="*/ 467861 w 1138"/>
              <a:gd name="T77" fmla="*/ 243837 h 174"/>
              <a:gd name="T78" fmla="*/ 398493 w 1138"/>
              <a:gd name="T79" fmla="*/ 249712 h 174"/>
              <a:gd name="T80" fmla="*/ 333554 w 1138"/>
              <a:gd name="T81" fmla="*/ 252650 h 174"/>
              <a:gd name="T82" fmla="*/ 281897 w 1138"/>
              <a:gd name="T83" fmla="*/ 255588 h 174"/>
              <a:gd name="T84" fmla="*/ 239096 w 1138"/>
              <a:gd name="T85" fmla="*/ 255588 h 174"/>
              <a:gd name="T86" fmla="*/ 208102 w 1138"/>
              <a:gd name="T87" fmla="*/ 255588 h 174"/>
              <a:gd name="T88" fmla="*/ 183012 w 1138"/>
              <a:gd name="T89" fmla="*/ 252650 h 174"/>
              <a:gd name="T90" fmla="*/ 165301 w 1138"/>
              <a:gd name="T91" fmla="*/ 249712 h 174"/>
              <a:gd name="T92" fmla="*/ 153494 w 1138"/>
              <a:gd name="T93" fmla="*/ 246775 h 174"/>
              <a:gd name="T94" fmla="*/ 137259 w 1138"/>
              <a:gd name="T95" fmla="*/ 243837 h 174"/>
              <a:gd name="T96" fmla="*/ 125452 w 1138"/>
              <a:gd name="T97" fmla="*/ 237961 h 174"/>
              <a:gd name="T98" fmla="*/ 109217 w 1138"/>
              <a:gd name="T99" fmla="*/ 232086 h 174"/>
              <a:gd name="T100" fmla="*/ 73795 w 1138"/>
              <a:gd name="T101" fmla="*/ 215928 h 174"/>
              <a:gd name="T102" fmla="*/ 39849 w 1138"/>
              <a:gd name="T103" fmla="*/ 195363 h 174"/>
              <a:gd name="T104" fmla="*/ 23614 w 1138"/>
              <a:gd name="T105" fmla="*/ 182143 h 174"/>
              <a:gd name="T106" fmla="*/ 11807 w 1138"/>
              <a:gd name="T107" fmla="*/ 170392 h 174"/>
              <a:gd name="T108" fmla="*/ 2952 w 1138"/>
              <a:gd name="T109" fmla="*/ 158641 h 174"/>
              <a:gd name="T110" fmla="*/ 0 w 1138"/>
              <a:gd name="T111" fmla="*/ 145421 h 174"/>
              <a:gd name="T112" fmla="*/ 0 w 1138"/>
              <a:gd name="T113" fmla="*/ 133670 h 174"/>
              <a:gd name="T114" fmla="*/ 2952 w 1138"/>
              <a:gd name="T115" fmla="*/ 118981 h 174"/>
              <a:gd name="T116" fmla="*/ 8855 w 1138"/>
              <a:gd name="T117" fmla="*/ 99885 h 174"/>
              <a:gd name="T118" fmla="*/ 17711 w 1138"/>
              <a:gd name="T119" fmla="*/ 85196 h 174"/>
              <a:gd name="T120" fmla="*/ 42801 w 1138"/>
              <a:gd name="T121" fmla="*/ 54349 h 174"/>
              <a:gd name="T122" fmla="*/ 54608 w 1138"/>
              <a:gd name="T123" fmla="*/ 42598 h 174"/>
              <a:gd name="T124" fmla="*/ 66416 w 1138"/>
              <a:gd name="T125" fmla="*/ 30847 h 17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138" h="174">
                <a:moveTo>
                  <a:pt x="45" y="21"/>
                </a:moveTo>
                <a:lnTo>
                  <a:pt x="60" y="10"/>
                </a:lnTo>
                <a:lnTo>
                  <a:pt x="77" y="4"/>
                </a:lnTo>
                <a:lnTo>
                  <a:pt x="87" y="2"/>
                </a:lnTo>
                <a:lnTo>
                  <a:pt x="99" y="0"/>
                </a:lnTo>
                <a:lnTo>
                  <a:pt x="116" y="0"/>
                </a:lnTo>
                <a:lnTo>
                  <a:pt x="137" y="0"/>
                </a:lnTo>
                <a:lnTo>
                  <a:pt x="160" y="0"/>
                </a:lnTo>
                <a:lnTo>
                  <a:pt x="189" y="2"/>
                </a:lnTo>
                <a:lnTo>
                  <a:pt x="218" y="6"/>
                </a:lnTo>
                <a:lnTo>
                  <a:pt x="251" y="8"/>
                </a:lnTo>
                <a:lnTo>
                  <a:pt x="288" y="12"/>
                </a:lnTo>
                <a:lnTo>
                  <a:pt x="324" y="16"/>
                </a:lnTo>
                <a:lnTo>
                  <a:pt x="403" y="21"/>
                </a:lnTo>
                <a:lnTo>
                  <a:pt x="442" y="21"/>
                </a:lnTo>
                <a:lnTo>
                  <a:pt x="486" y="23"/>
                </a:lnTo>
                <a:lnTo>
                  <a:pt x="575" y="23"/>
                </a:lnTo>
                <a:lnTo>
                  <a:pt x="668" y="23"/>
                </a:lnTo>
                <a:lnTo>
                  <a:pt x="764" y="21"/>
                </a:lnTo>
                <a:lnTo>
                  <a:pt x="814" y="18"/>
                </a:lnTo>
                <a:lnTo>
                  <a:pt x="866" y="16"/>
                </a:lnTo>
                <a:lnTo>
                  <a:pt x="972" y="10"/>
                </a:lnTo>
                <a:lnTo>
                  <a:pt x="1024" y="6"/>
                </a:lnTo>
                <a:lnTo>
                  <a:pt x="1063" y="9"/>
                </a:lnTo>
                <a:lnTo>
                  <a:pt x="1102" y="15"/>
                </a:lnTo>
                <a:lnTo>
                  <a:pt x="1138" y="84"/>
                </a:lnTo>
                <a:lnTo>
                  <a:pt x="1096" y="138"/>
                </a:lnTo>
                <a:lnTo>
                  <a:pt x="1009" y="159"/>
                </a:lnTo>
                <a:lnTo>
                  <a:pt x="918" y="162"/>
                </a:lnTo>
                <a:lnTo>
                  <a:pt x="864" y="158"/>
                </a:lnTo>
                <a:lnTo>
                  <a:pt x="808" y="155"/>
                </a:lnTo>
                <a:lnTo>
                  <a:pt x="693" y="151"/>
                </a:lnTo>
                <a:lnTo>
                  <a:pt x="639" y="149"/>
                </a:lnTo>
                <a:lnTo>
                  <a:pt x="585" y="149"/>
                </a:lnTo>
                <a:lnTo>
                  <a:pt x="531" y="151"/>
                </a:lnTo>
                <a:lnTo>
                  <a:pt x="477" y="153"/>
                </a:lnTo>
                <a:lnTo>
                  <a:pt x="421" y="158"/>
                </a:lnTo>
                <a:lnTo>
                  <a:pt x="367" y="162"/>
                </a:lnTo>
                <a:lnTo>
                  <a:pt x="317" y="166"/>
                </a:lnTo>
                <a:lnTo>
                  <a:pt x="270" y="170"/>
                </a:lnTo>
                <a:lnTo>
                  <a:pt x="226" y="172"/>
                </a:lnTo>
                <a:lnTo>
                  <a:pt x="191" y="174"/>
                </a:lnTo>
                <a:lnTo>
                  <a:pt x="162" y="174"/>
                </a:lnTo>
                <a:lnTo>
                  <a:pt x="141" y="174"/>
                </a:lnTo>
                <a:lnTo>
                  <a:pt x="124" y="172"/>
                </a:lnTo>
                <a:lnTo>
                  <a:pt x="112" y="170"/>
                </a:lnTo>
                <a:lnTo>
                  <a:pt x="104" y="168"/>
                </a:lnTo>
                <a:lnTo>
                  <a:pt x="93" y="166"/>
                </a:lnTo>
                <a:lnTo>
                  <a:pt x="85" y="162"/>
                </a:lnTo>
                <a:lnTo>
                  <a:pt x="74" y="158"/>
                </a:lnTo>
                <a:lnTo>
                  <a:pt x="50" y="147"/>
                </a:lnTo>
                <a:lnTo>
                  <a:pt x="27" y="133"/>
                </a:lnTo>
                <a:lnTo>
                  <a:pt x="16" y="124"/>
                </a:lnTo>
                <a:lnTo>
                  <a:pt x="8" y="116"/>
                </a:lnTo>
                <a:lnTo>
                  <a:pt x="2" y="108"/>
                </a:lnTo>
                <a:lnTo>
                  <a:pt x="0" y="99"/>
                </a:lnTo>
                <a:lnTo>
                  <a:pt x="0" y="91"/>
                </a:lnTo>
                <a:lnTo>
                  <a:pt x="2" y="81"/>
                </a:lnTo>
                <a:lnTo>
                  <a:pt x="6" y="68"/>
                </a:lnTo>
                <a:lnTo>
                  <a:pt x="12" y="58"/>
                </a:lnTo>
                <a:lnTo>
                  <a:pt x="29" y="37"/>
                </a:lnTo>
                <a:lnTo>
                  <a:pt x="37" y="29"/>
                </a:lnTo>
                <a:lnTo>
                  <a:pt x="45" y="21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2734469" y="4342021"/>
            <a:ext cx="2409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1310481" y="2168734"/>
            <a:ext cx="928688" cy="2366962"/>
          </a:xfrm>
          <a:custGeom>
            <a:avLst/>
            <a:gdLst>
              <a:gd name="T0" fmla="*/ 0 w 630"/>
              <a:gd name="T1" fmla="*/ 505010 h 1617"/>
              <a:gd name="T2" fmla="*/ 53068 w 630"/>
              <a:gd name="T3" fmla="*/ 259092 h 1617"/>
              <a:gd name="T4" fmla="*/ 212272 w 630"/>
              <a:gd name="T5" fmla="*/ 0 h 1617"/>
              <a:gd name="T6" fmla="*/ 358208 w 630"/>
              <a:gd name="T7" fmla="*/ 8783 h 1617"/>
              <a:gd name="T8" fmla="*/ 434862 w 630"/>
              <a:gd name="T9" fmla="*/ 30740 h 1617"/>
              <a:gd name="T10" fmla="*/ 511515 w 630"/>
              <a:gd name="T11" fmla="*/ 67335 h 1617"/>
              <a:gd name="T12" fmla="*/ 594065 w 630"/>
              <a:gd name="T13" fmla="*/ 127350 h 1617"/>
              <a:gd name="T14" fmla="*/ 679564 w 630"/>
              <a:gd name="T15" fmla="*/ 209323 h 1617"/>
              <a:gd name="T16" fmla="*/ 759166 w 630"/>
              <a:gd name="T17" fmla="*/ 297151 h 1617"/>
              <a:gd name="T18" fmla="*/ 824026 w 630"/>
              <a:gd name="T19" fmla="*/ 376196 h 1617"/>
              <a:gd name="T20" fmla="*/ 866775 w 630"/>
              <a:gd name="T21" fmla="*/ 440603 h 1617"/>
              <a:gd name="T22" fmla="*/ 891835 w 630"/>
              <a:gd name="T23" fmla="*/ 497691 h 1617"/>
              <a:gd name="T24" fmla="*/ 915421 w 630"/>
              <a:gd name="T25" fmla="*/ 619187 h 1617"/>
              <a:gd name="T26" fmla="*/ 928688 w 630"/>
              <a:gd name="T27" fmla="*/ 728972 h 1617"/>
              <a:gd name="T28" fmla="*/ 925740 w 630"/>
              <a:gd name="T29" fmla="*/ 805089 h 1617"/>
              <a:gd name="T30" fmla="*/ 900680 w 630"/>
              <a:gd name="T31" fmla="*/ 881207 h 1617"/>
              <a:gd name="T32" fmla="*/ 854983 w 630"/>
              <a:gd name="T33" fmla="*/ 932440 h 1617"/>
              <a:gd name="T34" fmla="*/ 803389 w 630"/>
              <a:gd name="T35" fmla="*/ 963179 h 1617"/>
              <a:gd name="T36" fmla="*/ 704624 w 630"/>
              <a:gd name="T37" fmla="*/ 1005629 h 1617"/>
              <a:gd name="T38" fmla="*/ 557213 w 630"/>
              <a:gd name="T39" fmla="*/ 1059790 h 1617"/>
              <a:gd name="T40" fmla="*/ 462870 w 630"/>
              <a:gd name="T41" fmla="*/ 1105168 h 1617"/>
              <a:gd name="T42" fmla="*/ 417173 w 630"/>
              <a:gd name="T43" fmla="*/ 1141763 h 1617"/>
              <a:gd name="T44" fmla="*/ 380320 w 630"/>
              <a:gd name="T45" fmla="*/ 1206170 h 1617"/>
              <a:gd name="T46" fmla="*/ 368527 w 630"/>
              <a:gd name="T47" fmla="*/ 1313027 h 1617"/>
              <a:gd name="T48" fmla="*/ 383268 w 630"/>
              <a:gd name="T49" fmla="*/ 1427203 h 1617"/>
              <a:gd name="T50" fmla="*/ 417173 w 630"/>
              <a:gd name="T51" fmla="*/ 1525278 h 1617"/>
              <a:gd name="T52" fmla="*/ 437810 w 630"/>
              <a:gd name="T53" fmla="*/ 1561873 h 1617"/>
              <a:gd name="T54" fmla="*/ 557213 w 630"/>
              <a:gd name="T55" fmla="*/ 1787298 h 1617"/>
              <a:gd name="T56" fmla="*/ 686934 w 630"/>
              <a:gd name="T57" fmla="*/ 1986374 h 1617"/>
              <a:gd name="T58" fmla="*/ 574902 w 630"/>
              <a:gd name="T59" fmla="*/ 2283525 h 1617"/>
              <a:gd name="T60" fmla="*/ 212272 w 630"/>
              <a:gd name="T61" fmla="*/ 2366962 h 1617"/>
              <a:gd name="T62" fmla="*/ 57490 w 630"/>
              <a:gd name="T63" fmla="*/ 2099087 h 1617"/>
              <a:gd name="T64" fmla="*/ 26534 w 630"/>
              <a:gd name="T65" fmla="*/ 1611642 h 1617"/>
              <a:gd name="T66" fmla="*/ 10319 w 630"/>
              <a:gd name="T67" fmla="*/ 1519423 h 1617"/>
              <a:gd name="T68" fmla="*/ 13267 w 630"/>
              <a:gd name="T69" fmla="*/ 1488683 h 1617"/>
              <a:gd name="T70" fmla="*/ 10319 w 630"/>
              <a:gd name="T71" fmla="*/ 1455016 h 1617"/>
              <a:gd name="T72" fmla="*/ 28008 w 630"/>
              <a:gd name="T73" fmla="*/ 1228127 h 1617"/>
              <a:gd name="T74" fmla="*/ 47171 w 630"/>
              <a:gd name="T75" fmla="*/ 1130052 h 1617"/>
              <a:gd name="T76" fmla="*/ 50120 w 630"/>
              <a:gd name="T77" fmla="*/ 1072964 h 1617"/>
              <a:gd name="T78" fmla="*/ 47171 w 630"/>
              <a:gd name="T79" fmla="*/ 1039297 h 161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30" h="1617">
                <a:moveTo>
                  <a:pt x="24" y="531"/>
                </a:moveTo>
                <a:lnTo>
                  <a:pt x="0" y="345"/>
                </a:lnTo>
                <a:lnTo>
                  <a:pt x="24" y="255"/>
                </a:lnTo>
                <a:lnTo>
                  <a:pt x="36" y="177"/>
                </a:lnTo>
                <a:lnTo>
                  <a:pt x="84" y="57"/>
                </a:lnTo>
                <a:lnTo>
                  <a:pt x="144" y="0"/>
                </a:lnTo>
                <a:lnTo>
                  <a:pt x="191" y="2"/>
                </a:lnTo>
                <a:lnTo>
                  <a:pt x="243" y="6"/>
                </a:lnTo>
                <a:lnTo>
                  <a:pt x="268" y="12"/>
                </a:lnTo>
                <a:lnTo>
                  <a:pt x="295" y="21"/>
                </a:lnTo>
                <a:lnTo>
                  <a:pt x="322" y="31"/>
                </a:lnTo>
                <a:lnTo>
                  <a:pt x="347" y="46"/>
                </a:lnTo>
                <a:lnTo>
                  <a:pt x="374" y="64"/>
                </a:lnTo>
                <a:lnTo>
                  <a:pt x="403" y="87"/>
                </a:lnTo>
                <a:lnTo>
                  <a:pt x="432" y="114"/>
                </a:lnTo>
                <a:lnTo>
                  <a:pt x="461" y="143"/>
                </a:lnTo>
                <a:lnTo>
                  <a:pt x="491" y="172"/>
                </a:lnTo>
                <a:lnTo>
                  <a:pt x="515" y="203"/>
                </a:lnTo>
                <a:lnTo>
                  <a:pt x="540" y="232"/>
                </a:lnTo>
                <a:lnTo>
                  <a:pt x="559" y="257"/>
                </a:lnTo>
                <a:lnTo>
                  <a:pt x="576" y="280"/>
                </a:lnTo>
                <a:lnTo>
                  <a:pt x="588" y="301"/>
                </a:lnTo>
                <a:lnTo>
                  <a:pt x="596" y="322"/>
                </a:lnTo>
                <a:lnTo>
                  <a:pt x="605" y="340"/>
                </a:lnTo>
                <a:lnTo>
                  <a:pt x="615" y="380"/>
                </a:lnTo>
                <a:lnTo>
                  <a:pt x="621" y="423"/>
                </a:lnTo>
                <a:lnTo>
                  <a:pt x="628" y="471"/>
                </a:lnTo>
                <a:lnTo>
                  <a:pt x="630" y="498"/>
                </a:lnTo>
                <a:lnTo>
                  <a:pt x="630" y="525"/>
                </a:lnTo>
                <a:lnTo>
                  <a:pt x="628" y="550"/>
                </a:lnTo>
                <a:lnTo>
                  <a:pt x="621" y="577"/>
                </a:lnTo>
                <a:lnTo>
                  <a:pt x="611" y="602"/>
                </a:lnTo>
                <a:lnTo>
                  <a:pt x="592" y="627"/>
                </a:lnTo>
                <a:lnTo>
                  <a:pt x="580" y="637"/>
                </a:lnTo>
                <a:lnTo>
                  <a:pt x="563" y="648"/>
                </a:lnTo>
                <a:lnTo>
                  <a:pt x="545" y="658"/>
                </a:lnTo>
                <a:lnTo>
                  <a:pt x="524" y="668"/>
                </a:lnTo>
                <a:lnTo>
                  <a:pt x="478" y="687"/>
                </a:lnTo>
                <a:lnTo>
                  <a:pt x="428" y="704"/>
                </a:lnTo>
                <a:lnTo>
                  <a:pt x="378" y="724"/>
                </a:lnTo>
                <a:lnTo>
                  <a:pt x="335" y="743"/>
                </a:lnTo>
                <a:lnTo>
                  <a:pt x="314" y="755"/>
                </a:lnTo>
                <a:lnTo>
                  <a:pt x="297" y="766"/>
                </a:lnTo>
                <a:lnTo>
                  <a:pt x="283" y="780"/>
                </a:lnTo>
                <a:lnTo>
                  <a:pt x="272" y="793"/>
                </a:lnTo>
                <a:lnTo>
                  <a:pt x="258" y="824"/>
                </a:lnTo>
                <a:lnTo>
                  <a:pt x="250" y="859"/>
                </a:lnTo>
                <a:lnTo>
                  <a:pt x="250" y="897"/>
                </a:lnTo>
                <a:lnTo>
                  <a:pt x="252" y="936"/>
                </a:lnTo>
                <a:lnTo>
                  <a:pt x="260" y="975"/>
                </a:lnTo>
                <a:lnTo>
                  <a:pt x="270" y="1011"/>
                </a:lnTo>
                <a:lnTo>
                  <a:pt x="283" y="1042"/>
                </a:lnTo>
                <a:lnTo>
                  <a:pt x="291" y="1054"/>
                </a:lnTo>
                <a:lnTo>
                  <a:pt x="297" y="1067"/>
                </a:lnTo>
                <a:lnTo>
                  <a:pt x="314" y="1083"/>
                </a:lnTo>
                <a:lnTo>
                  <a:pt x="378" y="1221"/>
                </a:lnTo>
                <a:lnTo>
                  <a:pt x="434" y="1297"/>
                </a:lnTo>
                <a:lnTo>
                  <a:pt x="466" y="1357"/>
                </a:lnTo>
                <a:lnTo>
                  <a:pt x="480" y="1473"/>
                </a:lnTo>
                <a:lnTo>
                  <a:pt x="390" y="1560"/>
                </a:lnTo>
                <a:lnTo>
                  <a:pt x="264" y="1578"/>
                </a:lnTo>
                <a:lnTo>
                  <a:pt x="144" y="1617"/>
                </a:lnTo>
                <a:lnTo>
                  <a:pt x="72" y="1575"/>
                </a:lnTo>
                <a:lnTo>
                  <a:pt x="39" y="1434"/>
                </a:lnTo>
                <a:lnTo>
                  <a:pt x="24" y="1317"/>
                </a:lnTo>
                <a:lnTo>
                  <a:pt x="18" y="1101"/>
                </a:lnTo>
                <a:lnTo>
                  <a:pt x="2" y="1052"/>
                </a:lnTo>
                <a:lnTo>
                  <a:pt x="7" y="1038"/>
                </a:lnTo>
                <a:lnTo>
                  <a:pt x="9" y="1025"/>
                </a:lnTo>
                <a:lnTo>
                  <a:pt x="9" y="1017"/>
                </a:lnTo>
                <a:lnTo>
                  <a:pt x="9" y="1011"/>
                </a:lnTo>
                <a:lnTo>
                  <a:pt x="7" y="994"/>
                </a:lnTo>
                <a:lnTo>
                  <a:pt x="30" y="897"/>
                </a:lnTo>
                <a:lnTo>
                  <a:pt x="19" y="839"/>
                </a:lnTo>
                <a:lnTo>
                  <a:pt x="27" y="803"/>
                </a:lnTo>
                <a:lnTo>
                  <a:pt x="32" y="772"/>
                </a:lnTo>
                <a:lnTo>
                  <a:pt x="34" y="749"/>
                </a:lnTo>
                <a:lnTo>
                  <a:pt x="34" y="733"/>
                </a:lnTo>
                <a:lnTo>
                  <a:pt x="32" y="720"/>
                </a:lnTo>
                <a:lnTo>
                  <a:pt x="32" y="710"/>
                </a:lnTo>
                <a:lnTo>
                  <a:pt x="24" y="531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2699544" y="2798971"/>
            <a:ext cx="1092200" cy="1090613"/>
          </a:xfrm>
          <a:custGeom>
            <a:avLst/>
            <a:gdLst>
              <a:gd name="T0" fmla="*/ 300687 w 741"/>
              <a:gd name="T1" fmla="*/ 949889 h 744"/>
              <a:gd name="T2" fmla="*/ 446608 w 741"/>
              <a:gd name="T3" fmla="*/ 782779 h 744"/>
              <a:gd name="T4" fmla="*/ 477561 w 741"/>
              <a:gd name="T5" fmla="*/ 734405 h 744"/>
              <a:gd name="T6" fmla="*/ 574842 w 741"/>
              <a:gd name="T7" fmla="*/ 620066 h 744"/>
              <a:gd name="T8" fmla="*/ 598425 w 741"/>
              <a:gd name="T9" fmla="*/ 589283 h 744"/>
              <a:gd name="T10" fmla="*/ 654436 w 741"/>
              <a:gd name="T11" fmla="*/ 532114 h 744"/>
              <a:gd name="T12" fmla="*/ 711920 w 741"/>
              <a:gd name="T13" fmla="*/ 473478 h 744"/>
              <a:gd name="T14" fmla="*/ 776774 w 741"/>
              <a:gd name="T15" fmla="*/ 416309 h 744"/>
              <a:gd name="T16" fmla="*/ 837206 w 741"/>
              <a:gd name="T17" fmla="*/ 365004 h 744"/>
              <a:gd name="T18" fmla="*/ 871107 w 741"/>
              <a:gd name="T19" fmla="*/ 343015 h 744"/>
              <a:gd name="T20" fmla="*/ 905008 w 741"/>
              <a:gd name="T21" fmla="*/ 322493 h 744"/>
              <a:gd name="T22" fmla="*/ 978706 w 741"/>
              <a:gd name="T23" fmla="*/ 282914 h 744"/>
              <a:gd name="T24" fmla="*/ 1012606 w 741"/>
              <a:gd name="T25" fmla="*/ 263858 h 744"/>
              <a:gd name="T26" fmla="*/ 1042086 w 741"/>
              <a:gd name="T27" fmla="*/ 246267 h 744"/>
              <a:gd name="T28" fmla="*/ 1067143 w 741"/>
              <a:gd name="T29" fmla="*/ 227211 h 744"/>
              <a:gd name="T30" fmla="*/ 1081882 w 741"/>
              <a:gd name="T31" fmla="*/ 206689 h 744"/>
              <a:gd name="T32" fmla="*/ 1092200 w 741"/>
              <a:gd name="T33" fmla="*/ 184701 h 744"/>
              <a:gd name="T34" fmla="*/ 1092200 w 741"/>
              <a:gd name="T35" fmla="*/ 161247 h 744"/>
              <a:gd name="T36" fmla="*/ 1087778 w 741"/>
              <a:gd name="T37" fmla="*/ 136327 h 744"/>
              <a:gd name="T38" fmla="*/ 1078934 w 741"/>
              <a:gd name="T39" fmla="*/ 112873 h 744"/>
              <a:gd name="T40" fmla="*/ 1067143 w 741"/>
              <a:gd name="T41" fmla="*/ 87953 h 744"/>
              <a:gd name="T42" fmla="*/ 1052403 w 741"/>
              <a:gd name="T43" fmla="*/ 65964 h 744"/>
              <a:gd name="T44" fmla="*/ 1036190 w 741"/>
              <a:gd name="T45" fmla="*/ 51306 h 744"/>
              <a:gd name="T46" fmla="*/ 1021450 w 741"/>
              <a:gd name="T47" fmla="*/ 36647 h 744"/>
              <a:gd name="T48" fmla="*/ 1002289 w 741"/>
              <a:gd name="T49" fmla="*/ 23454 h 744"/>
              <a:gd name="T50" fmla="*/ 981653 w 741"/>
              <a:gd name="T51" fmla="*/ 14659 h 744"/>
              <a:gd name="T52" fmla="*/ 928591 w 741"/>
              <a:gd name="T53" fmla="*/ 2932 h 744"/>
              <a:gd name="T54" fmla="*/ 902060 w 741"/>
              <a:gd name="T55" fmla="*/ 0 h 744"/>
              <a:gd name="T56" fmla="*/ 844576 w 741"/>
              <a:gd name="T57" fmla="*/ 35181 h 744"/>
              <a:gd name="T58" fmla="*/ 700128 w 741"/>
              <a:gd name="T59" fmla="*/ 161247 h 744"/>
              <a:gd name="T60" fmla="*/ 678019 w 741"/>
              <a:gd name="T61" fmla="*/ 187632 h 744"/>
              <a:gd name="T62" fmla="*/ 651488 w 741"/>
              <a:gd name="T63" fmla="*/ 215484 h 744"/>
              <a:gd name="T64" fmla="*/ 623483 w 741"/>
              <a:gd name="T65" fmla="*/ 246267 h 744"/>
              <a:gd name="T66" fmla="*/ 558629 w 741"/>
              <a:gd name="T67" fmla="*/ 316630 h 744"/>
              <a:gd name="T68" fmla="*/ 492301 w 741"/>
              <a:gd name="T69" fmla="*/ 382594 h 744"/>
              <a:gd name="T70" fmla="*/ 458400 w 741"/>
              <a:gd name="T71" fmla="*/ 413378 h 744"/>
              <a:gd name="T72" fmla="*/ 427447 w 741"/>
              <a:gd name="T73" fmla="*/ 444161 h 744"/>
              <a:gd name="T74" fmla="*/ 393546 w 741"/>
              <a:gd name="T75" fmla="*/ 470547 h 744"/>
              <a:gd name="T76" fmla="*/ 356697 w 741"/>
              <a:gd name="T77" fmla="*/ 495467 h 744"/>
              <a:gd name="T78" fmla="*/ 282999 w 741"/>
              <a:gd name="T79" fmla="*/ 540909 h 744"/>
              <a:gd name="T80" fmla="*/ 185718 w 741"/>
              <a:gd name="T81" fmla="*/ 646452 h 744"/>
              <a:gd name="T82" fmla="*/ 106125 w 741"/>
              <a:gd name="T83" fmla="*/ 760791 h 744"/>
              <a:gd name="T84" fmla="*/ 39797 w 741"/>
              <a:gd name="T85" fmla="*/ 883924 h 744"/>
              <a:gd name="T86" fmla="*/ 0 w 741"/>
              <a:gd name="T87" fmla="*/ 989467 h 744"/>
              <a:gd name="T88" fmla="*/ 22109 w 741"/>
              <a:gd name="T89" fmla="*/ 1077420 h 744"/>
              <a:gd name="T90" fmla="*/ 53062 w 741"/>
              <a:gd name="T91" fmla="*/ 1090613 h 744"/>
              <a:gd name="T92" fmla="*/ 154765 w 741"/>
              <a:gd name="T93" fmla="*/ 1090613 h 744"/>
              <a:gd name="T94" fmla="*/ 300687 w 741"/>
              <a:gd name="T95" fmla="*/ 949889 h 744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741" h="744">
                <a:moveTo>
                  <a:pt x="204" y="648"/>
                </a:moveTo>
                <a:lnTo>
                  <a:pt x="303" y="534"/>
                </a:lnTo>
                <a:lnTo>
                  <a:pt x="324" y="501"/>
                </a:lnTo>
                <a:lnTo>
                  <a:pt x="390" y="423"/>
                </a:lnTo>
                <a:lnTo>
                  <a:pt x="406" y="402"/>
                </a:lnTo>
                <a:lnTo>
                  <a:pt x="444" y="363"/>
                </a:lnTo>
                <a:lnTo>
                  <a:pt x="483" y="323"/>
                </a:lnTo>
                <a:lnTo>
                  <a:pt x="527" y="284"/>
                </a:lnTo>
                <a:lnTo>
                  <a:pt x="568" y="249"/>
                </a:lnTo>
                <a:lnTo>
                  <a:pt x="591" y="234"/>
                </a:lnTo>
                <a:lnTo>
                  <a:pt x="614" y="220"/>
                </a:lnTo>
                <a:lnTo>
                  <a:pt x="664" y="193"/>
                </a:lnTo>
                <a:lnTo>
                  <a:pt x="687" y="180"/>
                </a:lnTo>
                <a:lnTo>
                  <a:pt x="707" y="168"/>
                </a:lnTo>
                <a:lnTo>
                  <a:pt x="724" y="155"/>
                </a:lnTo>
                <a:lnTo>
                  <a:pt x="734" y="141"/>
                </a:lnTo>
                <a:lnTo>
                  <a:pt x="741" y="126"/>
                </a:lnTo>
                <a:lnTo>
                  <a:pt x="741" y="110"/>
                </a:lnTo>
                <a:lnTo>
                  <a:pt x="738" y="93"/>
                </a:lnTo>
                <a:lnTo>
                  <a:pt x="732" y="77"/>
                </a:lnTo>
                <a:lnTo>
                  <a:pt x="724" y="60"/>
                </a:lnTo>
                <a:lnTo>
                  <a:pt x="714" y="45"/>
                </a:lnTo>
                <a:lnTo>
                  <a:pt x="703" y="35"/>
                </a:lnTo>
                <a:lnTo>
                  <a:pt x="693" y="25"/>
                </a:lnTo>
                <a:lnTo>
                  <a:pt x="680" y="16"/>
                </a:lnTo>
                <a:lnTo>
                  <a:pt x="666" y="10"/>
                </a:lnTo>
                <a:lnTo>
                  <a:pt x="630" y="2"/>
                </a:lnTo>
                <a:lnTo>
                  <a:pt x="612" y="0"/>
                </a:lnTo>
                <a:lnTo>
                  <a:pt x="573" y="24"/>
                </a:lnTo>
                <a:lnTo>
                  <a:pt x="475" y="110"/>
                </a:lnTo>
                <a:lnTo>
                  <a:pt x="460" y="128"/>
                </a:lnTo>
                <a:lnTo>
                  <a:pt x="442" y="147"/>
                </a:lnTo>
                <a:lnTo>
                  <a:pt x="423" y="168"/>
                </a:lnTo>
                <a:lnTo>
                  <a:pt x="379" y="216"/>
                </a:lnTo>
                <a:lnTo>
                  <a:pt x="334" y="261"/>
                </a:lnTo>
                <a:lnTo>
                  <a:pt x="311" y="282"/>
                </a:lnTo>
                <a:lnTo>
                  <a:pt x="290" y="303"/>
                </a:lnTo>
                <a:lnTo>
                  <a:pt x="267" y="321"/>
                </a:lnTo>
                <a:lnTo>
                  <a:pt x="242" y="338"/>
                </a:lnTo>
                <a:lnTo>
                  <a:pt x="192" y="369"/>
                </a:lnTo>
                <a:lnTo>
                  <a:pt x="126" y="441"/>
                </a:lnTo>
                <a:lnTo>
                  <a:pt x="72" y="519"/>
                </a:lnTo>
                <a:lnTo>
                  <a:pt x="27" y="603"/>
                </a:lnTo>
                <a:lnTo>
                  <a:pt x="0" y="675"/>
                </a:lnTo>
                <a:lnTo>
                  <a:pt x="15" y="735"/>
                </a:lnTo>
                <a:lnTo>
                  <a:pt x="36" y="744"/>
                </a:lnTo>
                <a:lnTo>
                  <a:pt x="105" y="744"/>
                </a:lnTo>
                <a:lnTo>
                  <a:pt x="204" y="648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4302919" y="2794209"/>
            <a:ext cx="971550" cy="1220787"/>
          </a:xfrm>
          <a:custGeom>
            <a:avLst/>
            <a:gdLst>
              <a:gd name="T0" fmla="*/ 57672 w 657"/>
              <a:gd name="T1" fmla="*/ 24944 h 832"/>
              <a:gd name="T2" fmla="*/ 72460 w 657"/>
              <a:gd name="T3" fmla="*/ 14673 h 832"/>
              <a:gd name="T4" fmla="*/ 88726 w 657"/>
              <a:gd name="T5" fmla="*/ 5869 h 832"/>
              <a:gd name="T6" fmla="*/ 106471 w 657"/>
              <a:gd name="T7" fmla="*/ 2935 h 832"/>
              <a:gd name="T8" fmla="*/ 128653 w 657"/>
              <a:gd name="T9" fmla="*/ 0 h 832"/>
              <a:gd name="T10" fmla="*/ 238082 w 657"/>
              <a:gd name="T11" fmla="*/ 52823 h 832"/>
              <a:gd name="T12" fmla="*/ 427364 w 657"/>
              <a:gd name="T13" fmla="*/ 246505 h 832"/>
              <a:gd name="T14" fmla="*/ 622561 w 657"/>
              <a:gd name="T15" fmla="*/ 469533 h 832"/>
              <a:gd name="T16" fmla="*/ 758608 w 657"/>
              <a:gd name="T17" fmla="*/ 692562 h 832"/>
              <a:gd name="T18" fmla="*/ 971550 w 657"/>
              <a:gd name="T19" fmla="*/ 1109273 h 832"/>
              <a:gd name="T20" fmla="*/ 930145 w 657"/>
              <a:gd name="T21" fmla="*/ 1220787 h 832"/>
              <a:gd name="T22" fmla="*/ 800013 w 657"/>
              <a:gd name="T23" fmla="*/ 1209049 h 832"/>
              <a:gd name="T24" fmla="*/ 640306 w 657"/>
              <a:gd name="T25" fmla="*/ 986020 h 832"/>
              <a:gd name="T26" fmla="*/ 563410 w 657"/>
              <a:gd name="T27" fmla="*/ 815814 h 832"/>
              <a:gd name="T28" fmla="*/ 421449 w 657"/>
              <a:gd name="T29" fmla="*/ 610394 h 832"/>
              <a:gd name="T30" fmla="*/ 350468 w 657"/>
              <a:gd name="T31" fmla="*/ 504748 h 832"/>
              <a:gd name="T32" fmla="*/ 291317 w 657"/>
              <a:gd name="T33" fmla="*/ 446057 h 832"/>
              <a:gd name="T34" fmla="*/ 226251 w 657"/>
              <a:gd name="T35" fmla="*/ 393234 h 832"/>
              <a:gd name="T36" fmla="*/ 183367 w 657"/>
              <a:gd name="T37" fmla="*/ 340412 h 832"/>
              <a:gd name="T38" fmla="*/ 134568 w 657"/>
              <a:gd name="T39" fmla="*/ 314001 h 832"/>
              <a:gd name="T40" fmla="*/ 91684 w 657"/>
              <a:gd name="T41" fmla="*/ 289057 h 832"/>
              <a:gd name="T42" fmla="*/ 48799 w 657"/>
              <a:gd name="T43" fmla="*/ 246505 h 832"/>
              <a:gd name="T44" fmla="*/ 0 w 657"/>
              <a:gd name="T45" fmla="*/ 133524 h 832"/>
              <a:gd name="T46" fmla="*/ 8873 w 657"/>
              <a:gd name="T47" fmla="*/ 107112 h 832"/>
              <a:gd name="T48" fmla="*/ 39927 w 657"/>
              <a:gd name="T49" fmla="*/ 61626 h 832"/>
              <a:gd name="T50" fmla="*/ 51757 w 657"/>
              <a:gd name="T51" fmla="*/ 39617 h 832"/>
              <a:gd name="T52" fmla="*/ 57672 w 657"/>
              <a:gd name="T53" fmla="*/ 24944 h 83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657" h="832">
                <a:moveTo>
                  <a:pt x="39" y="17"/>
                </a:moveTo>
                <a:lnTo>
                  <a:pt x="49" y="10"/>
                </a:lnTo>
                <a:lnTo>
                  <a:pt x="60" y="4"/>
                </a:lnTo>
                <a:lnTo>
                  <a:pt x="72" y="2"/>
                </a:lnTo>
                <a:lnTo>
                  <a:pt x="87" y="0"/>
                </a:lnTo>
                <a:lnTo>
                  <a:pt x="161" y="36"/>
                </a:lnTo>
                <a:lnTo>
                  <a:pt x="289" y="168"/>
                </a:lnTo>
                <a:lnTo>
                  <a:pt x="421" y="320"/>
                </a:lnTo>
                <a:lnTo>
                  <a:pt x="513" y="472"/>
                </a:lnTo>
                <a:lnTo>
                  <a:pt x="657" y="756"/>
                </a:lnTo>
                <a:lnTo>
                  <a:pt x="629" y="832"/>
                </a:lnTo>
                <a:lnTo>
                  <a:pt x="541" y="824"/>
                </a:lnTo>
                <a:lnTo>
                  <a:pt x="433" y="672"/>
                </a:lnTo>
                <a:lnTo>
                  <a:pt x="381" y="556"/>
                </a:lnTo>
                <a:lnTo>
                  <a:pt x="285" y="416"/>
                </a:lnTo>
                <a:lnTo>
                  <a:pt x="237" y="344"/>
                </a:lnTo>
                <a:lnTo>
                  <a:pt x="197" y="304"/>
                </a:lnTo>
                <a:lnTo>
                  <a:pt x="153" y="268"/>
                </a:lnTo>
                <a:lnTo>
                  <a:pt x="124" y="232"/>
                </a:lnTo>
                <a:lnTo>
                  <a:pt x="91" y="214"/>
                </a:lnTo>
                <a:lnTo>
                  <a:pt x="62" y="197"/>
                </a:lnTo>
                <a:lnTo>
                  <a:pt x="33" y="168"/>
                </a:lnTo>
                <a:lnTo>
                  <a:pt x="0" y="91"/>
                </a:lnTo>
                <a:lnTo>
                  <a:pt x="6" y="73"/>
                </a:lnTo>
                <a:lnTo>
                  <a:pt x="27" y="42"/>
                </a:lnTo>
                <a:lnTo>
                  <a:pt x="35" y="27"/>
                </a:lnTo>
                <a:lnTo>
                  <a:pt x="39" y="17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1458119" y="4283284"/>
            <a:ext cx="1031875" cy="269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" name="Freeform 15"/>
          <p:cNvSpPr>
            <a:spLocks/>
          </p:cNvSpPr>
          <p:nvPr/>
        </p:nvSpPr>
        <p:spPr bwMode="auto">
          <a:xfrm>
            <a:off x="891381" y="3746709"/>
            <a:ext cx="566738" cy="30162"/>
          </a:xfrm>
          <a:custGeom>
            <a:avLst/>
            <a:gdLst>
              <a:gd name="T0" fmla="*/ 0 w 386"/>
              <a:gd name="T1" fmla="*/ 2873 h 21"/>
              <a:gd name="T2" fmla="*/ 0 w 386"/>
              <a:gd name="T3" fmla="*/ 30162 h 21"/>
              <a:gd name="T4" fmla="*/ 566738 w 386"/>
              <a:gd name="T5" fmla="*/ 27289 h 21"/>
              <a:gd name="T6" fmla="*/ 566738 w 386"/>
              <a:gd name="T7" fmla="*/ 0 h 21"/>
              <a:gd name="T8" fmla="*/ 0 w 386"/>
              <a:gd name="T9" fmla="*/ 2873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6" h="21">
                <a:moveTo>
                  <a:pt x="0" y="2"/>
                </a:moveTo>
                <a:lnTo>
                  <a:pt x="0" y="21"/>
                </a:lnTo>
                <a:lnTo>
                  <a:pt x="386" y="19"/>
                </a:lnTo>
                <a:lnTo>
                  <a:pt x="386" y="0"/>
                </a:lnTo>
                <a:lnTo>
                  <a:pt x="0" y="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891381" y="2643396"/>
            <a:ext cx="566738" cy="254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" name="Freeform 17"/>
          <p:cNvSpPr>
            <a:spLocks/>
          </p:cNvSpPr>
          <p:nvPr/>
        </p:nvSpPr>
        <p:spPr bwMode="auto">
          <a:xfrm>
            <a:off x="2412206" y="2559259"/>
            <a:ext cx="1582738" cy="1639887"/>
          </a:xfrm>
          <a:custGeom>
            <a:avLst/>
            <a:gdLst>
              <a:gd name="T0" fmla="*/ 0 w 945"/>
              <a:gd name="T1" fmla="*/ 1617726 h 888"/>
              <a:gd name="T2" fmla="*/ 20098 w 945"/>
              <a:gd name="T3" fmla="*/ 1639887 h 888"/>
              <a:gd name="T4" fmla="*/ 1582738 w 945"/>
              <a:gd name="T5" fmla="*/ 22161 h 888"/>
              <a:gd name="T6" fmla="*/ 1560965 w 945"/>
              <a:gd name="T7" fmla="*/ 0 h 888"/>
              <a:gd name="T8" fmla="*/ 0 w 945"/>
              <a:gd name="T9" fmla="*/ 1617726 h 8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5" h="888">
                <a:moveTo>
                  <a:pt x="0" y="876"/>
                </a:moveTo>
                <a:lnTo>
                  <a:pt x="12" y="888"/>
                </a:lnTo>
                <a:lnTo>
                  <a:pt x="945" y="12"/>
                </a:lnTo>
                <a:lnTo>
                  <a:pt x="932" y="0"/>
                </a:lnTo>
                <a:lnTo>
                  <a:pt x="0" y="876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2110581" y="1486109"/>
            <a:ext cx="5022850" cy="884237"/>
          </a:xfrm>
          <a:custGeom>
            <a:avLst/>
            <a:gdLst>
              <a:gd name="T0" fmla="*/ 708483 w 3403"/>
              <a:gd name="T1" fmla="*/ 87984 h 603"/>
              <a:gd name="T2" fmla="*/ 1179329 w 3403"/>
              <a:gd name="T3" fmla="*/ 0 h 603"/>
              <a:gd name="T4" fmla="*/ 1507003 w 3403"/>
              <a:gd name="T5" fmla="*/ 39593 h 603"/>
              <a:gd name="T6" fmla="*/ 1648699 w 3403"/>
              <a:gd name="T7" fmla="*/ 51324 h 603"/>
              <a:gd name="T8" fmla="*/ 1737260 w 3403"/>
              <a:gd name="T9" fmla="*/ 51324 h 603"/>
              <a:gd name="T10" fmla="*/ 1862720 w 3403"/>
              <a:gd name="T11" fmla="*/ 51324 h 603"/>
              <a:gd name="T12" fmla="*/ 2050173 w 3403"/>
              <a:gd name="T13" fmla="*/ 54257 h 603"/>
              <a:gd name="T14" fmla="*/ 2340946 w 3403"/>
              <a:gd name="T15" fmla="*/ 45458 h 603"/>
              <a:gd name="T16" fmla="*/ 2540207 w 3403"/>
              <a:gd name="T17" fmla="*/ 36660 h 603"/>
              <a:gd name="T18" fmla="*/ 2844264 w 3403"/>
              <a:gd name="T19" fmla="*/ 39593 h 603"/>
              <a:gd name="T20" fmla="*/ 3043525 w 3403"/>
              <a:gd name="T21" fmla="*/ 67454 h 603"/>
              <a:gd name="T22" fmla="*/ 3279686 w 3403"/>
              <a:gd name="T23" fmla="*/ 104114 h 603"/>
              <a:gd name="T24" fmla="*/ 3388911 w 3403"/>
              <a:gd name="T25" fmla="*/ 109980 h 603"/>
              <a:gd name="T26" fmla="*/ 3548320 w 3403"/>
              <a:gd name="T27" fmla="*/ 112913 h 603"/>
              <a:gd name="T28" fmla="*/ 3800717 w 3403"/>
              <a:gd name="T29" fmla="*/ 82118 h 603"/>
              <a:gd name="T30" fmla="*/ 4177098 w 3403"/>
              <a:gd name="T31" fmla="*/ 27862 h 603"/>
              <a:gd name="T32" fmla="*/ 4262707 w 3403"/>
              <a:gd name="T33" fmla="*/ 30794 h 603"/>
              <a:gd name="T34" fmla="*/ 4459016 w 3403"/>
              <a:gd name="T35" fmla="*/ 36660 h 603"/>
              <a:gd name="T36" fmla="*/ 4655324 w 3403"/>
              <a:gd name="T37" fmla="*/ 48391 h 603"/>
              <a:gd name="T38" fmla="*/ 4746837 w 3403"/>
              <a:gd name="T39" fmla="*/ 64521 h 603"/>
              <a:gd name="T40" fmla="*/ 4928386 w 3403"/>
              <a:gd name="T41" fmla="*/ 164236 h 603"/>
              <a:gd name="T42" fmla="*/ 5022850 w 3403"/>
              <a:gd name="T43" fmla="*/ 291813 h 603"/>
              <a:gd name="T44" fmla="*/ 5011042 w 3403"/>
              <a:gd name="T45" fmla="*/ 574827 h 603"/>
              <a:gd name="T46" fmla="*/ 4977094 w 3403"/>
              <a:gd name="T47" fmla="*/ 617353 h 603"/>
              <a:gd name="T48" fmla="*/ 4848681 w 3403"/>
              <a:gd name="T49" fmla="*/ 678942 h 603"/>
              <a:gd name="T50" fmla="*/ 4729125 w 3403"/>
              <a:gd name="T51" fmla="*/ 703870 h 603"/>
              <a:gd name="T52" fmla="*/ 4655324 w 3403"/>
              <a:gd name="T53" fmla="*/ 727333 h 603"/>
              <a:gd name="T54" fmla="*/ 4569716 w 3403"/>
              <a:gd name="T55" fmla="*/ 730265 h 603"/>
              <a:gd name="T56" fmla="*/ 4504772 w 3403"/>
              <a:gd name="T57" fmla="*/ 727333 h 603"/>
              <a:gd name="T58" fmla="*/ 4407355 w 3403"/>
              <a:gd name="T59" fmla="*/ 721467 h 603"/>
              <a:gd name="T60" fmla="*/ 4250899 w 3403"/>
              <a:gd name="T61" fmla="*/ 690673 h 603"/>
              <a:gd name="T62" fmla="*/ 4051638 w 3403"/>
              <a:gd name="T63" fmla="*/ 648147 h 603"/>
              <a:gd name="T64" fmla="*/ 3757912 w 3403"/>
              <a:gd name="T65" fmla="*/ 624685 h 603"/>
              <a:gd name="T66" fmla="*/ 3419907 w 3403"/>
              <a:gd name="T67" fmla="*/ 611487 h 603"/>
              <a:gd name="T68" fmla="*/ 2501831 w 3403"/>
              <a:gd name="T69" fmla="*/ 595357 h 603"/>
              <a:gd name="T70" fmla="*/ 1905524 w 3403"/>
              <a:gd name="T71" fmla="*/ 583626 h 603"/>
              <a:gd name="T72" fmla="*/ 1310694 w 3403"/>
              <a:gd name="T73" fmla="*/ 699471 h 603"/>
              <a:gd name="T74" fmla="*/ 1099625 w 3403"/>
              <a:gd name="T75" fmla="*/ 715601 h 603"/>
              <a:gd name="T76" fmla="*/ 863464 w 3403"/>
              <a:gd name="T77" fmla="*/ 844644 h 603"/>
              <a:gd name="T78" fmla="*/ 646491 w 3403"/>
              <a:gd name="T79" fmla="*/ 866640 h 603"/>
              <a:gd name="T80" fmla="*/ 318817 w 3403"/>
              <a:gd name="T81" fmla="*/ 884237 h 603"/>
              <a:gd name="T82" fmla="*/ 88560 w 3403"/>
              <a:gd name="T83" fmla="*/ 752261 h 603"/>
              <a:gd name="T84" fmla="*/ 8856 w 3403"/>
              <a:gd name="T85" fmla="*/ 426721 h 603"/>
              <a:gd name="T86" fmla="*/ 349814 w 3403"/>
              <a:gd name="T87" fmla="*/ 123177 h 60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403" h="603">
                <a:moveTo>
                  <a:pt x="237" y="84"/>
                </a:moveTo>
                <a:lnTo>
                  <a:pt x="402" y="60"/>
                </a:lnTo>
                <a:lnTo>
                  <a:pt x="480" y="60"/>
                </a:lnTo>
                <a:lnTo>
                  <a:pt x="591" y="42"/>
                </a:lnTo>
                <a:lnTo>
                  <a:pt x="675" y="21"/>
                </a:lnTo>
                <a:lnTo>
                  <a:pt x="799" y="0"/>
                </a:lnTo>
                <a:lnTo>
                  <a:pt x="890" y="8"/>
                </a:lnTo>
                <a:lnTo>
                  <a:pt x="1000" y="23"/>
                </a:lnTo>
                <a:lnTo>
                  <a:pt x="1021" y="27"/>
                </a:lnTo>
                <a:lnTo>
                  <a:pt x="1054" y="33"/>
                </a:lnTo>
                <a:lnTo>
                  <a:pt x="1086" y="35"/>
                </a:lnTo>
                <a:lnTo>
                  <a:pt x="1117" y="35"/>
                </a:lnTo>
                <a:lnTo>
                  <a:pt x="1135" y="35"/>
                </a:lnTo>
                <a:lnTo>
                  <a:pt x="1156" y="35"/>
                </a:lnTo>
                <a:lnTo>
                  <a:pt x="1177" y="35"/>
                </a:lnTo>
                <a:lnTo>
                  <a:pt x="1202" y="35"/>
                </a:lnTo>
                <a:lnTo>
                  <a:pt x="1231" y="35"/>
                </a:lnTo>
                <a:lnTo>
                  <a:pt x="1262" y="35"/>
                </a:lnTo>
                <a:lnTo>
                  <a:pt x="1299" y="35"/>
                </a:lnTo>
                <a:lnTo>
                  <a:pt x="1341" y="37"/>
                </a:lnTo>
                <a:lnTo>
                  <a:pt x="1389" y="37"/>
                </a:lnTo>
                <a:lnTo>
                  <a:pt x="1437" y="35"/>
                </a:lnTo>
                <a:lnTo>
                  <a:pt x="1538" y="33"/>
                </a:lnTo>
                <a:lnTo>
                  <a:pt x="1586" y="31"/>
                </a:lnTo>
                <a:lnTo>
                  <a:pt x="1634" y="29"/>
                </a:lnTo>
                <a:lnTo>
                  <a:pt x="1680" y="27"/>
                </a:lnTo>
                <a:lnTo>
                  <a:pt x="1721" y="25"/>
                </a:lnTo>
                <a:lnTo>
                  <a:pt x="1883" y="21"/>
                </a:lnTo>
                <a:lnTo>
                  <a:pt x="1904" y="23"/>
                </a:lnTo>
                <a:lnTo>
                  <a:pt x="1927" y="27"/>
                </a:lnTo>
                <a:lnTo>
                  <a:pt x="1952" y="29"/>
                </a:lnTo>
                <a:lnTo>
                  <a:pt x="2006" y="37"/>
                </a:lnTo>
                <a:lnTo>
                  <a:pt x="2062" y="46"/>
                </a:lnTo>
                <a:lnTo>
                  <a:pt x="2118" y="54"/>
                </a:lnTo>
                <a:lnTo>
                  <a:pt x="2174" y="62"/>
                </a:lnTo>
                <a:lnTo>
                  <a:pt x="2222" y="71"/>
                </a:lnTo>
                <a:lnTo>
                  <a:pt x="2244" y="73"/>
                </a:lnTo>
                <a:lnTo>
                  <a:pt x="2263" y="75"/>
                </a:lnTo>
                <a:lnTo>
                  <a:pt x="2296" y="75"/>
                </a:lnTo>
                <a:lnTo>
                  <a:pt x="2334" y="75"/>
                </a:lnTo>
                <a:lnTo>
                  <a:pt x="2377" y="77"/>
                </a:lnTo>
                <a:lnTo>
                  <a:pt x="2404" y="77"/>
                </a:lnTo>
                <a:lnTo>
                  <a:pt x="2431" y="75"/>
                </a:lnTo>
                <a:lnTo>
                  <a:pt x="2504" y="67"/>
                </a:lnTo>
                <a:lnTo>
                  <a:pt x="2575" y="56"/>
                </a:lnTo>
                <a:lnTo>
                  <a:pt x="2645" y="44"/>
                </a:lnTo>
                <a:lnTo>
                  <a:pt x="2791" y="21"/>
                </a:lnTo>
                <a:lnTo>
                  <a:pt x="2830" y="19"/>
                </a:lnTo>
                <a:lnTo>
                  <a:pt x="2847" y="19"/>
                </a:lnTo>
                <a:lnTo>
                  <a:pt x="2867" y="19"/>
                </a:lnTo>
                <a:lnTo>
                  <a:pt x="2888" y="21"/>
                </a:lnTo>
                <a:lnTo>
                  <a:pt x="2913" y="21"/>
                </a:lnTo>
                <a:lnTo>
                  <a:pt x="2965" y="23"/>
                </a:lnTo>
                <a:lnTo>
                  <a:pt x="3021" y="25"/>
                </a:lnTo>
                <a:lnTo>
                  <a:pt x="3075" y="27"/>
                </a:lnTo>
                <a:lnTo>
                  <a:pt x="3129" y="31"/>
                </a:lnTo>
                <a:lnTo>
                  <a:pt x="3154" y="33"/>
                </a:lnTo>
                <a:lnTo>
                  <a:pt x="3177" y="37"/>
                </a:lnTo>
                <a:lnTo>
                  <a:pt x="3198" y="40"/>
                </a:lnTo>
                <a:lnTo>
                  <a:pt x="3216" y="44"/>
                </a:lnTo>
                <a:lnTo>
                  <a:pt x="3256" y="67"/>
                </a:lnTo>
                <a:lnTo>
                  <a:pt x="3297" y="89"/>
                </a:lnTo>
                <a:lnTo>
                  <a:pt x="3339" y="112"/>
                </a:lnTo>
                <a:lnTo>
                  <a:pt x="3378" y="137"/>
                </a:lnTo>
                <a:lnTo>
                  <a:pt x="3391" y="168"/>
                </a:lnTo>
                <a:lnTo>
                  <a:pt x="3403" y="199"/>
                </a:lnTo>
                <a:lnTo>
                  <a:pt x="3401" y="291"/>
                </a:lnTo>
                <a:lnTo>
                  <a:pt x="3397" y="380"/>
                </a:lnTo>
                <a:lnTo>
                  <a:pt x="3395" y="392"/>
                </a:lnTo>
                <a:lnTo>
                  <a:pt x="3389" y="403"/>
                </a:lnTo>
                <a:lnTo>
                  <a:pt x="3380" y="413"/>
                </a:lnTo>
                <a:lnTo>
                  <a:pt x="3372" y="421"/>
                </a:lnTo>
                <a:lnTo>
                  <a:pt x="3347" y="438"/>
                </a:lnTo>
                <a:lnTo>
                  <a:pt x="3316" y="453"/>
                </a:lnTo>
                <a:lnTo>
                  <a:pt x="3285" y="463"/>
                </a:lnTo>
                <a:lnTo>
                  <a:pt x="3254" y="469"/>
                </a:lnTo>
                <a:lnTo>
                  <a:pt x="3227" y="475"/>
                </a:lnTo>
                <a:lnTo>
                  <a:pt x="3204" y="480"/>
                </a:lnTo>
                <a:lnTo>
                  <a:pt x="3189" y="486"/>
                </a:lnTo>
                <a:lnTo>
                  <a:pt x="3175" y="490"/>
                </a:lnTo>
                <a:lnTo>
                  <a:pt x="3154" y="496"/>
                </a:lnTo>
                <a:lnTo>
                  <a:pt x="3135" y="498"/>
                </a:lnTo>
                <a:lnTo>
                  <a:pt x="3117" y="500"/>
                </a:lnTo>
                <a:lnTo>
                  <a:pt x="3096" y="498"/>
                </a:lnTo>
                <a:lnTo>
                  <a:pt x="3081" y="498"/>
                </a:lnTo>
                <a:lnTo>
                  <a:pt x="3069" y="496"/>
                </a:lnTo>
                <a:lnTo>
                  <a:pt x="3052" y="496"/>
                </a:lnTo>
                <a:lnTo>
                  <a:pt x="3034" y="494"/>
                </a:lnTo>
                <a:lnTo>
                  <a:pt x="3011" y="492"/>
                </a:lnTo>
                <a:lnTo>
                  <a:pt x="2986" y="492"/>
                </a:lnTo>
                <a:lnTo>
                  <a:pt x="2950" y="484"/>
                </a:lnTo>
                <a:lnTo>
                  <a:pt x="2915" y="477"/>
                </a:lnTo>
                <a:lnTo>
                  <a:pt x="2880" y="471"/>
                </a:lnTo>
                <a:lnTo>
                  <a:pt x="2842" y="467"/>
                </a:lnTo>
                <a:lnTo>
                  <a:pt x="2793" y="453"/>
                </a:lnTo>
                <a:lnTo>
                  <a:pt x="2745" y="442"/>
                </a:lnTo>
                <a:lnTo>
                  <a:pt x="2695" y="436"/>
                </a:lnTo>
                <a:lnTo>
                  <a:pt x="2645" y="430"/>
                </a:lnTo>
                <a:lnTo>
                  <a:pt x="2546" y="426"/>
                </a:lnTo>
                <a:lnTo>
                  <a:pt x="2444" y="424"/>
                </a:lnTo>
                <a:lnTo>
                  <a:pt x="2379" y="419"/>
                </a:lnTo>
                <a:lnTo>
                  <a:pt x="2317" y="417"/>
                </a:lnTo>
                <a:lnTo>
                  <a:pt x="2253" y="421"/>
                </a:lnTo>
                <a:lnTo>
                  <a:pt x="1907" y="402"/>
                </a:lnTo>
                <a:lnTo>
                  <a:pt x="1695" y="406"/>
                </a:lnTo>
                <a:lnTo>
                  <a:pt x="1487" y="410"/>
                </a:lnTo>
                <a:lnTo>
                  <a:pt x="1407" y="406"/>
                </a:lnTo>
                <a:lnTo>
                  <a:pt x="1291" y="398"/>
                </a:lnTo>
                <a:lnTo>
                  <a:pt x="1115" y="446"/>
                </a:lnTo>
                <a:lnTo>
                  <a:pt x="994" y="471"/>
                </a:lnTo>
                <a:lnTo>
                  <a:pt x="888" y="477"/>
                </a:lnTo>
                <a:lnTo>
                  <a:pt x="780" y="486"/>
                </a:lnTo>
                <a:lnTo>
                  <a:pt x="762" y="488"/>
                </a:lnTo>
                <a:lnTo>
                  <a:pt x="745" y="488"/>
                </a:lnTo>
                <a:lnTo>
                  <a:pt x="705" y="516"/>
                </a:lnTo>
                <a:lnTo>
                  <a:pt x="633" y="549"/>
                </a:lnTo>
                <a:lnTo>
                  <a:pt x="585" y="576"/>
                </a:lnTo>
                <a:lnTo>
                  <a:pt x="531" y="576"/>
                </a:lnTo>
                <a:lnTo>
                  <a:pt x="489" y="588"/>
                </a:lnTo>
                <a:lnTo>
                  <a:pt x="438" y="591"/>
                </a:lnTo>
                <a:lnTo>
                  <a:pt x="369" y="600"/>
                </a:lnTo>
                <a:lnTo>
                  <a:pt x="285" y="591"/>
                </a:lnTo>
                <a:lnTo>
                  <a:pt x="216" y="603"/>
                </a:lnTo>
                <a:lnTo>
                  <a:pt x="150" y="588"/>
                </a:lnTo>
                <a:lnTo>
                  <a:pt x="93" y="546"/>
                </a:lnTo>
                <a:lnTo>
                  <a:pt x="60" y="513"/>
                </a:lnTo>
                <a:lnTo>
                  <a:pt x="24" y="480"/>
                </a:lnTo>
                <a:lnTo>
                  <a:pt x="0" y="399"/>
                </a:lnTo>
                <a:lnTo>
                  <a:pt x="6" y="291"/>
                </a:lnTo>
                <a:lnTo>
                  <a:pt x="33" y="216"/>
                </a:lnTo>
                <a:lnTo>
                  <a:pt x="111" y="132"/>
                </a:lnTo>
                <a:lnTo>
                  <a:pt x="237" y="84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4169569" y="2541796"/>
            <a:ext cx="1185862" cy="1589088"/>
          </a:xfrm>
          <a:custGeom>
            <a:avLst/>
            <a:gdLst>
              <a:gd name="T0" fmla="*/ 1172854 w 1094"/>
              <a:gd name="T1" fmla="*/ 1589088 h 901"/>
              <a:gd name="T2" fmla="*/ 1185862 w 1094"/>
              <a:gd name="T3" fmla="*/ 1564396 h 901"/>
              <a:gd name="T4" fmla="*/ 13008 w 1094"/>
              <a:gd name="T5" fmla="*/ 0 h 901"/>
              <a:gd name="T6" fmla="*/ 0 w 1094"/>
              <a:gd name="T7" fmla="*/ 26455 h 901"/>
              <a:gd name="T8" fmla="*/ 1172854 w 1094"/>
              <a:gd name="T9" fmla="*/ 1589088 h 9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4" h="901">
                <a:moveTo>
                  <a:pt x="1082" y="901"/>
                </a:moveTo>
                <a:lnTo>
                  <a:pt x="1094" y="887"/>
                </a:lnTo>
                <a:lnTo>
                  <a:pt x="12" y="0"/>
                </a:lnTo>
                <a:lnTo>
                  <a:pt x="0" y="15"/>
                </a:lnTo>
                <a:lnTo>
                  <a:pt x="1082" y="9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7619206" y="3808621"/>
            <a:ext cx="627063" cy="254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7631906" y="2714834"/>
            <a:ext cx="625475" cy="269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6476206" y="4483309"/>
            <a:ext cx="1442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B</a:t>
            </a:r>
            <a:endParaRPr kumimoji="1" lang="en-US" altLang="zh-CN" sz="2000" smtClean="0">
              <a:solidFill>
                <a:srgbClr val="3333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7" name="Oval 23"/>
          <p:cNvSpPr>
            <a:spLocks noChangeArrowheads="1"/>
          </p:cNvSpPr>
          <p:nvPr/>
        </p:nvSpPr>
        <p:spPr bwMode="auto">
          <a:xfrm>
            <a:off x="3529806" y="5334209"/>
            <a:ext cx="117475" cy="119062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8" name="Rectangle 186"/>
          <p:cNvSpPr>
            <a:spLocks noChangeArrowheads="1"/>
          </p:cNvSpPr>
          <p:nvPr/>
        </p:nvSpPr>
        <p:spPr bwMode="auto">
          <a:xfrm>
            <a:off x="1845469" y="1633746"/>
            <a:ext cx="8985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9" name="Rectangle 187"/>
          <p:cNvSpPr>
            <a:spLocks noChangeArrowheads="1"/>
          </p:cNvSpPr>
          <p:nvPr/>
        </p:nvSpPr>
        <p:spPr bwMode="auto">
          <a:xfrm>
            <a:off x="2288381" y="2036971"/>
            <a:ext cx="8560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222.1.1.</a:t>
            </a:r>
            <a:endParaRPr kumimoji="1" lang="en-US" altLang="zh-CN" sz="2000" smtClean="0">
              <a:solidFill>
                <a:srgbClr val="3333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1" name="Rectangle 188"/>
          <p:cNvSpPr>
            <a:spLocks noChangeArrowheads="1"/>
          </p:cNvSpPr>
          <p:nvPr/>
        </p:nvSpPr>
        <p:spPr bwMode="auto">
          <a:xfrm>
            <a:off x="3513931" y="1195596"/>
            <a:ext cx="100806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2" name="Rectangle 189"/>
          <p:cNvSpPr>
            <a:spLocks noChangeArrowheads="1"/>
          </p:cNvSpPr>
          <p:nvPr/>
        </p:nvSpPr>
        <p:spPr bwMode="auto">
          <a:xfrm>
            <a:off x="3429794" y="1152734"/>
            <a:ext cx="875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222.1.1.1</a:t>
            </a:r>
          </a:p>
        </p:txBody>
      </p:sp>
      <p:sp>
        <p:nvSpPr>
          <p:cNvPr id="33" name="Rectangle 190"/>
          <p:cNvSpPr>
            <a:spLocks noChangeArrowheads="1"/>
          </p:cNvSpPr>
          <p:nvPr/>
        </p:nvSpPr>
        <p:spPr bwMode="auto">
          <a:xfrm>
            <a:off x="5058569" y="1195596"/>
            <a:ext cx="100647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4" name="Rectangle 191"/>
          <p:cNvSpPr>
            <a:spLocks noChangeArrowheads="1"/>
          </p:cNvSpPr>
          <p:nvPr/>
        </p:nvSpPr>
        <p:spPr bwMode="auto">
          <a:xfrm>
            <a:off x="4952206" y="1152734"/>
            <a:ext cx="875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smtClean="0">
                <a:latin typeface="Calibri" panose="020F0502020204030204" pitchFamily="34" charset="0"/>
                <a:ea typeface="华文楷体" panose="02010600040101010101" pitchFamily="2" charset="-122"/>
              </a:rPr>
              <a:t>222.1.1.2</a:t>
            </a:r>
          </a:p>
        </p:txBody>
      </p:sp>
      <p:sp>
        <p:nvSpPr>
          <p:cNvPr id="35" name="Rectangle 192"/>
          <p:cNvSpPr>
            <a:spLocks noChangeArrowheads="1"/>
          </p:cNvSpPr>
          <p:nvPr/>
        </p:nvSpPr>
        <p:spPr bwMode="auto">
          <a:xfrm>
            <a:off x="6652419" y="1195596"/>
            <a:ext cx="100647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6" name="Rectangle 193"/>
          <p:cNvSpPr>
            <a:spLocks noChangeArrowheads="1"/>
          </p:cNvSpPr>
          <p:nvPr/>
        </p:nvSpPr>
        <p:spPr bwMode="auto">
          <a:xfrm>
            <a:off x="6500019" y="1125746"/>
            <a:ext cx="875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smtClean="0">
                <a:latin typeface="Calibri" panose="020F0502020204030204" pitchFamily="34" charset="0"/>
                <a:ea typeface="华文楷体" panose="02010600040101010101" pitchFamily="2" charset="-122"/>
              </a:rPr>
              <a:t>222.1.1.3</a:t>
            </a:r>
          </a:p>
        </p:txBody>
      </p:sp>
      <p:sp>
        <p:nvSpPr>
          <p:cNvPr id="37" name="Rectangle 194"/>
          <p:cNvSpPr>
            <a:spLocks noChangeArrowheads="1"/>
          </p:cNvSpPr>
          <p:nvPr/>
        </p:nvSpPr>
        <p:spPr bwMode="auto">
          <a:xfrm>
            <a:off x="4114006" y="1851234"/>
            <a:ext cx="26988" cy="5381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38" name="Group 195"/>
          <p:cNvGrpSpPr>
            <a:grpSpLocks/>
          </p:cNvGrpSpPr>
          <p:nvPr/>
        </p:nvGrpSpPr>
        <p:grpSpPr bwMode="auto">
          <a:xfrm>
            <a:off x="3767931" y="2343359"/>
            <a:ext cx="647700" cy="385762"/>
            <a:chOff x="2299" y="1622"/>
            <a:chExt cx="439" cy="262"/>
          </a:xfrm>
        </p:grpSpPr>
        <p:sp>
          <p:nvSpPr>
            <p:cNvPr id="183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4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5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6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187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190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200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1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2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3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4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5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6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7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191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192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3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4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5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6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7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8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9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  <p:sp>
          <p:nvSpPr>
            <p:cNvPr id="188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9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39" name="Rectangle 221"/>
          <p:cNvSpPr>
            <a:spLocks noChangeArrowheads="1"/>
          </p:cNvSpPr>
          <p:nvPr/>
        </p:nvSpPr>
        <p:spPr bwMode="auto">
          <a:xfrm>
            <a:off x="4223544" y="2084596"/>
            <a:ext cx="10096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0" name="Rectangle 222"/>
          <p:cNvSpPr>
            <a:spLocks noChangeArrowheads="1"/>
          </p:cNvSpPr>
          <p:nvPr/>
        </p:nvSpPr>
        <p:spPr bwMode="auto">
          <a:xfrm>
            <a:off x="4186863" y="2021599"/>
            <a:ext cx="875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222.1.1.4</a:t>
            </a:r>
          </a:p>
        </p:txBody>
      </p:sp>
      <p:sp>
        <p:nvSpPr>
          <p:cNvPr id="41" name="Rectangle 223"/>
          <p:cNvSpPr>
            <a:spLocks noChangeArrowheads="1"/>
          </p:cNvSpPr>
          <p:nvPr/>
        </p:nvSpPr>
        <p:spPr bwMode="auto">
          <a:xfrm>
            <a:off x="3391694" y="2232234"/>
            <a:ext cx="4127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2" name="Rectangle 224"/>
          <p:cNvSpPr>
            <a:spLocks noChangeArrowheads="1"/>
          </p:cNvSpPr>
          <p:nvPr/>
        </p:nvSpPr>
        <p:spPr bwMode="auto">
          <a:xfrm>
            <a:off x="3494881" y="2222709"/>
            <a:ext cx="2308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R</a:t>
            </a:r>
            <a:r>
              <a:rPr kumimoji="1" lang="en-US" altLang="zh-CN" sz="2000" b="1" baseline="-25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</a:t>
            </a:r>
            <a:endParaRPr kumimoji="1" lang="en-US" altLang="zh-CN" sz="2000" baseline="-25000" smtClean="0">
              <a:solidFill>
                <a:srgbClr val="3333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3" name="Oval 225"/>
          <p:cNvSpPr>
            <a:spLocks noChangeArrowheads="1"/>
          </p:cNvSpPr>
          <p:nvPr/>
        </p:nvSpPr>
        <p:spPr bwMode="auto">
          <a:xfrm>
            <a:off x="4074319" y="2135396"/>
            <a:ext cx="93662" cy="92075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4" name="Rectangle 226"/>
          <p:cNvSpPr>
            <a:spLocks noChangeArrowheads="1"/>
          </p:cNvSpPr>
          <p:nvPr/>
        </p:nvSpPr>
        <p:spPr bwMode="auto">
          <a:xfrm>
            <a:off x="1920081" y="1328946"/>
            <a:ext cx="7207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5" name="Oval 227"/>
          <p:cNvSpPr>
            <a:spLocks noChangeArrowheads="1"/>
          </p:cNvSpPr>
          <p:nvPr/>
        </p:nvSpPr>
        <p:spPr bwMode="auto">
          <a:xfrm>
            <a:off x="7731919" y="3780046"/>
            <a:ext cx="93662" cy="92075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6" name="Oval 228"/>
          <p:cNvSpPr>
            <a:spLocks noChangeArrowheads="1"/>
          </p:cNvSpPr>
          <p:nvPr/>
        </p:nvSpPr>
        <p:spPr bwMode="auto">
          <a:xfrm>
            <a:off x="7736681" y="2673559"/>
            <a:ext cx="93663" cy="92075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7" name="Rectangle 229"/>
          <p:cNvSpPr>
            <a:spLocks noChangeArrowheads="1"/>
          </p:cNvSpPr>
          <p:nvPr/>
        </p:nvSpPr>
        <p:spPr bwMode="auto">
          <a:xfrm>
            <a:off x="6284119" y="3399046"/>
            <a:ext cx="10096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8" name="Rectangle 230"/>
          <p:cNvSpPr>
            <a:spLocks noChangeArrowheads="1"/>
          </p:cNvSpPr>
          <p:nvPr/>
        </p:nvSpPr>
        <p:spPr bwMode="auto">
          <a:xfrm>
            <a:off x="5925694" y="3925321"/>
            <a:ext cx="875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222.1.2.5</a:t>
            </a:r>
          </a:p>
        </p:txBody>
      </p:sp>
      <p:sp>
        <p:nvSpPr>
          <p:cNvPr id="49" name="Rectangle 231"/>
          <p:cNvSpPr>
            <a:spLocks noChangeArrowheads="1"/>
          </p:cNvSpPr>
          <p:nvPr/>
        </p:nvSpPr>
        <p:spPr bwMode="auto">
          <a:xfrm>
            <a:off x="7828756" y="3910221"/>
            <a:ext cx="100806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0" name="Rectangle 232"/>
          <p:cNvSpPr>
            <a:spLocks noChangeArrowheads="1"/>
          </p:cNvSpPr>
          <p:nvPr/>
        </p:nvSpPr>
        <p:spPr bwMode="auto">
          <a:xfrm>
            <a:off x="7920831" y="3970546"/>
            <a:ext cx="875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smtClean="0">
                <a:latin typeface="Calibri" panose="020F0502020204030204" pitchFamily="34" charset="0"/>
                <a:ea typeface="华文楷体" panose="02010600040101010101" pitchFamily="2" charset="-122"/>
              </a:rPr>
              <a:t>222.1.2.2</a:t>
            </a:r>
          </a:p>
        </p:txBody>
      </p:sp>
      <p:sp>
        <p:nvSpPr>
          <p:cNvPr id="51" name="Rectangle 233"/>
          <p:cNvSpPr>
            <a:spLocks noChangeArrowheads="1"/>
          </p:cNvSpPr>
          <p:nvPr/>
        </p:nvSpPr>
        <p:spPr bwMode="auto">
          <a:xfrm>
            <a:off x="7828756" y="2798971"/>
            <a:ext cx="100806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2" name="Rectangle 234"/>
          <p:cNvSpPr>
            <a:spLocks noChangeArrowheads="1"/>
          </p:cNvSpPr>
          <p:nvPr/>
        </p:nvSpPr>
        <p:spPr bwMode="auto">
          <a:xfrm>
            <a:off x="7920831" y="2860884"/>
            <a:ext cx="875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smtClean="0">
                <a:latin typeface="Calibri" panose="020F0502020204030204" pitchFamily="34" charset="0"/>
                <a:ea typeface="华文楷体" panose="02010600040101010101" pitchFamily="2" charset="-122"/>
              </a:rPr>
              <a:t>222.1.2.1</a:t>
            </a:r>
          </a:p>
        </p:txBody>
      </p:sp>
      <p:sp>
        <p:nvSpPr>
          <p:cNvPr id="53" name="Rectangle 236"/>
          <p:cNvSpPr>
            <a:spLocks noChangeArrowheads="1"/>
          </p:cNvSpPr>
          <p:nvPr/>
        </p:nvSpPr>
        <p:spPr bwMode="auto">
          <a:xfrm>
            <a:off x="4944269" y="5431046"/>
            <a:ext cx="875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smtClean="0">
                <a:latin typeface="Calibri" panose="020F0502020204030204" pitchFamily="34" charset="0"/>
                <a:ea typeface="华文楷体" panose="02010600040101010101" pitchFamily="2" charset="-122"/>
              </a:rPr>
              <a:t>222.1.2.3</a:t>
            </a:r>
          </a:p>
        </p:txBody>
      </p:sp>
      <p:sp>
        <p:nvSpPr>
          <p:cNvPr id="54" name="Rectangle 237"/>
          <p:cNvSpPr>
            <a:spLocks noChangeArrowheads="1"/>
          </p:cNvSpPr>
          <p:nvPr/>
        </p:nvSpPr>
        <p:spPr bwMode="auto">
          <a:xfrm>
            <a:off x="3615531" y="5318334"/>
            <a:ext cx="10080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5" name="Rectangle 238"/>
          <p:cNvSpPr>
            <a:spLocks noChangeArrowheads="1"/>
          </p:cNvSpPr>
          <p:nvPr/>
        </p:nvSpPr>
        <p:spPr bwMode="auto">
          <a:xfrm>
            <a:off x="3693319" y="5431046"/>
            <a:ext cx="875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smtClean="0">
                <a:latin typeface="Calibri" panose="020F0502020204030204" pitchFamily="34" charset="0"/>
                <a:ea typeface="华文楷体" panose="02010600040101010101" pitchFamily="2" charset="-122"/>
              </a:rPr>
              <a:t>222.1.2.4</a:t>
            </a:r>
          </a:p>
        </p:txBody>
      </p:sp>
      <p:sp>
        <p:nvSpPr>
          <p:cNvPr id="56" name="Oval 239"/>
          <p:cNvSpPr>
            <a:spLocks noChangeArrowheads="1"/>
          </p:cNvSpPr>
          <p:nvPr/>
        </p:nvSpPr>
        <p:spPr bwMode="auto">
          <a:xfrm>
            <a:off x="4780756" y="5346909"/>
            <a:ext cx="92075" cy="93662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7" name="Rectangle 240"/>
          <p:cNvSpPr>
            <a:spLocks noChangeArrowheads="1"/>
          </p:cNvSpPr>
          <p:nvPr/>
        </p:nvSpPr>
        <p:spPr bwMode="auto">
          <a:xfrm>
            <a:off x="6763544" y="2668796"/>
            <a:ext cx="8953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8" name="Rectangle 241"/>
          <p:cNvSpPr>
            <a:spLocks noChangeArrowheads="1"/>
          </p:cNvSpPr>
          <p:nvPr/>
        </p:nvSpPr>
        <p:spPr bwMode="auto">
          <a:xfrm>
            <a:off x="6773069" y="3302209"/>
            <a:ext cx="8560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222.1.2.</a:t>
            </a:r>
            <a:endParaRPr kumimoji="1" lang="en-US" altLang="zh-CN" sz="2000" smtClean="0">
              <a:solidFill>
                <a:srgbClr val="3333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9" name="Rectangle 242"/>
          <p:cNvSpPr>
            <a:spLocks noChangeArrowheads="1"/>
          </p:cNvSpPr>
          <p:nvPr/>
        </p:nvSpPr>
        <p:spPr bwMode="auto">
          <a:xfrm>
            <a:off x="6834981" y="2376696"/>
            <a:ext cx="7207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60" name="Group 243"/>
          <p:cNvGrpSpPr>
            <a:grpSpLocks/>
          </p:cNvGrpSpPr>
          <p:nvPr/>
        </p:nvGrpSpPr>
        <p:grpSpPr bwMode="auto">
          <a:xfrm>
            <a:off x="2167731" y="4099134"/>
            <a:ext cx="649288" cy="384175"/>
            <a:chOff x="1304" y="2569"/>
            <a:chExt cx="439" cy="262"/>
          </a:xfrm>
        </p:grpSpPr>
        <p:sp>
          <p:nvSpPr>
            <p:cNvPr id="158" name="Oval 244"/>
            <p:cNvSpPr>
              <a:spLocks noChangeArrowheads="1"/>
            </p:cNvSpPr>
            <p:nvPr/>
          </p:nvSpPr>
          <p:spPr bwMode="auto">
            <a:xfrm>
              <a:off x="1305" y="2678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9" name="Rectangle 245"/>
            <p:cNvSpPr>
              <a:spLocks noChangeArrowheads="1"/>
            </p:cNvSpPr>
            <p:nvPr/>
          </p:nvSpPr>
          <p:spPr bwMode="auto">
            <a:xfrm>
              <a:off x="1304" y="2647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0" name="Rectangle 246"/>
            <p:cNvSpPr>
              <a:spLocks noChangeArrowheads="1"/>
            </p:cNvSpPr>
            <p:nvPr/>
          </p:nvSpPr>
          <p:spPr bwMode="auto">
            <a:xfrm>
              <a:off x="1304" y="2647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1" name="Oval 247"/>
            <p:cNvSpPr>
              <a:spLocks noChangeArrowheads="1"/>
            </p:cNvSpPr>
            <p:nvPr/>
          </p:nvSpPr>
          <p:spPr bwMode="auto">
            <a:xfrm>
              <a:off x="1305" y="2569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162" name="Group 248"/>
            <p:cNvGrpSpPr>
              <a:grpSpLocks/>
            </p:cNvGrpSpPr>
            <p:nvPr/>
          </p:nvGrpSpPr>
          <p:grpSpPr bwMode="auto">
            <a:xfrm>
              <a:off x="1371" y="2587"/>
              <a:ext cx="304" cy="117"/>
              <a:chOff x="1371" y="2587"/>
              <a:chExt cx="304" cy="117"/>
            </a:xfrm>
          </p:grpSpPr>
          <p:grpSp>
            <p:nvGrpSpPr>
              <p:cNvPr id="165" name="Group 249"/>
              <p:cNvGrpSpPr>
                <a:grpSpLocks/>
              </p:cNvGrpSpPr>
              <p:nvPr/>
            </p:nvGrpSpPr>
            <p:grpSpPr bwMode="auto">
              <a:xfrm>
                <a:off x="1371" y="2587"/>
                <a:ext cx="301" cy="115"/>
                <a:chOff x="1371" y="2587"/>
                <a:chExt cx="301" cy="115"/>
              </a:xfrm>
            </p:grpSpPr>
            <p:sp>
              <p:nvSpPr>
                <p:cNvPr id="175" name="Freeform 250"/>
                <p:cNvSpPr>
                  <a:spLocks/>
                </p:cNvSpPr>
                <p:nvPr/>
              </p:nvSpPr>
              <p:spPr bwMode="auto">
                <a:xfrm>
                  <a:off x="1528" y="2590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6" name="Freeform 251"/>
                <p:cNvSpPr>
                  <a:spLocks/>
                </p:cNvSpPr>
                <p:nvPr/>
              </p:nvSpPr>
              <p:spPr bwMode="auto">
                <a:xfrm>
                  <a:off x="1528" y="2590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7" name="Freeform 252"/>
                <p:cNvSpPr>
                  <a:spLocks/>
                </p:cNvSpPr>
                <p:nvPr/>
              </p:nvSpPr>
              <p:spPr bwMode="auto">
                <a:xfrm>
                  <a:off x="1371" y="2647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8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8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8" name="Freeform 253"/>
                <p:cNvSpPr>
                  <a:spLocks/>
                </p:cNvSpPr>
                <p:nvPr/>
              </p:nvSpPr>
              <p:spPr bwMode="auto">
                <a:xfrm>
                  <a:off x="1371" y="2647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8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8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9" name="Freeform 254"/>
                <p:cNvSpPr>
                  <a:spLocks/>
                </p:cNvSpPr>
                <p:nvPr/>
              </p:nvSpPr>
              <p:spPr bwMode="auto">
                <a:xfrm>
                  <a:off x="1379" y="2587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4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4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80" name="Freeform 255"/>
                <p:cNvSpPr>
                  <a:spLocks/>
                </p:cNvSpPr>
                <p:nvPr/>
              </p:nvSpPr>
              <p:spPr bwMode="auto">
                <a:xfrm>
                  <a:off x="1379" y="2587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4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4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81" name="Freeform 256"/>
                <p:cNvSpPr>
                  <a:spLocks/>
                </p:cNvSpPr>
                <p:nvPr/>
              </p:nvSpPr>
              <p:spPr bwMode="auto">
                <a:xfrm>
                  <a:off x="1523" y="2653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6 h 49"/>
                    <a:gd name="T6" fmla="*/ 0 w 144"/>
                    <a:gd name="T7" fmla="*/ 27 h 49"/>
                    <a:gd name="T8" fmla="*/ 18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6"/>
                      </a:lnTo>
                      <a:lnTo>
                        <a:pt x="0" y="27"/>
                      </a:lnTo>
                      <a:lnTo>
                        <a:pt x="18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82" name="Freeform 257"/>
                <p:cNvSpPr>
                  <a:spLocks/>
                </p:cNvSpPr>
                <p:nvPr/>
              </p:nvSpPr>
              <p:spPr bwMode="auto">
                <a:xfrm>
                  <a:off x="1523" y="2653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6 h 49"/>
                    <a:gd name="T6" fmla="*/ 0 w 144"/>
                    <a:gd name="T7" fmla="*/ 27 h 49"/>
                    <a:gd name="T8" fmla="*/ 18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6"/>
                      </a:lnTo>
                      <a:lnTo>
                        <a:pt x="0" y="27"/>
                      </a:lnTo>
                      <a:lnTo>
                        <a:pt x="18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166" name="Group 258"/>
              <p:cNvGrpSpPr>
                <a:grpSpLocks/>
              </p:cNvGrpSpPr>
              <p:nvPr/>
            </p:nvGrpSpPr>
            <p:grpSpPr bwMode="auto">
              <a:xfrm>
                <a:off x="1373" y="2590"/>
                <a:ext cx="302" cy="114"/>
                <a:chOff x="1373" y="2590"/>
                <a:chExt cx="302" cy="114"/>
              </a:xfrm>
            </p:grpSpPr>
            <p:sp>
              <p:nvSpPr>
                <p:cNvPr id="167" name="Freeform 259"/>
                <p:cNvSpPr>
                  <a:spLocks/>
                </p:cNvSpPr>
                <p:nvPr/>
              </p:nvSpPr>
              <p:spPr bwMode="auto">
                <a:xfrm>
                  <a:off x="1531" y="259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68" name="Freeform 260"/>
                <p:cNvSpPr>
                  <a:spLocks/>
                </p:cNvSpPr>
                <p:nvPr/>
              </p:nvSpPr>
              <p:spPr bwMode="auto">
                <a:xfrm>
                  <a:off x="1531" y="259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69" name="Freeform 261"/>
                <p:cNvSpPr>
                  <a:spLocks/>
                </p:cNvSpPr>
                <p:nvPr/>
              </p:nvSpPr>
              <p:spPr bwMode="auto">
                <a:xfrm>
                  <a:off x="1373" y="265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0" name="Freeform 262"/>
                <p:cNvSpPr>
                  <a:spLocks/>
                </p:cNvSpPr>
                <p:nvPr/>
              </p:nvSpPr>
              <p:spPr bwMode="auto">
                <a:xfrm>
                  <a:off x="1373" y="265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1" name="Freeform 263"/>
                <p:cNvSpPr>
                  <a:spLocks/>
                </p:cNvSpPr>
                <p:nvPr/>
              </p:nvSpPr>
              <p:spPr bwMode="auto">
                <a:xfrm>
                  <a:off x="1381" y="259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2" name="Freeform 264"/>
                <p:cNvSpPr>
                  <a:spLocks/>
                </p:cNvSpPr>
                <p:nvPr/>
              </p:nvSpPr>
              <p:spPr bwMode="auto">
                <a:xfrm>
                  <a:off x="1381" y="259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3" name="Freeform 265"/>
                <p:cNvSpPr>
                  <a:spLocks/>
                </p:cNvSpPr>
                <p:nvPr/>
              </p:nvSpPr>
              <p:spPr bwMode="auto">
                <a:xfrm>
                  <a:off x="1525" y="2655"/>
                  <a:ext cx="144" cy="49"/>
                </a:xfrm>
                <a:custGeom>
                  <a:avLst/>
                  <a:gdLst>
                    <a:gd name="T0" fmla="*/ 144 w 144"/>
                    <a:gd name="T1" fmla="*/ 39 h 49"/>
                    <a:gd name="T2" fmla="*/ 112 w 144"/>
                    <a:gd name="T3" fmla="*/ 49 h 49"/>
                    <a:gd name="T4" fmla="*/ 38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9 h 49"/>
                    <a:gd name="T14" fmla="*/ 144 w 144"/>
                    <a:gd name="T15" fmla="*/ 39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9"/>
                      </a:moveTo>
                      <a:lnTo>
                        <a:pt x="112" y="49"/>
                      </a:lnTo>
                      <a:lnTo>
                        <a:pt x="38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9"/>
                      </a:lnTo>
                      <a:lnTo>
                        <a:pt x="144" y="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4" name="Freeform 266"/>
                <p:cNvSpPr>
                  <a:spLocks/>
                </p:cNvSpPr>
                <p:nvPr/>
              </p:nvSpPr>
              <p:spPr bwMode="auto">
                <a:xfrm>
                  <a:off x="1525" y="2655"/>
                  <a:ext cx="144" cy="49"/>
                </a:xfrm>
                <a:custGeom>
                  <a:avLst/>
                  <a:gdLst>
                    <a:gd name="T0" fmla="*/ 144 w 144"/>
                    <a:gd name="T1" fmla="*/ 39 h 49"/>
                    <a:gd name="T2" fmla="*/ 112 w 144"/>
                    <a:gd name="T3" fmla="*/ 49 h 49"/>
                    <a:gd name="T4" fmla="*/ 38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9 h 49"/>
                    <a:gd name="T14" fmla="*/ 144 w 144"/>
                    <a:gd name="T15" fmla="*/ 39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9"/>
                      </a:moveTo>
                      <a:lnTo>
                        <a:pt x="112" y="49"/>
                      </a:lnTo>
                      <a:lnTo>
                        <a:pt x="38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9"/>
                      </a:lnTo>
                      <a:lnTo>
                        <a:pt x="144" y="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  <p:sp>
          <p:nvSpPr>
            <p:cNvPr id="163" name="Line 267"/>
            <p:cNvSpPr>
              <a:spLocks noChangeShapeType="1"/>
            </p:cNvSpPr>
            <p:nvPr/>
          </p:nvSpPr>
          <p:spPr bwMode="auto">
            <a:xfrm>
              <a:off x="1304" y="2645"/>
              <a:ext cx="1" cy="108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" name="Line 268"/>
            <p:cNvSpPr>
              <a:spLocks noChangeShapeType="1"/>
            </p:cNvSpPr>
            <p:nvPr/>
          </p:nvSpPr>
          <p:spPr bwMode="auto">
            <a:xfrm>
              <a:off x="1741" y="2645"/>
              <a:ext cx="1" cy="108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61" name="Group 269"/>
          <p:cNvGrpSpPr>
            <a:grpSpLocks/>
          </p:cNvGrpSpPr>
          <p:nvPr/>
        </p:nvGrpSpPr>
        <p:grpSpPr bwMode="auto">
          <a:xfrm>
            <a:off x="5071269" y="4099134"/>
            <a:ext cx="649287" cy="384175"/>
            <a:chOff x="3488" y="2569"/>
            <a:chExt cx="439" cy="262"/>
          </a:xfrm>
        </p:grpSpPr>
        <p:sp>
          <p:nvSpPr>
            <p:cNvPr id="133" name="Oval 270"/>
            <p:cNvSpPr>
              <a:spLocks noChangeArrowheads="1"/>
            </p:cNvSpPr>
            <p:nvPr/>
          </p:nvSpPr>
          <p:spPr bwMode="auto">
            <a:xfrm>
              <a:off x="3489" y="2678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4" name="Rectangle 271"/>
            <p:cNvSpPr>
              <a:spLocks noChangeArrowheads="1"/>
            </p:cNvSpPr>
            <p:nvPr/>
          </p:nvSpPr>
          <p:spPr bwMode="auto">
            <a:xfrm>
              <a:off x="3488" y="2647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5" name="Rectangle 272"/>
            <p:cNvSpPr>
              <a:spLocks noChangeArrowheads="1"/>
            </p:cNvSpPr>
            <p:nvPr/>
          </p:nvSpPr>
          <p:spPr bwMode="auto">
            <a:xfrm>
              <a:off x="3488" y="2647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6" name="Oval 273"/>
            <p:cNvSpPr>
              <a:spLocks noChangeArrowheads="1"/>
            </p:cNvSpPr>
            <p:nvPr/>
          </p:nvSpPr>
          <p:spPr bwMode="auto">
            <a:xfrm>
              <a:off x="3489" y="2569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137" name="Group 274"/>
            <p:cNvGrpSpPr>
              <a:grpSpLocks/>
            </p:cNvGrpSpPr>
            <p:nvPr/>
          </p:nvGrpSpPr>
          <p:grpSpPr bwMode="auto">
            <a:xfrm>
              <a:off x="3555" y="2587"/>
              <a:ext cx="304" cy="117"/>
              <a:chOff x="3555" y="2587"/>
              <a:chExt cx="304" cy="117"/>
            </a:xfrm>
          </p:grpSpPr>
          <p:grpSp>
            <p:nvGrpSpPr>
              <p:cNvPr id="140" name="Group 275"/>
              <p:cNvGrpSpPr>
                <a:grpSpLocks/>
              </p:cNvGrpSpPr>
              <p:nvPr/>
            </p:nvGrpSpPr>
            <p:grpSpPr bwMode="auto">
              <a:xfrm>
                <a:off x="3555" y="2587"/>
                <a:ext cx="301" cy="115"/>
                <a:chOff x="3555" y="2587"/>
                <a:chExt cx="301" cy="115"/>
              </a:xfrm>
            </p:grpSpPr>
            <p:sp>
              <p:nvSpPr>
                <p:cNvPr id="150" name="Freeform 276"/>
                <p:cNvSpPr>
                  <a:spLocks/>
                </p:cNvSpPr>
                <p:nvPr/>
              </p:nvSpPr>
              <p:spPr bwMode="auto">
                <a:xfrm>
                  <a:off x="3712" y="2590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1" name="Freeform 277"/>
                <p:cNvSpPr>
                  <a:spLocks/>
                </p:cNvSpPr>
                <p:nvPr/>
              </p:nvSpPr>
              <p:spPr bwMode="auto">
                <a:xfrm>
                  <a:off x="3712" y="2590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2" name="Freeform 278"/>
                <p:cNvSpPr>
                  <a:spLocks/>
                </p:cNvSpPr>
                <p:nvPr/>
              </p:nvSpPr>
              <p:spPr bwMode="auto">
                <a:xfrm>
                  <a:off x="3555" y="2647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8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8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3" name="Freeform 279"/>
                <p:cNvSpPr>
                  <a:spLocks/>
                </p:cNvSpPr>
                <p:nvPr/>
              </p:nvSpPr>
              <p:spPr bwMode="auto">
                <a:xfrm>
                  <a:off x="3555" y="2647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8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8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4" name="Freeform 280"/>
                <p:cNvSpPr>
                  <a:spLocks/>
                </p:cNvSpPr>
                <p:nvPr/>
              </p:nvSpPr>
              <p:spPr bwMode="auto">
                <a:xfrm>
                  <a:off x="3563" y="2587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4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4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5" name="Freeform 281"/>
                <p:cNvSpPr>
                  <a:spLocks/>
                </p:cNvSpPr>
                <p:nvPr/>
              </p:nvSpPr>
              <p:spPr bwMode="auto">
                <a:xfrm>
                  <a:off x="3563" y="2587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4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4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6" name="Freeform 282"/>
                <p:cNvSpPr>
                  <a:spLocks/>
                </p:cNvSpPr>
                <p:nvPr/>
              </p:nvSpPr>
              <p:spPr bwMode="auto">
                <a:xfrm>
                  <a:off x="3707" y="2653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6 h 49"/>
                    <a:gd name="T6" fmla="*/ 0 w 144"/>
                    <a:gd name="T7" fmla="*/ 27 h 49"/>
                    <a:gd name="T8" fmla="*/ 18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6"/>
                      </a:lnTo>
                      <a:lnTo>
                        <a:pt x="0" y="27"/>
                      </a:lnTo>
                      <a:lnTo>
                        <a:pt x="18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7" name="Freeform 283"/>
                <p:cNvSpPr>
                  <a:spLocks/>
                </p:cNvSpPr>
                <p:nvPr/>
              </p:nvSpPr>
              <p:spPr bwMode="auto">
                <a:xfrm>
                  <a:off x="3707" y="2653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6 h 49"/>
                    <a:gd name="T6" fmla="*/ 0 w 144"/>
                    <a:gd name="T7" fmla="*/ 27 h 49"/>
                    <a:gd name="T8" fmla="*/ 18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6"/>
                      </a:lnTo>
                      <a:lnTo>
                        <a:pt x="0" y="27"/>
                      </a:lnTo>
                      <a:lnTo>
                        <a:pt x="18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141" name="Group 284"/>
              <p:cNvGrpSpPr>
                <a:grpSpLocks/>
              </p:cNvGrpSpPr>
              <p:nvPr/>
            </p:nvGrpSpPr>
            <p:grpSpPr bwMode="auto">
              <a:xfrm>
                <a:off x="3557" y="2590"/>
                <a:ext cx="302" cy="114"/>
                <a:chOff x="3557" y="2590"/>
                <a:chExt cx="302" cy="114"/>
              </a:xfrm>
            </p:grpSpPr>
            <p:sp>
              <p:nvSpPr>
                <p:cNvPr id="142" name="Freeform 285"/>
                <p:cNvSpPr>
                  <a:spLocks/>
                </p:cNvSpPr>
                <p:nvPr/>
              </p:nvSpPr>
              <p:spPr bwMode="auto">
                <a:xfrm>
                  <a:off x="3715" y="259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3" name="Freeform 286"/>
                <p:cNvSpPr>
                  <a:spLocks/>
                </p:cNvSpPr>
                <p:nvPr/>
              </p:nvSpPr>
              <p:spPr bwMode="auto">
                <a:xfrm>
                  <a:off x="3715" y="259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4" name="Freeform 287"/>
                <p:cNvSpPr>
                  <a:spLocks/>
                </p:cNvSpPr>
                <p:nvPr/>
              </p:nvSpPr>
              <p:spPr bwMode="auto">
                <a:xfrm>
                  <a:off x="3557" y="265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5" name="Freeform 288"/>
                <p:cNvSpPr>
                  <a:spLocks/>
                </p:cNvSpPr>
                <p:nvPr/>
              </p:nvSpPr>
              <p:spPr bwMode="auto">
                <a:xfrm>
                  <a:off x="3557" y="265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6" name="Freeform 289"/>
                <p:cNvSpPr>
                  <a:spLocks/>
                </p:cNvSpPr>
                <p:nvPr/>
              </p:nvSpPr>
              <p:spPr bwMode="auto">
                <a:xfrm>
                  <a:off x="3565" y="259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7" name="Freeform 290"/>
                <p:cNvSpPr>
                  <a:spLocks/>
                </p:cNvSpPr>
                <p:nvPr/>
              </p:nvSpPr>
              <p:spPr bwMode="auto">
                <a:xfrm>
                  <a:off x="3565" y="259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8" name="Freeform 291"/>
                <p:cNvSpPr>
                  <a:spLocks/>
                </p:cNvSpPr>
                <p:nvPr/>
              </p:nvSpPr>
              <p:spPr bwMode="auto">
                <a:xfrm>
                  <a:off x="3709" y="2655"/>
                  <a:ext cx="144" cy="49"/>
                </a:xfrm>
                <a:custGeom>
                  <a:avLst/>
                  <a:gdLst>
                    <a:gd name="T0" fmla="*/ 144 w 144"/>
                    <a:gd name="T1" fmla="*/ 39 h 49"/>
                    <a:gd name="T2" fmla="*/ 112 w 144"/>
                    <a:gd name="T3" fmla="*/ 49 h 49"/>
                    <a:gd name="T4" fmla="*/ 38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9 h 49"/>
                    <a:gd name="T14" fmla="*/ 144 w 144"/>
                    <a:gd name="T15" fmla="*/ 39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9"/>
                      </a:moveTo>
                      <a:lnTo>
                        <a:pt x="112" y="49"/>
                      </a:lnTo>
                      <a:lnTo>
                        <a:pt x="38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9"/>
                      </a:lnTo>
                      <a:lnTo>
                        <a:pt x="144" y="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9" name="Freeform 292"/>
                <p:cNvSpPr>
                  <a:spLocks/>
                </p:cNvSpPr>
                <p:nvPr/>
              </p:nvSpPr>
              <p:spPr bwMode="auto">
                <a:xfrm>
                  <a:off x="3709" y="2655"/>
                  <a:ext cx="144" cy="49"/>
                </a:xfrm>
                <a:custGeom>
                  <a:avLst/>
                  <a:gdLst>
                    <a:gd name="T0" fmla="*/ 144 w 144"/>
                    <a:gd name="T1" fmla="*/ 39 h 49"/>
                    <a:gd name="T2" fmla="*/ 112 w 144"/>
                    <a:gd name="T3" fmla="*/ 49 h 49"/>
                    <a:gd name="T4" fmla="*/ 38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9 h 49"/>
                    <a:gd name="T14" fmla="*/ 144 w 144"/>
                    <a:gd name="T15" fmla="*/ 39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9"/>
                      </a:moveTo>
                      <a:lnTo>
                        <a:pt x="112" y="49"/>
                      </a:lnTo>
                      <a:lnTo>
                        <a:pt x="38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9"/>
                      </a:lnTo>
                      <a:lnTo>
                        <a:pt x="144" y="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  <p:sp>
          <p:nvSpPr>
            <p:cNvPr id="138" name="Line 293"/>
            <p:cNvSpPr>
              <a:spLocks noChangeShapeType="1"/>
            </p:cNvSpPr>
            <p:nvPr/>
          </p:nvSpPr>
          <p:spPr bwMode="auto">
            <a:xfrm>
              <a:off x="3488" y="2645"/>
              <a:ext cx="1" cy="108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9" name="Line 294"/>
            <p:cNvSpPr>
              <a:spLocks noChangeShapeType="1"/>
            </p:cNvSpPr>
            <p:nvPr/>
          </p:nvSpPr>
          <p:spPr bwMode="auto">
            <a:xfrm>
              <a:off x="3925" y="2645"/>
              <a:ext cx="1" cy="108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62" name="Oval 295"/>
          <p:cNvSpPr>
            <a:spLocks noChangeArrowheads="1"/>
          </p:cNvSpPr>
          <p:nvPr/>
        </p:nvSpPr>
        <p:spPr bwMode="auto">
          <a:xfrm>
            <a:off x="3124994" y="4302334"/>
            <a:ext cx="93662" cy="93662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3" name="Oval 296"/>
          <p:cNvSpPr>
            <a:spLocks noChangeArrowheads="1"/>
          </p:cNvSpPr>
          <p:nvPr/>
        </p:nvSpPr>
        <p:spPr bwMode="auto">
          <a:xfrm>
            <a:off x="4790281" y="4295984"/>
            <a:ext cx="92075" cy="90487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4" name="Oval 297"/>
          <p:cNvSpPr>
            <a:spLocks noChangeArrowheads="1"/>
          </p:cNvSpPr>
          <p:nvPr/>
        </p:nvSpPr>
        <p:spPr bwMode="auto">
          <a:xfrm>
            <a:off x="5201444" y="3940384"/>
            <a:ext cx="93662" cy="92075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5" name="Oval 298"/>
          <p:cNvSpPr>
            <a:spLocks noChangeArrowheads="1"/>
          </p:cNvSpPr>
          <p:nvPr/>
        </p:nvSpPr>
        <p:spPr bwMode="auto">
          <a:xfrm>
            <a:off x="4321969" y="2768809"/>
            <a:ext cx="93662" cy="92075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6" name="Oval 299"/>
          <p:cNvSpPr>
            <a:spLocks noChangeArrowheads="1"/>
          </p:cNvSpPr>
          <p:nvPr/>
        </p:nvSpPr>
        <p:spPr bwMode="auto">
          <a:xfrm>
            <a:off x="2663031" y="3827671"/>
            <a:ext cx="93663" cy="92075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7" name="Oval 300"/>
          <p:cNvSpPr>
            <a:spLocks noChangeArrowheads="1"/>
          </p:cNvSpPr>
          <p:nvPr/>
        </p:nvSpPr>
        <p:spPr bwMode="auto">
          <a:xfrm>
            <a:off x="3653631" y="2792621"/>
            <a:ext cx="90488" cy="90488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8" name="Rectangle 301"/>
          <p:cNvSpPr>
            <a:spLocks noChangeArrowheads="1"/>
          </p:cNvSpPr>
          <p:nvPr/>
        </p:nvSpPr>
        <p:spPr bwMode="auto">
          <a:xfrm>
            <a:off x="4493419" y="2437021"/>
            <a:ext cx="10096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9" name="Rectangle 302"/>
          <p:cNvSpPr>
            <a:spLocks noChangeArrowheads="1"/>
          </p:cNvSpPr>
          <p:nvPr/>
        </p:nvSpPr>
        <p:spPr bwMode="auto">
          <a:xfrm>
            <a:off x="4456028" y="2647771"/>
            <a:ext cx="875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222.1.6.1</a:t>
            </a:r>
          </a:p>
        </p:txBody>
      </p:sp>
      <p:sp>
        <p:nvSpPr>
          <p:cNvPr id="70" name="Rectangle 303"/>
          <p:cNvSpPr>
            <a:spLocks noChangeArrowheads="1"/>
          </p:cNvSpPr>
          <p:nvPr/>
        </p:nvSpPr>
        <p:spPr bwMode="auto">
          <a:xfrm>
            <a:off x="2582069" y="2581484"/>
            <a:ext cx="10064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71" name="Rectangle 304"/>
          <p:cNvSpPr>
            <a:spLocks noChangeArrowheads="1"/>
          </p:cNvSpPr>
          <p:nvPr/>
        </p:nvSpPr>
        <p:spPr bwMode="auto">
          <a:xfrm>
            <a:off x="2762209" y="2702153"/>
            <a:ext cx="875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222.1.5.1</a:t>
            </a:r>
          </a:p>
        </p:txBody>
      </p:sp>
      <p:sp>
        <p:nvSpPr>
          <p:cNvPr id="72" name="Rectangle 305"/>
          <p:cNvSpPr>
            <a:spLocks noChangeArrowheads="1"/>
          </p:cNvSpPr>
          <p:nvPr/>
        </p:nvSpPr>
        <p:spPr bwMode="auto">
          <a:xfrm>
            <a:off x="1845469" y="3238709"/>
            <a:ext cx="100965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73" name="Rectangle 306"/>
          <p:cNvSpPr>
            <a:spLocks noChangeArrowheads="1"/>
          </p:cNvSpPr>
          <p:nvPr/>
        </p:nvSpPr>
        <p:spPr bwMode="auto">
          <a:xfrm>
            <a:off x="1874232" y="3574871"/>
            <a:ext cx="875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222.1.5.2</a:t>
            </a:r>
          </a:p>
        </p:txBody>
      </p:sp>
      <p:sp>
        <p:nvSpPr>
          <p:cNvPr id="74" name="Rectangle 307"/>
          <p:cNvSpPr>
            <a:spLocks noChangeArrowheads="1"/>
          </p:cNvSpPr>
          <p:nvPr/>
        </p:nvSpPr>
        <p:spPr bwMode="auto">
          <a:xfrm>
            <a:off x="5180806" y="3106946"/>
            <a:ext cx="10080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75" name="Rectangle 308"/>
          <p:cNvSpPr>
            <a:spLocks noChangeArrowheads="1"/>
          </p:cNvSpPr>
          <p:nvPr/>
        </p:nvSpPr>
        <p:spPr bwMode="auto">
          <a:xfrm>
            <a:off x="5212906" y="3636855"/>
            <a:ext cx="875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222.1.6.2</a:t>
            </a:r>
          </a:p>
        </p:txBody>
      </p:sp>
      <p:sp>
        <p:nvSpPr>
          <p:cNvPr id="76" name="Rectangle 309"/>
          <p:cNvSpPr>
            <a:spLocks noChangeArrowheads="1"/>
          </p:cNvSpPr>
          <p:nvPr/>
        </p:nvSpPr>
        <p:spPr bwMode="auto">
          <a:xfrm>
            <a:off x="4634706" y="3991184"/>
            <a:ext cx="10096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77" name="Rectangle 310"/>
          <p:cNvSpPr>
            <a:spLocks noChangeArrowheads="1"/>
          </p:cNvSpPr>
          <p:nvPr/>
        </p:nvSpPr>
        <p:spPr bwMode="auto">
          <a:xfrm>
            <a:off x="4488656" y="4443621"/>
            <a:ext cx="875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smtClean="0">
                <a:latin typeface="Calibri" panose="020F0502020204030204" pitchFamily="34" charset="0"/>
                <a:ea typeface="华文楷体" panose="02010600040101010101" pitchFamily="2" charset="-122"/>
              </a:rPr>
              <a:t>222.1.4.1</a:t>
            </a:r>
          </a:p>
        </p:txBody>
      </p:sp>
      <p:sp>
        <p:nvSpPr>
          <p:cNvPr id="78" name="Rectangle 311"/>
          <p:cNvSpPr>
            <a:spLocks noChangeArrowheads="1"/>
          </p:cNvSpPr>
          <p:nvPr/>
        </p:nvSpPr>
        <p:spPr bwMode="auto">
          <a:xfrm>
            <a:off x="2858294" y="3991184"/>
            <a:ext cx="10064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79" name="Rectangle 312"/>
          <p:cNvSpPr>
            <a:spLocks noChangeArrowheads="1"/>
          </p:cNvSpPr>
          <p:nvPr/>
        </p:nvSpPr>
        <p:spPr bwMode="auto">
          <a:xfrm>
            <a:off x="2945606" y="4426159"/>
            <a:ext cx="875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222.1.4.2</a:t>
            </a:r>
          </a:p>
        </p:txBody>
      </p:sp>
      <p:sp>
        <p:nvSpPr>
          <p:cNvPr id="80" name="Rectangle 313"/>
          <p:cNvSpPr>
            <a:spLocks noChangeArrowheads="1"/>
          </p:cNvSpPr>
          <p:nvPr/>
        </p:nvSpPr>
        <p:spPr bwMode="auto">
          <a:xfrm>
            <a:off x="326231" y="2725946"/>
            <a:ext cx="100806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1" name="Rectangle 314"/>
          <p:cNvSpPr>
            <a:spLocks noChangeArrowheads="1"/>
          </p:cNvSpPr>
          <p:nvPr/>
        </p:nvSpPr>
        <p:spPr bwMode="auto">
          <a:xfrm>
            <a:off x="326231" y="2787859"/>
            <a:ext cx="875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222.1.3.3</a:t>
            </a:r>
          </a:p>
        </p:txBody>
      </p:sp>
      <p:sp>
        <p:nvSpPr>
          <p:cNvPr id="82" name="Rectangle 315"/>
          <p:cNvSpPr>
            <a:spLocks noChangeArrowheads="1"/>
          </p:cNvSpPr>
          <p:nvPr/>
        </p:nvSpPr>
        <p:spPr bwMode="auto">
          <a:xfrm>
            <a:off x="1405731" y="4054684"/>
            <a:ext cx="100806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3" name="Rectangle 316"/>
          <p:cNvSpPr>
            <a:spLocks noChangeArrowheads="1"/>
          </p:cNvSpPr>
          <p:nvPr/>
        </p:nvSpPr>
        <p:spPr bwMode="auto">
          <a:xfrm>
            <a:off x="1563316" y="4401015"/>
            <a:ext cx="875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222.1.3.2</a:t>
            </a:r>
          </a:p>
        </p:txBody>
      </p:sp>
      <p:sp>
        <p:nvSpPr>
          <p:cNvPr id="84" name="Rectangle 317"/>
          <p:cNvSpPr>
            <a:spLocks noChangeArrowheads="1"/>
          </p:cNvSpPr>
          <p:nvPr/>
        </p:nvSpPr>
        <p:spPr bwMode="auto">
          <a:xfrm>
            <a:off x="326231" y="3834021"/>
            <a:ext cx="100806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5" name="Rectangle 318"/>
          <p:cNvSpPr>
            <a:spLocks noChangeArrowheads="1"/>
          </p:cNvSpPr>
          <p:nvPr/>
        </p:nvSpPr>
        <p:spPr bwMode="auto">
          <a:xfrm>
            <a:off x="326231" y="3895934"/>
            <a:ext cx="875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smtClean="0">
                <a:latin typeface="Calibri" panose="020F0502020204030204" pitchFamily="34" charset="0"/>
                <a:ea typeface="华文楷体" panose="02010600040101010101" pitchFamily="2" charset="-122"/>
              </a:rPr>
              <a:t>222.1.3.1</a:t>
            </a:r>
          </a:p>
        </p:txBody>
      </p:sp>
      <p:sp>
        <p:nvSpPr>
          <p:cNvPr id="86" name="Oval 319"/>
          <p:cNvSpPr>
            <a:spLocks noChangeArrowheads="1"/>
          </p:cNvSpPr>
          <p:nvPr/>
        </p:nvSpPr>
        <p:spPr bwMode="auto">
          <a:xfrm>
            <a:off x="1262856" y="3711784"/>
            <a:ext cx="93663" cy="92075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7" name="Oval 320"/>
          <p:cNvSpPr>
            <a:spLocks noChangeArrowheads="1"/>
          </p:cNvSpPr>
          <p:nvPr/>
        </p:nvSpPr>
        <p:spPr bwMode="auto">
          <a:xfrm>
            <a:off x="1254919" y="2603709"/>
            <a:ext cx="93662" cy="92075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8" name="Oval 321"/>
          <p:cNvSpPr>
            <a:spLocks noChangeArrowheads="1"/>
          </p:cNvSpPr>
          <p:nvPr/>
        </p:nvSpPr>
        <p:spPr bwMode="auto">
          <a:xfrm>
            <a:off x="1956594" y="4249946"/>
            <a:ext cx="92075" cy="92075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9" name="Rectangle 322"/>
          <p:cNvSpPr>
            <a:spLocks noChangeArrowheads="1"/>
          </p:cNvSpPr>
          <p:nvPr/>
        </p:nvSpPr>
        <p:spPr bwMode="auto">
          <a:xfrm>
            <a:off x="2480469" y="4111834"/>
            <a:ext cx="41433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0" name="Rectangle 323"/>
          <p:cNvSpPr>
            <a:spLocks noChangeArrowheads="1"/>
          </p:cNvSpPr>
          <p:nvPr/>
        </p:nvSpPr>
        <p:spPr bwMode="auto">
          <a:xfrm>
            <a:off x="2824304" y="3926195"/>
            <a:ext cx="2308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R</a:t>
            </a:r>
            <a:r>
              <a:rPr kumimoji="1" lang="en-US" altLang="zh-CN" sz="2000" b="1" baseline="-25000" dirty="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3</a:t>
            </a:r>
            <a:endParaRPr kumimoji="1" lang="en-US" altLang="zh-CN" sz="2000" baseline="-25000" dirty="0" smtClean="0">
              <a:solidFill>
                <a:srgbClr val="3333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1" name="Rectangle 324"/>
          <p:cNvSpPr>
            <a:spLocks noChangeArrowheads="1"/>
          </p:cNvSpPr>
          <p:nvPr/>
        </p:nvSpPr>
        <p:spPr bwMode="auto">
          <a:xfrm>
            <a:off x="5750719" y="4053096"/>
            <a:ext cx="41433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2" name="Rectangle 325"/>
          <p:cNvSpPr>
            <a:spLocks noChangeArrowheads="1"/>
          </p:cNvSpPr>
          <p:nvPr/>
        </p:nvSpPr>
        <p:spPr bwMode="auto">
          <a:xfrm>
            <a:off x="4878382" y="3900200"/>
            <a:ext cx="2308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R</a:t>
            </a:r>
            <a:r>
              <a:rPr kumimoji="1" lang="en-US" altLang="zh-CN" sz="2000" b="1" baseline="-25000" dirty="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2</a:t>
            </a:r>
            <a:endParaRPr kumimoji="1" lang="en-US" altLang="zh-CN" sz="2000" baseline="-25000" dirty="0" smtClean="0">
              <a:solidFill>
                <a:srgbClr val="3333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3" name="Rectangle 326"/>
          <p:cNvSpPr>
            <a:spLocks noChangeArrowheads="1"/>
          </p:cNvSpPr>
          <p:nvPr/>
        </p:nvSpPr>
        <p:spPr bwMode="auto">
          <a:xfrm>
            <a:off x="1447006" y="2735471"/>
            <a:ext cx="8985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4" name="Rectangle 327"/>
          <p:cNvSpPr>
            <a:spLocks noChangeArrowheads="1"/>
          </p:cNvSpPr>
          <p:nvPr/>
        </p:nvSpPr>
        <p:spPr bwMode="auto">
          <a:xfrm>
            <a:off x="1537494" y="2792621"/>
            <a:ext cx="8560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222.1.3.</a:t>
            </a:r>
            <a:endParaRPr kumimoji="1" lang="en-US" altLang="zh-CN" sz="2000" smtClean="0">
              <a:solidFill>
                <a:srgbClr val="3333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5" name="Rectangle 328"/>
          <p:cNvSpPr>
            <a:spLocks noChangeArrowheads="1"/>
          </p:cNvSpPr>
          <p:nvPr/>
        </p:nvSpPr>
        <p:spPr bwMode="auto">
          <a:xfrm>
            <a:off x="1480344" y="2438609"/>
            <a:ext cx="7175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6" name="Rectangle 329"/>
          <p:cNvSpPr>
            <a:spLocks noChangeArrowheads="1"/>
          </p:cNvSpPr>
          <p:nvPr/>
        </p:nvSpPr>
        <p:spPr bwMode="auto">
          <a:xfrm>
            <a:off x="1567656" y="2495759"/>
            <a:ext cx="5193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LAN</a:t>
            </a:r>
            <a:r>
              <a:rPr kumimoji="1" lang="en-US" altLang="zh-CN" sz="2000" b="1" baseline="-25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3</a:t>
            </a:r>
            <a:endParaRPr kumimoji="1" lang="en-US" altLang="zh-CN" sz="2000" baseline="-25000" smtClean="0">
              <a:solidFill>
                <a:srgbClr val="3333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7" name="Rectangle 330"/>
          <p:cNvSpPr>
            <a:spLocks noChangeArrowheads="1"/>
          </p:cNvSpPr>
          <p:nvPr/>
        </p:nvSpPr>
        <p:spPr bwMode="auto">
          <a:xfrm>
            <a:off x="3904456" y="3529221"/>
            <a:ext cx="4159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8" name="Rectangle 331"/>
          <p:cNvSpPr>
            <a:spLocks noChangeArrowheads="1"/>
          </p:cNvSpPr>
          <p:nvPr/>
        </p:nvSpPr>
        <p:spPr bwMode="auto">
          <a:xfrm>
            <a:off x="4861719" y="2798971"/>
            <a:ext cx="41433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9" name="Rectangle 332"/>
          <p:cNvSpPr>
            <a:spLocks noChangeArrowheads="1"/>
          </p:cNvSpPr>
          <p:nvPr/>
        </p:nvSpPr>
        <p:spPr bwMode="auto">
          <a:xfrm>
            <a:off x="4860131" y="3005346"/>
            <a:ext cx="254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N</a:t>
            </a:r>
            <a:r>
              <a:rPr kumimoji="1" lang="en-US" altLang="zh-CN" sz="2000" b="1" baseline="-25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3</a:t>
            </a:r>
            <a:endParaRPr kumimoji="1" lang="en-US" altLang="zh-CN" sz="2000" baseline="-25000" smtClean="0">
              <a:solidFill>
                <a:srgbClr val="3333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0" name="Rectangle 333"/>
          <p:cNvSpPr>
            <a:spLocks noChangeArrowheads="1"/>
          </p:cNvSpPr>
          <p:nvPr/>
        </p:nvSpPr>
        <p:spPr bwMode="auto">
          <a:xfrm>
            <a:off x="3244056" y="3164096"/>
            <a:ext cx="4127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1" name="Rectangle 334"/>
          <p:cNvSpPr>
            <a:spLocks noChangeArrowheads="1"/>
          </p:cNvSpPr>
          <p:nvPr/>
        </p:nvSpPr>
        <p:spPr bwMode="auto">
          <a:xfrm>
            <a:off x="3159919" y="3427621"/>
            <a:ext cx="254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N</a:t>
            </a:r>
            <a:r>
              <a:rPr kumimoji="1" lang="en-US" altLang="zh-CN" sz="2000" b="1" baseline="-25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2</a:t>
            </a:r>
            <a:endParaRPr kumimoji="1" lang="en-US" altLang="zh-CN" sz="2000" baseline="-25000" smtClean="0">
              <a:solidFill>
                <a:srgbClr val="3333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2" name="Rectangle 335"/>
          <p:cNvSpPr>
            <a:spLocks noChangeArrowheads="1"/>
          </p:cNvSpPr>
          <p:nvPr/>
        </p:nvSpPr>
        <p:spPr bwMode="auto">
          <a:xfrm>
            <a:off x="3777456" y="3935621"/>
            <a:ext cx="8560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222.1.4.</a:t>
            </a:r>
            <a:endParaRPr kumimoji="1" lang="en-US" altLang="zh-CN" sz="2000" smtClean="0">
              <a:solidFill>
                <a:srgbClr val="3333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3" name="Rectangle 336"/>
          <p:cNvSpPr>
            <a:spLocks noChangeArrowheads="1"/>
          </p:cNvSpPr>
          <p:nvPr/>
        </p:nvSpPr>
        <p:spPr bwMode="auto">
          <a:xfrm>
            <a:off x="3537744" y="3164096"/>
            <a:ext cx="8985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4" name="Rectangle 337"/>
          <p:cNvSpPr>
            <a:spLocks noChangeArrowheads="1"/>
          </p:cNvSpPr>
          <p:nvPr/>
        </p:nvSpPr>
        <p:spPr bwMode="auto">
          <a:xfrm>
            <a:off x="3493294" y="3427621"/>
            <a:ext cx="8560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222.1.5.</a:t>
            </a:r>
            <a:endParaRPr kumimoji="1" lang="en-US" altLang="zh-CN" sz="2000" smtClean="0">
              <a:solidFill>
                <a:srgbClr val="3333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5" name="Rectangle 338"/>
          <p:cNvSpPr>
            <a:spLocks noChangeArrowheads="1"/>
          </p:cNvSpPr>
          <p:nvPr/>
        </p:nvSpPr>
        <p:spPr bwMode="auto">
          <a:xfrm>
            <a:off x="5155406" y="2814846"/>
            <a:ext cx="8985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6" name="Rectangle 339"/>
          <p:cNvSpPr>
            <a:spLocks noChangeArrowheads="1"/>
          </p:cNvSpPr>
          <p:nvPr/>
        </p:nvSpPr>
        <p:spPr bwMode="auto">
          <a:xfrm>
            <a:off x="5188744" y="3021221"/>
            <a:ext cx="8560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222.1.6.</a:t>
            </a:r>
            <a:endParaRPr kumimoji="1" lang="en-US" altLang="zh-CN" sz="2000" smtClean="0">
              <a:solidFill>
                <a:srgbClr val="3333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7" name="Line 340"/>
          <p:cNvSpPr>
            <a:spLocks noChangeShapeType="1"/>
          </p:cNvSpPr>
          <p:nvPr/>
        </p:nvSpPr>
        <p:spPr bwMode="auto">
          <a:xfrm>
            <a:off x="1458119" y="2303671"/>
            <a:ext cx="0" cy="2179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8" name="Rectangle 341"/>
          <p:cNvSpPr>
            <a:spLocks noChangeArrowheads="1"/>
          </p:cNvSpPr>
          <p:nvPr/>
        </p:nvSpPr>
        <p:spPr bwMode="auto">
          <a:xfrm>
            <a:off x="3444081" y="3919746"/>
            <a:ext cx="254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N</a:t>
            </a:r>
            <a:r>
              <a:rPr kumimoji="1" lang="en-US" altLang="zh-CN" sz="2000" b="1" baseline="-25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</a:t>
            </a:r>
            <a:endParaRPr kumimoji="1" lang="en-US" altLang="zh-CN" sz="2000" baseline="-25000" smtClean="0">
              <a:solidFill>
                <a:srgbClr val="3333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109" name="Picture 34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894" y="4649996"/>
            <a:ext cx="581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10" name="Line 343"/>
          <p:cNvSpPr>
            <a:spLocks noChangeShapeType="1"/>
          </p:cNvSpPr>
          <p:nvPr/>
        </p:nvSpPr>
        <p:spPr bwMode="auto">
          <a:xfrm>
            <a:off x="7622381" y="2375109"/>
            <a:ext cx="0" cy="2671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1" name="Line 344"/>
          <p:cNvSpPr>
            <a:spLocks noChangeShapeType="1"/>
          </p:cNvSpPr>
          <p:nvPr/>
        </p:nvSpPr>
        <p:spPr bwMode="auto">
          <a:xfrm rot="16200000">
            <a:off x="4221956" y="3983246"/>
            <a:ext cx="0" cy="2266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2" name="Line 345"/>
          <p:cNvSpPr>
            <a:spLocks noChangeShapeType="1"/>
          </p:cNvSpPr>
          <p:nvPr/>
        </p:nvSpPr>
        <p:spPr bwMode="auto">
          <a:xfrm>
            <a:off x="5639594" y="4272171"/>
            <a:ext cx="19827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3" name="Oval 346"/>
          <p:cNvSpPr>
            <a:spLocks noChangeArrowheads="1"/>
          </p:cNvSpPr>
          <p:nvPr/>
        </p:nvSpPr>
        <p:spPr bwMode="auto">
          <a:xfrm>
            <a:off x="5852319" y="4202321"/>
            <a:ext cx="119062" cy="119063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4" name="Rectangle 347"/>
          <p:cNvSpPr>
            <a:spLocks noChangeArrowheads="1"/>
          </p:cNvSpPr>
          <p:nvPr/>
        </p:nvSpPr>
        <p:spPr bwMode="auto">
          <a:xfrm>
            <a:off x="6846094" y="3005346"/>
            <a:ext cx="5193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LAN</a:t>
            </a:r>
            <a:r>
              <a:rPr kumimoji="1" lang="en-US" altLang="zh-CN" sz="2000" b="1" baseline="-25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2</a:t>
            </a:r>
            <a:endParaRPr kumimoji="1" lang="en-US" altLang="zh-CN" sz="2000" baseline="-25000" smtClean="0">
              <a:solidFill>
                <a:srgbClr val="3333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5" name="Rectangle 348"/>
          <p:cNvSpPr>
            <a:spLocks noChangeArrowheads="1"/>
          </p:cNvSpPr>
          <p:nvPr/>
        </p:nvSpPr>
        <p:spPr bwMode="auto">
          <a:xfrm>
            <a:off x="2362994" y="1735346"/>
            <a:ext cx="5193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LAN</a:t>
            </a:r>
            <a:r>
              <a:rPr kumimoji="1" lang="en-US" altLang="zh-CN" sz="2000" b="1" baseline="-2500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</a:t>
            </a:r>
            <a:endParaRPr kumimoji="1" lang="en-US" altLang="zh-CN" sz="2000" baseline="-25000" smtClean="0">
              <a:solidFill>
                <a:srgbClr val="3333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6" name="Line 349"/>
          <p:cNvSpPr>
            <a:spLocks noChangeShapeType="1"/>
          </p:cNvSpPr>
          <p:nvPr/>
        </p:nvSpPr>
        <p:spPr bwMode="auto">
          <a:xfrm rot="16200000">
            <a:off x="5002213" y="-145048"/>
            <a:ext cx="0" cy="3967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7" name="Rectangle 351"/>
          <p:cNvSpPr>
            <a:spLocks noChangeArrowheads="1"/>
          </p:cNvSpPr>
          <p:nvPr/>
        </p:nvSpPr>
        <p:spPr bwMode="auto">
          <a:xfrm>
            <a:off x="1770956" y="4944517"/>
            <a:ext cx="9233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互联网</a:t>
            </a:r>
          </a:p>
        </p:txBody>
      </p:sp>
      <p:sp>
        <p:nvSpPr>
          <p:cNvPr id="118" name="Line 353"/>
          <p:cNvSpPr>
            <a:spLocks noChangeShapeType="1"/>
          </p:cNvSpPr>
          <p:nvPr/>
        </p:nvSpPr>
        <p:spPr bwMode="auto">
          <a:xfrm>
            <a:off x="3323431" y="1060659"/>
            <a:ext cx="0" cy="777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9" name="Oval 354"/>
          <p:cNvSpPr>
            <a:spLocks noChangeArrowheads="1"/>
          </p:cNvSpPr>
          <p:nvPr/>
        </p:nvSpPr>
        <p:spPr bwMode="auto">
          <a:xfrm>
            <a:off x="3267869" y="1443246"/>
            <a:ext cx="93662" cy="92075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0" name="Line 382"/>
          <p:cNvSpPr>
            <a:spLocks noChangeShapeType="1"/>
          </p:cNvSpPr>
          <p:nvPr/>
        </p:nvSpPr>
        <p:spPr bwMode="auto">
          <a:xfrm>
            <a:off x="6412706" y="1060659"/>
            <a:ext cx="0" cy="777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1" name="Line 383"/>
          <p:cNvSpPr>
            <a:spLocks noChangeShapeType="1"/>
          </p:cNvSpPr>
          <p:nvPr/>
        </p:nvSpPr>
        <p:spPr bwMode="auto">
          <a:xfrm>
            <a:off x="4868069" y="1046371"/>
            <a:ext cx="0" cy="779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2" name="Oval 384"/>
          <p:cNvSpPr>
            <a:spLocks noChangeArrowheads="1"/>
          </p:cNvSpPr>
          <p:nvPr/>
        </p:nvSpPr>
        <p:spPr bwMode="auto">
          <a:xfrm>
            <a:off x="4823619" y="1457534"/>
            <a:ext cx="92075" cy="92075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3" name="Oval 412"/>
          <p:cNvSpPr>
            <a:spLocks noChangeArrowheads="1"/>
          </p:cNvSpPr>
          <p:nvPr/>
        </p:nvSpPr>
        <p:spPr bwMode="auto">
          <a:xfrm>
            <a:off x="6368256" y="1457534"/>
            <a:ext cx="93663" cy="92075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124" name="Picture 3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492" y="683848"/>
            <a:ext cx="624856" cy="51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Picture 3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739" y="689778"/>
            <a:ext cx="624856" cy="51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Picture 3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056" y="678164"/>
            <a:ext cx="624856" cy="51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Picture 3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32" y="2274968"/>
            <a:ext cx="624856" cy="51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3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17" y="3359230"/>
            <a:ext cx="624856" cy="51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3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217" y="5736297"/>
            <a:ext cx="624856" cy="51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3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536" y="5746260"/>
            <a:ext cx="624856" cy="51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3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43" y="3496764"/>
            <a:ext cx="624856" cy="51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3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091" y="2360151"/>
            <a:ext cx="624856" cy="51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3" name="文本框 212"/>
          <p:cNvSpPr txBox="1"/>
          <p:nvPr/>
        </p:nvSpPr>
        <p:spPr>
          <a:xfrm>
            <a:off x="326231" y="6208540"/>
            <a:ext cx="8293513" cy="5421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 anchorCtr="0"/>
          <a:lstStyle>
            <a:defPPr>
              <a:defRPr lang="zh-CN"/>
            </a:defPPr>
            <a:lvl1pPr indent="-1800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620100" lvl="1" indent="-342900">
              <a:lnSpc>
                <a:spcPct val="150000"/>
              </a:lnSpc>
              <a:buFont typeface="Wingdings 3" panose="05040102010807070707" pitchFamily="18" charset="2"/>
              <a:buChar char="4"/>
              <a:defRPr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 smtClean="0"/>
              <a:t>用网桥</a:t>
            </a:r>
            <a:r>
              <a:rPr lang="zh-CN" altLang="en-US" dirty="0"/>
              <a:t>连接起来的若干个局域网仍为一个网络</a:t>
            </a:r>
            <a:r>
              <a:rPr lang="zh-CN" altLang="en-US" dirty="0" smtClean="0"/>
              <a:t>，有</a:t>
            </a:r>
            <a:r>
              <a:rPr lang="zh-CN" altLang="en-US" dirty="0"/>
              <a:t>同样</a:t>
            </a:r>
            <a:r>
              <a:rPr lang="zh-CN" altLang="en-US" dirty="0" smtClean="0"/>
              <a:t>的 </a:t>
            </a:r>
            <a:r>
              <a:rPr lang="en-US" altLang="zh-CN" dirty="0"/>
              <a:t>net-id</a:t>
            </a:r>
          </a:p>
        </p:txBody>
      </p:sp>
      <p:sp>
        <p:nvSpPr>
          <p:cNvPr id="220" name="Line 442"/>
          <p:cNvSpPr>
            <a:spLocks noChangeShapeType="1"/>
          </p:cNvSpPr>
          <p:nvPr/>
        </p:nvSpPr>
        <p:spPr bwMode="auto">
          <a:xfrm>
            <a:off x="7810246" y="3154571"/>
            <a:ext cx="108945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1" name="Line 442"/>
          <p:cNvSpPr>
            <a:spLocks noChangeShapeType="1"/>
          </p:cNvSpPr>
          <p:nvPr/>
        </p:nvSpPr>
        <p:spPr bwMode="auto">
          <a:xfrm>
            <a:off x="7825581" y="4321384"/>
            <a:ext cx="108945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2" name="Line 442"/>
          <p:cNvSpPr>
            <a:spLocks noChangeShapeType="1"/>
          </p:cNvSpPr>
          <p:nvPr/>
        </p:nvSpPr>
        <p:spPr bwMode="auto">
          <a:xfrm>
            <a:off x="4915694" y="5746260"/>
            <a:ext cx="108945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3" name="Line 442"/>
          <p:cNvSpPr>
            <a:spLocks noChangeShapeType="1"/>
          </p:cNvSpPr>
          <p:nvPr/>
        </p:nvSpPr>
        <p:spPr bwMode="auto">
          <a:xfrm>
            <a:off x="3637449" y="5711753"/>
            <a:ext cx="108945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4" name="Line 442"/>
          <p:cNvSpPr>
            <a:spLocks noChangeShapeType="1"/>
          </p:cNvSpPr>
          <p:nvPr/>
        </p:nvSpPr>
        <p:spPr bwMode="auto">
          <a:xfrm>
            <a:off x="5852319" y="4197377"/>
            <a:ext cx="108945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9" name="椭圆 228"/>
          <p:cNvSpPr/>
          <p:nvPr/>
        </p:nvSpPr>
        <p:spPr>
          <a:xfrm>
            <a:off x="6464442" y="2911684"/>
            <a:ext cx="1291432" cy="74678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2250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mph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3" grpId="0" animBg="1"/>
    </p:bld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706563" y="2307908"/>
            <a:ext cx="5213350" cy="3058601"/>
            <a:chOff x="1706563" y="2307908"/>
            <a:chExt cx="5213350" cy="3058601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706563" y="5066983"/>
              <a:ext cx="5213350" cy="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403475" y="4092258"/>
              <a:ext cx="3819525" cy="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3076575" y="3009583"/>
              <a:ext cx="3165475" cy="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152900" y="2884170"/>
              <a:ext cx="1041400" cy="180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4056063" y="2779395"/>
              <a:ext cx="1144416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 </a:t>
              </a:r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报文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836988" y="3989070"/>
              <a:ext cx="966787" cy="1730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713163" y="3857308"/>
              <a:ext cx="1254125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 </a:t>
              </a:r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数据报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895725" y="4976495"/>
              <a:ext cx="820738" cy="1825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798888" y="4830445"/>
              <a:ext cx="1001941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MAC </a:t>
              </a:r>
              <a:r>
                <a:rPr kumimoji="1" lang="zh-CN" altLang="en-US" sz="2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2403475" y="3928745"/>
              <a:ext cx="0" cy="40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6223000" y="3928745"/>
              <a:ext cx="0" cy="40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3089275" y="2803208"/>
              <a:ext cx="12700" cy="55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6223000" y="2803208"/>
              <a:ext cx="0" cy="55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3089275" y="2307908"/>
              <a:ext cx="3133725" cy="487362"/>
            </a:xfrm>
            <a:prstGeom prst="rect">
              <a:avLst/>
            </a:prstGeom>
            <a:solidFill>
              <a:srgbClr val="66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flipH="1">
              <a:off x="3775075" y="2307908"/>
              <a:ext cx="0" cy="487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4279900" y="2309495"/>
              <a:ext cx="1454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应用层数据</a:t>
              </a: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3063875" y="2311083"/>
              <a:ext cx="69762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2403475" y="3362008"/>
              <a:ext cx="3819525" cy="487362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3089275" y="3362008"/>
              <a:ext cx="0" cy="487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2379663" y="3354070"/>
              <a:ext cx="69762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1728788" y="4365308"/>
              <a:ext cx="684212" cy="4572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" name="Rectangle 31"/>
            <p:cNvSpPr>
              <a:spLocks noChangeArrowheads="1"/>
            </p:cNvSpPr>
            <p:nvPr/>
          </p:nvSpPr>
          <p:spPr bwMode="auto">
            <a:xfrm>
              <a:off x="1719263" y="4335145"/>
              <a:ext cx="5189537" cy="48736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2403475" y="4335145"/>
              <a:ext cx="0" cy="487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6223000" y="4335145"/>
              <a:ext cx="0" cy="487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6184900" y="4330383"/>
              <a:ext cx="692150" cy="398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尾部</a:t>
              </a:r>
            </a:p>
          </p:txBody>
        </p:sp>
        <p:sp>
          <p:nvSpPr>
            <p:cNvPr id="34" name="Text Box 35"/>
            <p:cNvSpPr txBox="1">
              <a:spLocks noChangeArrowheads="1"/>
            </p:cNvSpPr>
            <p:nvPr/>
          </p:nvSpPr>
          <p:spPr bwMode="auto">
            <a:xfrm>
              <a:off x="1708150" y="4330383"/>
              <a:ext cx="69762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49" name="Rectangle 43"/>
            <p:cNvSpPr>
              <a:spLocks noChangeArrowheads="1"/>
            </p:cNvSpPr>
            <p:nvPr/>
          </p:nvSpPr>
          <p:spPr bwMode="auto">
            <a:xfrm>
              <a:off x="2424113" y="4365308"/>
              <a:ext cx="3776662" cy="43338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0" name="Line 20"/>
            <p:cNvSpPr>
              <a:spLocks noChangeShapeType="1"/>
            </p:cNvSpPr>
            <p:nvPr/>
          </p:nvSpPr>
          <p:spPr bwMode="auto">
            <a:xfrm>
              <a:off x="1716882" y="4807709"/>
              <a:ext cx="12700" cy="55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1" name="Line 21"/>
            <p:cNvSpPr>
              <a:spLocks noChangeShapeType="1"/>
            </p:cNvSpPr>
            <p:nvPr/>
          </p:nvSpPr>
          <p:spPr bwMode="auto">
            <a:xfrm>
              <a:off x="6896100" y="4807709"/>
              <a:ext cx="0" cy="55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地址与硬件地址的区别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6589713" y="4109720"/>
            <a:ext cx="230346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36" name="Group 45"/>
          <p:cNvGrpSpPr>
            <a:grpSpLocks/>
          </p:cNvGrpSpPr>
          <p:nvPr/>
        </p:nvGrpSpPr>
        <p:grpSpPr bwMode="auto">
          <a:xfrm>
            <a:off x="7021513" y="4117658"/>
            <a:ext cx="1708150" cy="1216025"/>
            <a:chOff x="4423" y="2709"/>
            <a:chExt cx="1076" cy="766"/>
          </a:xfrm>
        </p:grpSpPr>
        <p:sp>
          <p:nvSpPr>
            <p:cNvPr id="40" name="AutoShape 15"/>
            <p:cNvSpPr>
              <a:spLocks noChangeArrowheads="1"/>
            </p:cNvSpPr>
            <p:nvPr/>
          </p:nvSpPr>
          <p:spPr bwMode="auto">
            <a:xfrm flipV="1">
              <a:off x="4831" y="2709"/>
              <a:ext cx="186" cy="358"/>
            </a:xfrm>
            <a:prstGeom prst="upArrow">
              <a:avLst>
                <a:gd name="adj1" fmla="val 50000"/>
                <a:gd name="adj2" fmla="val 81801"/>
              </a:avLst>
            </a:prstGeom>
            <a:solidFill>
              <a:srgbClr val="33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4423" y="3033"/>
              <a:ext cx="10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链路层及以下</a:t>
              </a:r>
            </a:p>
            <a:p>
              <a:pPr eaLnBrk="1" hangingPunct="1"/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使用硬件地址</a:t>
              </a:r>
            </a:p>
          </p:txBody>
        </p:sp>
      </p:grpSp>
      <p:grpSp>
        <p:nvGrpSpPr>
          <p:cNvPr id="37" name="Group 47"/>
          <p:cNvGrpSpPr>
            <a:grpSpLocks/>
          </p:cNvGrpSpPr>
          <p:nvPr/>
        </p:nvGrpSpPr>
        <p:grpSpPr bwMode="auto">
          <a:xfrm>
            <a:off x="288925" y="3641408"/>
            <a:ext cx="1273175" cy="461963"/>
            <a:chOff x="182" y="2409"/>
            <a:chExt cx="802" cy="291"/>
          </a:xfrm>
        </p:grpSpPr>
        <p:sp>
          <p:nvSpPr>
            <p:cNvPr id="38" name="AutoShape 37"/>
            <p:cNvSpPr>
              <a:spLocks noChangeArrowheads="1"/>
            </p:cNvSpPr>
            <p:nvPr/>
          </p:nvSpPr>
          <p:spPr bwMode="auto">
            <a:xfrm>
              <a:off x="182" y="2427"/>
              <a:ext cx="802" cy="273"/>
            </a:xfrm>
            <a:prstGeom prst="wedgeRoundRectCallout">
              <a:avLst>
                <a:gd name="adj1" fmla="val 72116"/>
                <a:gd name="adj2" fmla="val 129167"/>
                <a:gd name="adj3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kumimoji="1" lang="zh-CN" altLang="zh-CN" sz="2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190" y="2409"/>
              <a:ext cx="76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硬件地址</a:t>
              </a:r>
            </a:p>
          </p:txBody>
        </p:sp>
      </p:grpSp>
      <p:grpSp>
        <p:nvGrpSpPr>
          <p:cNvPr id="43" name="Group 44"/>
          <p:cNvGrpSpPr>
            <a:grpSpLocks/>
          </p:cNvGrpSpPr>
          <p:nvPr/>
        </p:nvGrpSpPr>
        <p:grpSpPr bwMode="auto">
          <a:xfrm>
            <a:off x="6896100" y="2760347"/>
            <a:ext cx="1708150" cy="1349374"/>
            <a:chOff x="4344" y="1854"/>
            <a:chExt cx="1076" cy="855"/>
          </a:xfrm>
        </p:grpSpPr>
        <p:sp>
          <p:nvSpPr>
            <p:cNvPr id="47" name="AutoShape 14"/>
            <p:cNvSpPr>
              <a:spLocks noChangeArrowheads="1"/>
            </p:cNvSpPr>
            <p:nvPr/>
          </p:nvSpPr>
          <p:spPr bwMode="auto">
            <a:xfrm>
              <a:off x="4831" y="2352"/>
              <a:ext cx="186" cy="357"/>
            </a:xfrm>
            <a:prstGeom prst="upArrow">
              <a:avLst>
                <a:gd name="adj1" fmla="val 50000"/>
                <a:gd name="adj2" fmla="val 69479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4344" y="1854"/>
              <a:ext cx="10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网络层及以上</a:t>
              </a:r>
            </a:p>
            <a:p>
              <a:pPr eaLnBrk="1" hangingPunct="1"/>
              <a:r>
                <a:rPr kumimoji="1" lang="zh-CN" altLang="en-US" sz="2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使用 </a:t>
              </a:r>
              <a:r>
                <a:rPr kumimoji="1"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 </a:t>
              </a:r>
              <a:r>
                <a:rPr kumimoji="1" lang="zh-CN" altLang="en-US" sz="2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地址</a:t>
              </a:r>
            </a:p>
          </p:txBody>
        </p:sp>
      </p:grpSp>
      <p:grpSp>
        <p:nvGrpSpPr>
          <p:cNvPr id="44" name="Group 46"/>
          <p:cNvGrpSpPr>
            <a:grpSpLocks/>
          </p:cNvGrpSpPr>
          <p:nvPr/>
        </p:nvGrpSpPr>
        <p:grpSpPr bwMode="auto">
          <a:xfrm>
            <a:off x="1462088" y="2704783"/>
            <a:ext cx="1038225" cy="414338"/>
            <a:chOff x="921" y="1819"/>
            <a:chExt cx="654" cy="261"/>
          </a:xfrm>
        </p:grpSpPr>
        <p:sp>
          <p:nvSpPr>
            <p:cNvPr id="45" name="AutoShape 40"/>
            <p:cNvSpPr>
              <a:spLocks noChangeArrowheads="1"/>
            </p:cNvSpPr>
            <p:nvPr/>
          </p:nvSpPr>
          <p:spPr bwMode="auto">
            <a:xfrm>
              <a:off x="921" y="1826"/>
              <a:ext cx="654" cy="254"/>
            </a:xfrm>
            <a:prstGeom prst="wedgeRoundRectCallout">
              <a:avLst>
                <a:gd name="adj1" fmla="val 72171"/>
                <a:gd name="adj2" fmla="val 129134"/>
                <a:gd name="adj3" fmla="val 166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kumimoji="1" lang="zh-CN" altLang="zh-CN" sz="2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6" name="Text Box 41"/>
            <p:cNvSpPr txBox="1">
              <a:spLocks noChangeArrowheads="1"/>
            </p:cNvSpPr>
            <p:nvPr/>
          </p:nvSpPr>
          <p:spPr bwMode="auto">
            <a:xfrm>
              <a:off x="927" y="1819"/>
              <a:ext cx="6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 </a:t>
              </a:r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地址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53036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229600" cy="52606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4.1  </a:t>
            </a:r>
            <a:r>
              <a:rPr lang="zh-CN" altLang="en-US" dirty="0" smtClean="0"/>
              <a:t>网际协议</a:t>
            </a:r>
            <a:r>
              <a:rPr lang="en-US" altLang="zh-CN" dirty="0" smtClean="0"/>
              <a:t>IP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/>
              <a:t>4.1.1   IP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4.1.2  </a:t>
            </a:r>
            <a:r>
              <a:rPr lang="zh-CN" altLang="en-US" dirty="0" smtClean="0"/>
              <a:t>分类的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4.1.3  IP</a:t>
            </a:r>
            <a:r>
              <a:rPr lang="zh-CN" altLang="en-US" dirty="0"/>
              <a:t>地址与硬件地址映射 </a:t>
            </a:r>
            <a:r>
              <a:rPr lang="en-US" altLang="zh-CN" dirty="0"/>
              <a:t>-- </a:t>
            </a:r>
            <a:r>
              <a:rPr lang="zh-CN" altLang="en-US" dirty="0"/>
              <a:t>地址解析协议</a:t>
            </a:r>
            <a:r>
              <a:rPr lang="en-US" altLang="zh-CN" dirty="0"/>
              <a:t>ARP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4.1.4  </a:t>
            </a:r>
            <a:r>
              <a:rPr lang="en-US" altLang="zh-CN" dirty="0"/>
              <a:t>IP</a:t>
            </a:r>
            <a:r>
              <a:rPr lang="zh-CN" altLang="en-US" dirty="0" smtClean="0"/>
              <a:t>报文格式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4.1.5  </a:t>
            </a:r>
            <a:r>
              <a:rPr lang="en-US" altLang="zh-CN" dirty="0"/>
              <a:t>IP</a:t>
            </a:r>
            <a:r>
              <a:rPr lang="zh-CN" altLang="en-US" dirty="0" smtClean="0"/>
              <a:t>分片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连接异构网络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4.1.6  IP</a:t>
            </a:r>
            <a:r>
              <a:rPr lang="zh-CN" altLang="en-US" dirty="0" smtClean="0"/>
              <a:t>分组转发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4.2 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划分子网和构造超网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4.3 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网络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控制与诊断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--ICMP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协议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4.4  IP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路由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协议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48084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圆角矩形 34"/>
          <p:cNvSpPr/>
          <p:nvPr/>
        </p:nvSpPr>
        <p:spPr>
          <a:xfrm>
            <a:off x="12029" y="1120140"/>
            <a:ext cx="9131971" cy="1549908"/>
          </a:xfrm>
          <a:prstGeom prst="roundRect">
            <a:avLst>
              <a:gd name="adj" fmla="val 10215"/>
            </a:avLst>
          </a:prstGeom>
          <a:solidFill>
            <a:srgbClr val="F3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71438" y="1100454"/>
            <a:ext cx="9027318" cy="1369315"/>
            <a:chOff x="71438" y="771270"/>
            <a:chExt cx="9027318" cy="1369315"/>
          </a:xfrm>
        </p:grpSpPr>
        <p:sp>
          <p:nvSpPr>
            <p:cNvPr id="96" name="Line 4"/>
            <p:cNvSpPr>
              <a:spLocks noChangeShapeType="1"/>
            </p:cNvSpPr>
            <p:nvPr/>
          </p:nvSpPr>
          <p:spPr bwMode="auto">
            <a:xfrm rot="-5400000">
              <a:off x="8356601" y="1870710"/>
              <a:ext cx="533400" cy="3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97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1370" y="1137285"/>
              <a:ext cx="700086" cy="712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Line 5"/>
            <p:cNvSpPr>
              <a:spLocks noChangeShapeType="1"/>
            </p:cNvSpPr>
            <p:nvPr/>
          </p:nvSpPr>
          <p:spPr bwMode="auto">
            <a:xfrm rot="-5400000">
              <a:off x="203201" y="1870710"/>
              <a:ext cx="533400" cy="3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99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344" y="1123203"/>
              <a:ext cx="700086" cy="712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" name="Freeform 2"/>
            <p:cNvSpPr>
              <a:spLocks/>
            </p:cNvSpPr>
            <p:nvPr/>
          </p:nvSpPr>
          <p:spPr bwMode="auto">
            <a:xfrm>
              <a:off x="2586038" y="1605598"/>
              <a:ext cx="249237" cy="533400"/>
            </a:xfrm>
            <a:custGeom>
              <a:avLst/>
              <a:gdLst>
                <a:gd name="T0" fmla="*/ 0 w 249"/>
                <a:gd name="T1" fmla="*/ 533400 h 176"/>
                <a:gd name="T2" fmla="*/ 1001 w 249"/>
                <a:gd name="T3" fmla="*/ 0 h 176"/>
                <a:gd name="T4" fmla="*/ 249237 w 249"/>
                <a:gd name="T5" fmla="*/ 27276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1" name="Freeform 3"/>
            <p:cNvSpPr>
              <a:spLocks/>
            </p:cNvSpPr>
            <p:nvPr/>
          </p:nvSpPr>
          <p:spPr bwMode="auto">
            <a:xfrm>
              <a:off x="5330825" y="1605598"/>
              <a:ext cx="169863" cy="531812"/>
            </a:xfrm>
            <a:custGeom>
              <a:avLst/>
              <a:gdLst>
                <a:gd name="T0" fmla="*/ 0 w 249"/>
                <a:gd name="T1" fmla="*/ 531812 h 176"/>
                <a:gd name="T2" fmla="*/ 682 w 249"/>
                <a:gd name="T3" fmla="*/ 0 h 176"/>
                <a:gd name="T4" fmla="*/ 169863 w 249"/>
                <a:gd name="T5" fmla="*/ 27195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2" name="Line 6"/>
            <p:cNvSpPr>
              <a:spLocks noChangeShapeType="1"/>
            </p:cNvSpPr>
            <p:nvPr/>
          </p:nvSpPr>
          <p:spPr bwMode="auto">
            <a:xfrm>
              <a:off x="233363" y="2138998"/>
              <a:ext cx="2587625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3" name="Text Box 7"/>
            <p:cNvSpPr txBox="1">
              <a:spLocks noChangeArrowheads="1"/>
            </p:cNvSpPr>
            <p:nvPr/>
          </p:nvSpPr>
          <p:spPr bwMode="auto">
            <a:xfrm>
              <a:off x="439327" y="1769667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Text Box 8"/>
            <p:cNvSpPr txBox="1">
              <a:spLocks noChangeArrowheads="1"/>
            </p:cNvSpPr>
            <p:nvPr/>
          </p:nvSpPr>
          <p:spPr bwMode="auto">
            <a:xfrm>
              <a:off x="4842831" y="1498505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5" name="Text Box 9"/>
            <p:cNvSpPr txBox="1">
              <a:spLocks noChangeArrowheads="1"/>
            </p:cNvSpPr>
            <p:nvPr/>
          </p:nvSpPr>
          <p:spPr bwMode="auto">
            <a:xfrm>
              <a:off x="3454529" y="1503204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Text Box 10"/>
            <p:cNvSpPr txBox="1">
              <a:spLocks noChangeArrowheads="1"/>
            </p:cNvSpPr>
            <p:nvPr/>
          </p:nvSpPr>
          <p:spPr bwMode="auto">
            <a:xfrm>
              <a:off x="2096973" y="1490782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7" name="Line 11"/>
            <p:cNvSpPr>
              <a:spLocks noChangeShapeType="1"/>
            </p:cNvSpPr>
            <p:nvPr/>
          </p:nvSpPr>
          <p:spPr bwMode="auto">
            <a:xfrm>
              <a:off x="6037263" y="2138998"/>
              <a:ext cx="2901950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8" name="Text Box 12"/>
            <p:cNvSpPr txBox="1">
              <a:spLocks noChangeArrowheads="1"/>
            </p:cNvSpPr>
            <p:nvPr/>
          </p:nvSpPr>
          <p:spPr bwMode="auto">
            <a:xfrm>
              <a:off x="6214410" y="1491862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9" name="Text Box 13"/>
            <p:cNvSpPr txBox="1">
              <a:spLocks noChangeArrowheads="1"/>
            </p:cNvSpPr>
            <p:nvPr/>
          </p:nvSpPr>
          <p:spPr bwMode="auto">
            <a:xfrm>
              <a:off x="71438" y="771270"/>
              <a:ext cx="95408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主机 </a:t>
              </a: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0" name="Text Box 14"/>
            <p:cNvSpPr txBox="1">
              <a:spLocks noChangeArrowheads="1"/>
            </p:cNvSpPr>
            <p:nvPr/>
          </p:nvSpPr>
          <p:spPr bwMode="auto">
            <a:xfrm>
              <a:off x="8144669" y="802496"/>
              <a:ext cx="954087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主机 </a:t>
              </a: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1" name="Line 15"/>
            <p:cNvSpPr>
              <a:spLocks noChangeShapeType="1"/>
            </p:cNvSpPr>
            <p:nvPr/>
          </p:nvSpPr>
          <p:spPr bwMode="auto">
            <a:xfrm>
              <a:off x="3292475" y="2138998"/>
              <a:ext cx="2273300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2" name="Freeform 16"/>
            <p:cNvSpPr>
              <a:spLocks/>
            </p:cNvSpPr>
            <p:nvPr/>
          </p:nvSpPr>
          <p:spPr bwMode="auto">
            <a:xfrm flipH="1">
              <a:off x="6037263" y="1605598"/>
              <a:ext cx="234950" cy="533400"/>
            </a:xfrm>
            <a:custGeom>
              <a:avLst/>
              <a:gdLst>
                <a:gd name="T0" fmla="*/ 0 w 249"/>
                <a:gd name="T1" fmla="*/ 533400 h 176"/>
                <a:gd name="T2" fmla="*/ 944 w 249"/>
                <a:gd name="T3" fmla="*/ 0 h 176"/>
                <a:gd name="T4" fmla="*/ 234950 w 249"/>
                <a:gd name="T5" fmla="*/ 27276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3" name="Freeform 17"/>
            <p:cNvSpPr>
              <a:spLocks/>
            </p:cNvSpPr>
            <p:nvPr/>
          </p:nvSpPr>
          <p:spPr bwMode="auto">
            <a:xfrm flipH="1">
              <a:off x="3355975" y="1605598"/>
              <a:ext cx="171450" cy="534987"/>
            </a:xfrm>
            <a:custGeom>
              <a:avLst/>
              <a:gdLst>
                <a:gd name="T0" fmla="*/ 0 w 249"/>
                <a:gd name="T1" fmla="*/ 534987 h 176"/>
                <a:gd name="T2" fmla="*/ 689 w 249"/>
                <a:gd name="T3" fmla="*/ 0 h 176"/>
                <a:gd name="T4" fmla="*/ 171450 w 249"/>
                <a:gd name="T5" fmla="*/ 27357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4" name="Text Box 18"/>
            <p:cNvSpPr txBox="1">
              <a:spLocks noChangeArrowheads="1"/>
            </p:cNvSpPr>
            <p:nvPr/>
          </p:nvSpPr>
          <p:spPr bwMode="auto">
            <a:xfrm>
              <a:off x="2555875" y="1045210"/>
              <a:ext cx="11336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路由器 </a:t>
              </a:r>
              <a:r>
                <a:rPr kumimoji="1" lang="en-US" altLang="zh-CN" sz="1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800" baseline="-25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pic>
          <p:nvPicPr>
            <p:cNvPr id="115" name="Picture 20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8613" y="1351598"/>
              <a:ext cx="771525" cy="43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16" name="Picture 22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8113" y="1329373"/>
              <a:ext cx="769937" cy="43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17" name="Text Box 25"/>
            <p:cNvSpPr txBox="1">
              <a:spLocks noChangeArrowheads="1"/>
            </p:cNvSpPr>
            <p:nvPr/>
          </p:nvSpPr>
          <p:spPr bwMode="auto">
            <a:xfrm>
              <a:off x="5237163" y="1051560"/>
              <a:ext cx="11336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路由器 </a:t>
              </a:r>
              <a:r>
                <a:rPr kumimoji="1" lang="en-US" altLang="zh-CN" sz="1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800" baseline="-25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118" name="Text Box 26"/>
            <p:cNvSpPr txBox="1">
              <a:spLocks noChangeArrowheads="1"/>
            </p:cNvSpPr>
            <p:nvPr/>
          </p:nvSpPr>
          <p:spPr bwMode="auto">
            <a:xfrm>
              <a:off x="7966217" y="1755379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9" name="Text Box 27"/>
            <p:cNvSpPr txBox="1">
              <a:spLocks noChangeArrowheads="1"/>
            </p:cNvSpPr>
            <p:nvPr/>
          </p:nvSpPr>
          <p:spPr bwMode="auto">
            <a:xfrm>
              <a:off x="257152" y="1186742"/>
              <a:ext cx="4395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0" name="Text Box 28"/>
            <p:cNvSpPr txBox="1">
              <a:spLocks noChangeArrowheads="1"/>
            </p:cNvSpPr>
            <p:nvPr/>
          </p:nvSpPr>
          <p:spPr bwMode="auto">
            <a:xfrm>
              <a:off x="8412259" y="1178591"/>
              <a:ext cx="4395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1" name="Text Box 29"/>
            <p:cNvSpPr txBox="1">
              <a:spLocks noChangeArrowheads="1"/>
            </p:cNvSpPr>
            <p:nvPr/>
          </p:nvSpPr>
          <p:spPr bwMode="auto">
            <a:xfrm>
              <a:off x="1219200" y="1743710"/>
              <a:ext cx="869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局域网</a:t>
              </a:r>
              <a:endParaRPr kumimoji="1" lang="zh-CN" altLang="en-US" sz="1800" baseline="-250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2" name="Text Box 30"/>
            <p:cNvSpPr txBox="1">
              <a:spLocks noChangeArrowheads="1"/>
            </p:cNvSpPr>
            <p:nvPr/>
          </p:nvSpPr>
          <p:spPr bwMode="auto">
            <a:xfrm>
              <a:off x="4043363" y="1743710"/>
              <a:ext cx="869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局域网</a:t>
              </a:r>
              <a:endParaRPr kumimoji="1" lang="zh-CN" altLang="en-US" sz="1800" baseline="-250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3" name="Text Box 31"/>
            <p:cNvSpPr txBox="1">
              <a:spLocks noChangeArrowheads="1"/>
            </p:cNvSpPr>
            <p:nvPr/>
          </p:nvSpPr>
          <p:spPr bwMode="auto">
            <a:xfrm>
              <a:off x="7056438" y="1743710"/>
              <a:ext cx="869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局域网</a:t>
              </a:r>
              <a:endParaRPr kumimoji="1" lang="zh-CN" altLang="en-US" sz="1800" baseline="-250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439327" y="3622802"/>
            <a:ext cx="8293513" cy="101762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 anchorCtr="0"/>
          <a:lstStyle>
            <a:defPPr>
              <a:defRPr lang="zh-CN"/>
            </a:defPPr>
            <a:lvl1pPr indent="-1800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620100" lvl="1" indent="-342900">
              <a:lnSpc>
                <a:spcPct val="150000"/>
              </a:lnSpc>
              <a:buFont typeface="Wingdings 3" panose="05040102010807070707" pitchFamily="18" charset="2"/>
              <a:buChar char="4"/>
              <a:defRPr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通信的</a:t>
            </a:r>
            <a:r>
              <a:rPr lang="zh-CN" altLang="en-US" dirty="0" smtClean="0"/>
              <a:t>路径：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1</a:t>
            </a:r>
            <a:r>
              <a:rPr lang="en-US" altLang="zh-CN" dirty="0"/>
              <a:t>→</a:t>
            </a:r>
            <a:r>
              <a:rPr lang="zh-CN" altLang="en-US" dirty="0"/>
              <a:t>经过 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/>
              <a:t> </a:t>
            </a:r>
            <a:r>
              <a:rPr lang="zh-CN" altLang="en-US" dirty="0"/>
              <a:t>转发→再经过 </a:t>
            </a:r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r>
              <a:rPr lang="en-US" altLang="zh-CN" dirty="0"/>
              <a:t> </a:t>
            </a:r>
            <a:r>
              <a:rPr lang="zh-CN" altLang="en-US" dirty="0"/>
              <a:t>转发→</a:t>
            </a:r>
            <a:r>
              <a:rPr lang="en-US" altLang="zh-CN" dirty="0"/>
              <a:t>H</a:t>
            </a:r>
            <a:r>
              <a:rPr lang="en-US" altLang="zh-CN" baseline="-25000" dirty="0"/>
              <a:t>2</a:t>
            </a:r>
          </a:p>
        </p:txBody>
      </p:sp>
      <p:sp>
        <p:nvSpPr>
          <p:cNvPr id="89" name="Arc 109"/>
          <p:cNvSpPr>
            <a:spLocks/>
          </p:cNvSpPr>
          <p:nvPr/>
        </p:nvSpPr>
        <p:spPr bwMode="auto">
          <a:xfrm rot="2655715" flipV="1">
            <a:off x="919846" y="1128703"/>
            <a:ext cx="1584325" cy="1728787"/>
          </a:xfrm>
          <a:custGeom>
            <a:avLst/>
            <a:gdLst>
              <a:gd name="T0" fmla="*/ 0 w 27804"/>
              <a:gd name="T1" fmla="*/ 58461 h 26910"/>
              <a:gd name="T2" fmla="*/ 1546546 w 27804"/>
              <a:gd name="T3" fmla="*/ 1728787 h 26910"/>
              <a:gd name="T4" fmla="*/ 353516 w 27804"/>
              <a:gd name="T5" fmla="*/ 1387655 h 269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804" h="26910" fill="none" extrusionOk="0">
                <a:moveTo>
                  <a:pt x="0" y="910"/>
                </a:moveTo>
                <a:cubicBezTo>
                  <a:pt x="2012" y="306"/>
                  <a:pt x="4102" y="-1"/>
                  <a:pt x="6204" y="0"/>
                </a:cubicBezTo>
                <a:cubicBezTo>
                  <a:pt x="18133" y="0"/>
                  <a:pt x="27804" y="9670"/>
                  <a:pt x="27804" y="21600"/>
                </a:cubicBezTo>
                <a:cubicBezTo>
                  <a:pt x="27804" y="23390"/>
                  <a:pt x="27581" y="25174"/>
                  <a:pt x="27141" y="26910"/>
                </a:cubicBezTo>
              </a:path>
              <a:path w="27804" h="26910" stroke="0" extrusionOk="0">
                <a:moveTo>
                  <a:pt x="0" y="910"/>
                </a:moveTo>
                <a:cubicBezTo>
                  <a:pt x="2012" y="306"/>
                  <a:pt x="4102" y="-1"/>
                  <a:pt x="6204" y="0"/>
                </a:cubicBezTo>
                <a:cubicBezTo>
                  <a:pt x="18133" y="0"/>
                  <a:pt x="27804" y="9670"/>
                  <a:pt x="27804" y="21600"/>
                </a:cubicBezTo>
                <a:cubicBezTo>
                  <a:pt x="27804" y="23390"/>
                  <a:pt x="27581" y="25174"/>
                  <a:pt x="27141" y="26910"/>
                </a:cubicBezTo>
                <a:lnTo>
                  <a:pt x="6204" y="21600"/>
                </a:lnTo>
                <a:lnTo>
                  <a:pt x="0" y="910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</a:endParaRPr>
          </a:p>
        </p:txBody>
      </p:sp>
      <p:sp>
        <p:nvSpPr>
          <p:cNvPr id="91" name="圆角矩形标注 90"/>
          <p:cNvSpPr/>
          <p:nvPr/>
        </p:nvSpPr>
        <p:spPr>
          <a:xfrm>
            <a:off x="2746883" y="2531479"/>
            <a:ext cx="2583942" cy="642164"/>
          </a:xfrm>
          <a:prstGeom prst="wedgeRoundRectCallout">
            <a:avLst>
              <a:gd name="adj1" fmla="val -40577"/>
              <a:gd name="adj2" fmla="val -140085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根据</a:t>
            </a:r>
            <a:r>
              <a:rPr lang="en-US" altLang="zh-CN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en-US" altLang="zh-CN" sz="2000" baseline="-25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查找路由表</a:t>
            </a:r>
            <a:endParaRPr lang="en-US" altLang="zh-CN" sz="20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92" name="Arc 109"/>
          <p:cNvSpPr>
            <a:spLocks/>
          </p:cNvSpPr>
          <p:nvPr/>
        </p:nvSpPr>
        <p:spPr bwMode="auto">
          <a:xfrm rot="2655715" flipV="1">
            <a:off x="3681582" y="1237775"/>
            <a:ext cx="1584325" cy="1728787"/>
          </a:xfrm>
          <a:custGeom>
            <a:avLst/>
            <a:gdLst>
              <a:gd name="T0" fmla="*/ 0 w 27804"/>
              <a:gd name="T1" fmla="*/ 58461 h 26910"/>
              <a:gd name="T2" fmla="*/ 1546546 w 27804"/>
              <a:gd name="T3" fmla="*/ 1728787 h 26910"/>
              <a:gd name="T4" fmla="*/ 353516 w 27804"/>
              <a:gd name="T5" fmla="*/ 1387655 h 269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804" h="26910" fill="none" extrusionOk="0">
                <a:moveTo>
                  <a:pt x="0" y="910"/>
                </a:moveTo>
                <a:cubicBezTo>
                  <a:pt x="2012" y="306"/>
                  <a:pt x="4102" y="-1"/>
                  <a:pt x="6204" y="0"/>
                </a:cubicBezTo>
                <a:cubicBezTo>
                  <a:pt x="18133" y="0"/>
                  <a:pt x="27804" y="9670"/>
                  <a:pt x="27804" y="21600"/>
                </a:cubicBezTo>
                <a:cubicBezTo>
                  <a:pt x="27804" y="23390"/>
                  <a:pt x="27581" y="25174"/>
                  <a:pt x="27141" y="26910"/>
                </a:cubicBezTo>
              </a:path>
              <a:path w="27804" h="26910" stroke="0" extrusionOk="0">
                <a:moveTo>
                  <a:pt x="0" y="910"/>
                </a:moveTo>
                <a:cubicBezTo>
                  <a:pt x="2012" y="306"/>
                  <a:pt x="4102" y="-1"/>
                  <a:pt x="6204" y="0"/>
                </a:cubicBezTo>
                <a:cubicBezTo>
                  <a:pt x="18133" y="0"/>
                  <a:pt x="27804" y="9670"/>
                  <a:pt x="27804" y="21600"/>
                </a:cubicBezTo>
                <a:cubicBezTo>
                  <a:pt x="27804" y="23390"/>
                  <a:pt x="27581" y="25174"/>
                  <a:pt x="27141" y="26910"/>
                </a:cubicBezTo>
                <a:lnTo>
                  <a:pt x="6204" y="21600"/>
                </a:lnTo>
                <a:lnTo>
                  <a:pt x="0" y="910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</a:endParaRPr>
          </a:p>
        </p:txBody>
      </p:sp>
      <p:sp>
        <p:nvSpPr>
          <p:cNvPr id="93" name="圆角矩形标注 92"/>
          <p:cNvSpPr/>
          <p:nvPr/>
        </p:nvSpPr>
        <p:spPr>
          <a:xfrm>
            <a:off x="5510132" y="2536683"/>
            <a:ext cx="2583942" cy="642164"/>
          </a:xfrm>
          <a:prstGeom prst="wedgeRoundRectCallout">
            <a:avLst>
              <a:gd name="adj1" fmla="val -40577"/>
              <a:gd name="adj2" fmla="val -140085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根据</a:t>
            </a:r>
            <a:r>
              <a:rPr lang="en-US" altLang="zh-CN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en-US" altLang="zh-CN" sz="2000" baseline="-25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查找路由表</a:t>
            </a:r>
            <a:endParaRPr lang="en-US" altLang="zh-CN" sz="20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94" name="Arc 109"/>
          <p:cNvSpPr>
            <a:spLocks/>
          </p:cNvSpPr>
          <p:nvPr/>
        </p:nvSpPr>
        <p:spPr bwMode="auto">
          <a:xfrm rot="2655715" flipV="1">
            <a:off x="6540235" y="1281286"/>
            <a:ext cx="1584325" cy="1728787"/>
          </a:xfrm>
          <a:custGeom>
            <a:avLst/>
            <a:gdLst>
              <a:gd name="T0" fmla="*/ 0 w 27804"/>
              <a:gd name="T1" fmla="*/ 58461 h 26910"/>
              <a:gd name="T2" fmla="*/ 1546546 w 27804"/>
              <a:gd name="T3" fmla="*/ 1728787 h 26910"/>
              <a:gd name="T4" fmla="*/ 353516 w 27804"/>
              <a:gd name="T5" fmla="*/ 1387655 h 269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804" h="26910" fill="none" extrusionOk="0">
                <a:moveTo>
                  <a:pt x="0" y="910"/>
                </a:moveTo>
                <a:cubicBezTo>
                  <a:pt x="2012" y="306"/>
                  <a:pt x="4102" y="-1"/>
                  <a:pt x="6204" y="0"/>
                </a:cubicBezTo>
                <a:cubicBezTo>
                  <a:pt x="18133" y="0"/>
                  <a:pt x="27804" y="9670"/>
                  <a:pt x="27804" y="21600"/>
                </a:cubicBezTo>
                <a:cubicBezTo>
                  <a:pt x="27804" y="23390"/>
                  <a:pt x="27581" y="25174"/>
                  <a:pt x="27141" y="26910"/>
                </a:cubicBezTo>
              </a:path>
              <a:path w="27804" h="26910" stroke="0" extrusionOk="0">
                <a:moveTo>
                  <a:pt x="0" y="910"/>
                </a:moveTo>
                <a:cubicBezTo>
                  <a:pt x="2012" y="306"/>
                  <a:pt x="4102" y="-1"/>
                  <a:pt x="6204" y="0"/>
                </a:cubicBezTo>
                <a:cubicBezTo>
                  <a:pt x="18133" y="0"/>
                  <a:pt x="27804" y="9670"/>
                  <a:pt x="27804" y="21600"/>
                </a:cubicBezTo>
                <a:cubicBezTo>
                  <a:pt x="27804" y="23390"/>
                  <a:pt x="27581" y="25174"/>
                  <a:pt x="27141" y="26910"/>
                </a:cubicBezTo>
                <a:lnTo>
                  <a:pt x="6204" y="21600"/>
                </a:lnTo>
                <a:lnTo>
                  <a:pt x="0" y="910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/>
            </a:endParaRPr>
          </a:p>
        </p:txBody>
      </p: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6094095" y="1615045"/>
            <a:ext cx="4106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IP</a:t>
            </a:r>
            <a:r>
              <a:rPr lang="en-US" altLang="zh-CN" sz="1600" b="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6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1" name="Text Box 75"/>
          <p:cNvSpPr txBox="1">
            <a:spLocks noChangeArrowheads="1"/>
          </p:cNvSpPr>
          <p:nvPr/>
        </p:nvSpPr>
        <p:spPr bwMode="auto">
          <a:xfrm>
            <a:off x="3384874" y="1639859"/>
            <a:ext cx="4106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IP</a:t>
            </a:r>
            <a:r>
              <a:rPr lang="en-US" altLang="zh-CN" sz="1600" b="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4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2" name="Text Box 76"/>
          <p:cNvSpPr txBox="1">
            <a:spLocks noChangeArrowheads="1"/>
          </p:cNvSpPr>
          <p:nvPr/>
        </p:nvSpPr>
        <p:spPr bwMode="auto">
          <a:xfrm>
            <a:off x="2336795" y="1639768"/>
            <a:ext cx="4106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IP</a:t>
            </a:r>
            <a:r>
              <a:rPr lang="en-US" altLang="zh-CN" sz="1600" b="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3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3" name="Text Box 80"/>
          <p:cNvSpPr txBox="1">
            <a:spLocks noChangeArrowheads="1"/>
          </p:cNvSpPr>
          <p:nvPr/>
        </p:nvSpPr>
        <p:spPr bwMode="auto">
          <a:xfrm>
            <a:off x="5064553" y="1628779"/>
            <a:ext cx="4106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IP</a:t>
            </a:r>
            <a:r>
              <a:rPr lang="en-US" altLang="zh-CN" sz="1600" b="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5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6954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9" grpId="0" animBg="1"/>
      <p:bldP spid="89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</p:bld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12029" y="2868853"/>
            <a:ext cx="9131971" cy="3755212"/>
          </a:xfrm>
          <a:prstGeom prst="roundRect">
            <a:avLst>
              <a:gd name="adj" fmla="val 6211"/>
            </a:avLst>
          </a:prstGeom>
          <a:solidFill>
            <a:srgbClr val="F3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5844" y="3125942"/>
            <a:ext cx="8793369" cy="2667077"/>
            <a:chOff x="145844" y="3125942"/>
            <a:chExt cx="8793369" cy="2667077"/>
          </a:xfrm>
        </p:grpSpPr>
        <p:grpSp>
          <p:nvGrpSpPr>
            <p:cNvPr id="3" name="组合 2"/>
            <p:cNvGrpSpPr/>
            <p:nvPr/>
          </p:nvGrpSpPr>
          <p:grpSpPr>
            <a:xfrm>
              <a:off x="145844" y="3125942"/>
              <a:ext cx="8793369" cy="2667077"/>
              <a:chOff x="145844" y="3125942"/>
              <a:chExt cx="8793369" cy="2667077"/>
            </a:xfrm>
          </p:grpSpPr>
          <p:sp>
            <p:nvSpPr>
              <p:cNvPr id="37" name="Freeform 32"/>
              <p:cNvSpPr>
                <a:spLocks/>
              </p:cNvSpPr>
              <p:nvPr/>
            </p:nvSpPr>
            <p:spPr bwMode="auto">
              <a:xfrm>
                <a:off x="2208418" y="5498821"/>
                <a:ext cx="567913" cy="290321"/>
              </a:xfrm>
              <a:custGeom>
                <a:avLst/>
                <a:gdLst>
                  <a:gd name="T0" fmla="*/ 0 w 249"/>
                  <a:gd name="T1" fmla="*/ 2147483647 h 176"/>
                  <a:gd name="T2" fmla="*/ 2147483647 w 249"/>
                  <a:gd name="T3" fmla="*/ 0 h 176"/>
                  <a:gd name="T4" fmla="*/ 2147483647 w 249"/>
                  <a:gd name="T5" fmla="*/ 2147483647 h 17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9" h="176">
                    <a:moveTo>
                      <a:pt x="0" y="176"/>
                    </a:moveTo>
                    <a:lnTo>
                      <a:pt x="1" y="0"/>
                    </a:lnTo>
                    <a:lnTo>
                      <a:pt x="249" y="9"/>
                    </a:ln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8" name="Freeform 33"/>
              <p:cNvSpPr>
                <a:spLocks/>
              </p:cNvSpPr>
              <p:nvPr/>
            </p:nvSpPr>
            <p:spPr bwMode="auto">
              <a:xfrm>
                <a:off x="4913132" y="5512527"/>
                <a:ext cx="542900" cy="275180"/>
              </a:xfrm>
              <a:custGeom>
                <a:avLst/>
                <a:gdLst>
                  <a:gd name="T0" fmla="*/ 0 w 249"/>
                  <a:gd name="T1" fmla="*/ 2147483647 h 176"/>
                  <a:gd name="T2" fmla="*/ 2147483647 w 249"/>
                  <a:gd name="T3" fmla="*/ 0 h 176"/>
                  <a:gd name="T4" fmla="*/ 2147483647 w 249"/>
                  <a:gd name="T5" fmla="*/ 2147483647 h 17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9" h="176">
                    <a:moveTo>
                      <a:pt x="0" y="176"/>
                    </a:moveTo>
                    <a:lnTo>
                      <a:pt x="1" y="0"/>
                    </a:lnTo>
                    <a:lnTo>
                      <a:pt x="249" y="9"/>
                    </a:ln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9" name="Line 34"/>
              <p:cNvSpPr>
                <a:spLocks noChangeShapeType="1"/>
              </p:cNvSpPr>
              <p:nvPr/>
            </p:nvSpPr>
            <p:spPr bwMode="auto">
              <a:xfrm rot="16200000">
                <a:off x="8073959" y="5521007"/>
                <a:ext cx="533400" cy="3175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Line 35"/>
              <p:cNvSpPr>
                <a:spLocks noChangeShapeType="1"/>
              </p:cNvSpPr>
              <p:nvPr/>
            </p:nvSpPr>
            <p:spPr bwMode="auto">
              <a:xfrm rot="16200000">
                <a:off x="301419" y="5521007"/>
                <a:ext cx="533400" cy="3175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AutoShape 36"/>
              <p:cNvSpPr>
                <a:spLocks noChangeArrowheads="1"/>
              </p:cNvSpPr>
              <p:nvPr/>
            </p:nvSpPr>
            <p:spPr bwMode="auto">
              <a:xfrm>
                <a:off x="337931" y="4132769"/>
                <a:ext cx="685800" cy="1482687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2" name="AutoShape 37"/>
              <p:cNvSpPr>
                <a:spLocks noChangeArrowheads="1"/>
              </p:cNvSpPr>
              <p:nvPr/>
            </p:nvSpPr>
            <p:spPr bwMode="auto">
              <a:xfrm>
                <a:off x="2776331" y="4208969"/>
                <a:ext cx="685800" cy="1482687"/>
              </a:xfrm>
              <a:prstGeom prst="cube">
                <a:avLst>
                  <a:gd name="adj" fmla="val 25000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3" name="AutoShape 38"/>
              <p:cNvSpPr>
                <a:spLocks noChangeArrowheads="1"/>
              </p:cNvSpPr>
              <p:nvPr/>
            </p:nvSpPr>
            <p:spPr bwMode="auto">
              <a:xfrm>
                <a:off x="8083829" y="4132769"/>
                <a:ext cx="685800" cy="1482687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4" name="AutoShape 39"/>
              <p:cNvSpPr>
                <a:spLocks noChangeArrowheads="1"/>
              </p:cNvSpPr>
              <p:nvPr/>
            </p:nvSpPr>
            <p:spPr bwMode="auto">
              <a:xfrm>
                <a:off x="5441744" y="4437569"/>
                <a:ext cx="685800" cy="1304765"/>
              </a:xfrm>
              <a:prstGeom prst="cube">
                <a:avLst>
                  <a:gd name="adj" fmla="val 25000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45" name="Group 40"/>
              <p:cNvGrpSpPr>
                <a:grpSpLocks/>
              </p:cNvGrpSpPr>
              <p:nvPr/>
            </p:nvGrpSpPr>
            <p:grpSpPr bwMode="auto">
              <a:xfrm>
                <a:off x="145844" y="3329494"/>
                <a:ext cx="8793369" cy="2127250"/>
                <a:chOff x="96" y="1108"/>
                <a:chExt cx="5304" cy="1340"/>
              </a:xfrm>
            </p:grpSpPr>
            <p:sp>
              <p:nvSpPr>
                <p:cNvPr id="134" name="Oval 41"/>
                <p:cNvSpPr>
                  <a:spLocks noChangeArrowheads="1"/>
                </p:cNvSpPr>
                <p:nvPr/>
              </p:nvSpPr>
              <p:spPr bwMode="auto">
                <a:xfrm>
                  <a:off x="3578" y="1602"/>
                  <a:ext cx="1822" cy="756"/>
                </a:xfrm>
                <a:prstGeom prst="ellipse">
                  <a:avLst/>
                </a:prstGeom>
                <a:solidFill>
                  <a:schemeClr val="bg1"/>
                </a:solidFill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/>
                  <a:endParaRPr kumimoji="0" lang="zh-CN" altLang="en-US" sz="1600" b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5" name="Oval 42"/>
                <p:cNvSpPr>
                  <a:spLocks noChangeArrowheads="1"/>
                </p:cNvSpPr>
                <p:nvPr/>
              </p:nvSpPr>
              <p:spPr bwMode="auto">
                <a:xfrm>
                  <a:off x="96" y="1430"/>
                  <a:ext cx="1870" cy="760"/>
                </a:xfrm>
                <a:prstGeom prst="ellipse">
                  <a:avLst/>
                </a:prstGeom>
                <a:solidFill>
                  <a:schemeClr val="bg1"/>
                </a:solidFill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/>
                  <a:endParaRPr kumimoji="0" lang="zh-CN" altLang="en-US" sz="1600" b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6" name="Oval 43"/>
                <p:cNvSpPr>
                  <a:spLocks noChangeArrowheads="1"/>
                </p:cNvSpPr>
                <p:nvPr/>
              </p:nvSpPr>
              <p:spPr bwMode="auto">
                <a:xfrm>
                  <a:off x="3365" y="1163"/>
                  <a:ext cx="1903" cy="731"/>
                </a:xfrm>
                <a:prstGeom prst="ellipse">
                  <a:avLst/>
                </a:prstGeom>
                <a:solidFill>
                  <a:schemeClr val="bg1"/>
                </a:solidFill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/>
                  <a:endParaRPr kumimoji="0" lang="zh-CN" altLang="en-US" sz="1600" b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7" name="Oval 44"/>
                <p:cNvSpPr>
                  <a:spLocks noChangeArrowheads="1"/>
                </p:cNvSpPr>
                <p:nvPr/>
              </p:nvSpPr>
              <p:spPr bwMode="auto">
                <a:xfrm>
                  <a:off x="2365" y="1821"/>
                  <a:ext cx="1900" cy="627"/>
                </a:xfrm>
                <a:prstGeom prst="ellipse">
                  <a:avLst/>
                </a:prstGeom>
                <a:solidFill>
                  <a:schemeClr val="bg1"/>
                </a:solidFill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/>
                  <a:endParaRPr kumimoji="0" lang="zh-CN" altLang="en-US" sz="1600" b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8" name="Oval 45"/>
                <p:cNvSpPr>
                  <a:spLocks noChangeArrowheads="1"/>
                </p:cNvSpPr>
                <p:nvPr/>
              </p:nvSpPr>
              <p:spPr bwMode="auto">
                <a:xfrm>
                  <a:off x="729" y="1752"/>
                  <a:ext cx="1900" cy="661"/>
                </a:xfrm>
                <a:prstGeom prst="ellipse">
                  <a:avLst/>
                </a:prstGeom>
                <a:solidFill>
                  <a:schemeClr val="bg1"/>
                </a:solidFill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/>
                  <a:endParaRPr kumimoji="0" lang="zh-CN" altLang="en-US" sz="1600" b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9" name="Oval 46"/>
                <p:cNvSpPr>
                  <a:spLocks noChangeArrowheads="1"/>
                </p:cNvSpPr>
                <p:nvPr/>
              </p:nvSpPr>
              <p:spPr bwMode="auto">
                <a:xfrm>
                  <a:off x="2197" y="1127"/>
                  <a:ext cx="1870" cy="687"/>
                </a:xfrm>
                <a:prstGeom prst="ellipse">
                  <a:avLst/>
                </a:prstGeom>
                <a:solidFill>
                  <a:schemeClr val="bg1"/>
                </a:solidFill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/>
                  <a:endParaRPr kumimoji="0" lang="zh-CN" altLang="en-US" sz="1600" b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0" name="Oval 47"/>
                <p:cNvSpPr>
                  <a:spLocks noChangeArrowheads="1"/>
                </p:cNvSpPr>
                <p:nvPr/>
              </p:nvSpPr>
              <p:spPr bwMode="auto">
                <a:xfrm>
                  <a:off x="996" y="1108"/>
                  <a:ext cx="1867" cy="679"/>
                </a:xfrm>
                <a:prstGeom prst="ellipse">
                  <a:avLst/>
                </a:prstGeom>
                <a:solidFill>
                  <a:schemeClr val="bg1"/>
                </a:solidFill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/>
                  <a:endParaRPr kumimoji="0" lang="zh-CN" altLang="en-US" sz="1600" b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1" name="Oval 48"/>
                <p:cNvSpPr>
                  <a:spLocks noChangeArrowheads="1"/>
                </p:cNvSpPr>
                <p:nvPr/>
              </p:nvSpPr>
              <p:spPr bwMode="auto">
                <a:xfrm>
                  <a:off x="597" y="1226"/>
                  <a:ext cx="4536" cy="10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/>
                  <a:endParaRPr kumimoji="0" lang="zh-CN" altLang="en-US" sz="1600" b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46" name="Line 49"/>
              <p:cNvSpPr>
                <a:spLocks noChangeShapeType="1"/>
              </p:cNvSpPr>
              <p:nvPr/>
            </p:nvSpPr>
            <p:spPr bwMode="auto">
              <a:xfrm>
                <a:off x="261731" y="5789295"/>
                <a:ext cx="2590800" cy="0"/>
              </a:xfrm>
              <a:prstGeom prst="line">
                <a:avLst/>
              </a:prstGeom>
              <a:noFill/>
              <a:ln w="571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Text Box 55"/>
              <p:cNvSpPr txBox="1">
                <a:spLocks noChangeArrowheads="1"/>
              </p:cNvSpPr>
              <p:nvPr/>
            </p:nvSpPr>
            <p:spPr bwMode="auto">
              <a:xfrm>
                <a:off x="353396" y="5237868"/>
                <a:ext cx="50045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HA</a:t>
                </a:r>
                <a:r>
                  <a:rPr lang="en-US" altLang="zh-CN" sz="1600" b="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0" name="Text Box 56"/>
              <p:cNvSpPr txBox="1">
                <a:spLocks noChangeArrowheads="1"/>
              </p:cNvSpPr>
              <p:nvPr/>
            </p:nvSpPr>
            <p:spPr bwMode="auto">
              <a:xfrm>
                <a:off x="4968800" y="5454465"/>
                <a:ext cx="50045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6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HA</a:t>
                </a:r>
                <a:r>
                  <a:rPr lang="en-US" altLang="zh-CN" sz="1600" b="0" baseline="-25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4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1" name="Text Box 57"/>
              <p:cNvSpPr txBox="1">
                <a:spLocks noChangeArrowheads="1"/>
              </p:cNvSpPr>
              <p:nvPr/>
            </p:nvSpPr>
            <p:spPr bwMode="auto">
              <a:xfrm>
                <a:off x="3346506" y="5447741"/>
                <a:ext cx="50045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6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HA</a:t>
                </a:r>
                <a:r>
                  <a:rPr lang="en-US" altLang="zh-CN" sz="1600" b="0" baseline="-25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9" name="Text Box 58"/>
              <p:cNvSpPr txBox="1">
                <a:spLocks noChangeArrowheads="1"/>
              </p:cNvSpPr>
              <p:nvPr/>
            </p:nvSpPr>
            <p:spPr bwMode="auto">
              <a:xfrm>
                <a:off x="2354681" y="5454465"/>
                <a:ext cx="50045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6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HA</a:t>
                </a:r>
                <a:r>
                  <a:rPr lang="en-US" altLang="zh-CN" sz="1600" b="0" baseline="-25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1" name="Line 59"/>
              <p:cNvSpPr>
                <a:spLocks noChangeShapeType="1"/>
              </p:cNvSpPr>
              <p:nvPr/>
            </p:nvSpPr>
            <p:spPr bwMode="auto">
              <a:xfrm>
                <a:off x="947531" y="4437569"/>
                <a:ext cx="1905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3" name="Line 60"/>
              <p:cNvSpPr>
                <a:spLocks noChangeShapeType="1"/>
              </p:cNvSpPr>
              <p:nvPr/>
            </p:nvSpPr>
            <p:spPr bwMode="auto">
              <a:xfrm flipV="1">
                <a:off x="6052931" y="5779721"/>
                <a:ext cx="2714590" cy="9574"/>
              </a:xfrm>
              <a:prstGeom prst="line">
                <a:avLst/>
              </a:prstGeom>
              <a:noFill/>
              <a:ln w="571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4" name="Text Box 61"/>
              <p:cNvSpPr txBox="1">
                <a:spLocks noChangeArrowheads="1"/>
              </p:cNvSpPr>
              <p:nvPr/>
            </p:nvSpPr>
            <p:spPr bwMode="auto">
              <a:xfrm>
                <a:off x="6092076" y="5454465"/>
                <a:ext cx="50045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6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HA</a:t>
                </a:r>
                <a:r>
                  <a:rPr lang="en-US" altLang="zh-CN" sz="1600" b="0" baseline="-25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5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2" name="Text Box 62"/>
              <p:cNvSpPr txBox="1">
                <a:spLocks noChangeArrowheads="1"/>
              </p:cNvSpPr>
              <p:nvPr/>
            </p:nvSpPr>
            <p:spPr bwMode="auto">
              <a:xfrm>
                <a:off x="8107157" y="5286705"/>
                <a:ext cx="50045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6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HA</a:t>
                </a:r>
                <a:r>
                  <a:rPr lang="en-US" altLang="zh-CN" sz="1600" b="0" baseline="-25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6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3" name="Text Box 63"/>
              <p:cNvSpPr txBox="1">
                <a:spLocks noChangeArrowheads="1"/>
              </p:cNvSpPr>
              <p:nvPr/>
            </p:nvSpPr>
            <p:spPr bwMode="auto">
              <a:xfrm>
                <a:off x="6116757" y="4461551"/>
                <a:ext cx="410690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IP</a:t>
                </a:r>
                <a:r>
                  <a:rPr lang="en-US" altLang="zh-CN" sz="1600" b="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6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7" name="AutoShape 66"/>
              <p:cNvSpPr>
                <a:spLocks noChangeArrowheads="1"/>
              </p:cNvSpPr>
              <p:nvPr/>
            </p:nvSpPr>
            <p:spPr bwMode="auto">
              <a:xfrm>
                <a:off x="2776331" y="4085144"/>
                <a:ext cx="685800" cy="609600"/>
              </a:xfrm>
              <a:prstGeom prst="cube">
                <a:avLst>
                  <a:gd name="adj" fmla="val 25000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8" name="Text Box 67"/>
              <p:cNvSpPr txBox="1">
                <a:spLocks noChangeArrowheads="1"/>
              </p:cNvSpPr>
              <p:nvPr/>
            </p:nvSpPr>
            <p:spPr bwMode="auto">
              <a:xfrm>
                <a:off x="2992277" y="3834869"/>
                <a:ext cx="36580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6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R</a:t>
                </a:r>
                <a:r>
                  <a:rPr lang="en-US" altLang="zh-CN" sz="1600" b="0" baseline="-25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1" name="Text Box 75"/>
              <p:cNvSpPr txBox="1">
                <a:spLocks noChangeArrowheads="1"/>
              </p:cNvSpPr>
              <p:nvPr/>
            </p:nvSpPr>
            <p:spPr bwMode="auto">
              <a:xfrm>
                <a:off x="3407536" y="4486365"/>
                <a:ext cx="410690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IP</a:t>
                </a:r>
                <a:r>
                  <a:rPr lang="en-US" altLang="zh-CN" sz="1600" b="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4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2" name="Text Box 76"/>
              <p:cNvSpPr txBox="1">
                <a:spLocks noChangeArrowheads="1"/>
              </p:cNvSpPr>
              <p:nvPr/>
            </p:nvSpPr>
            <p:spPr bwMode="auto">
              <a:xfrm>
                <a:off x="2444801" y="4510658"/>
                <a:ext cx="410690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IP</a:t>
                </a:r>
                <a:r>
                  <a:rPr lang="en-US" altLang="zh-CN" sz="1600" b="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3" name="Line 77"/>
              <p:cNvSpPr>
                <a:spLocks noChangeShapeType="1"/>
              </p:cNvSpPr>
              <p:nvPr/>
            </p:nvSpPr>
            <p:spPr bwMode="auto">
              <a:xfrm>
                <a:off x="3385931" y="4437569"/>
                <a:ext cx="2057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4" name="AutoShape 78"/>
              <p:cNvSpPr>
                <a:spLocks noChangeArrowheads="1"/>
              </p:cNvSpPr>
              <p:nvPr/>
            </p:nvSpPr>
            <p:spPr bwMode="auto">
              <a:xfrm>
                <a:off x="5441744" y="4056569"/>
                <a:ext cx="685800" cy="609600"/>
              </a:xfrm>
              <a:prstGeom prst="cube">
                <a:avLst>
                  <a:gd name="adj" fmla="val 25000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5" name="Line 79"/>
              <p:cNvSpPr>
                <a:spLocks noChangeShapeType="1"/>
              </p:cNvSpPr>
              <p:nvPr/>
            </p:nvSpPr>
            <p:spPr bwMode="auto">
              <a:xfrm flipV="1">
                <a:off x="6052931" y="4434544"/>
                <a:ext cx="2054226" cy="302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6" name="Text Box 80"/>
              <p:cNvSpPr txBox="1">
                <a:spLocks noChangeArrowheads="1"/>
              </p:cNvSpPr>
              <p:nvPr/>
            </p:nvSpPr>
            <p:spPr bwMode="auto">
              <a:xfrm>
                <a:off x="5087215" y="4475285"/>
                <a:ext cx="410690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IP</a:t>
                </a:r>
                <a:r>
                  <a:rPr lang="en-US" altLang="zh-CN" sz="1600" b="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5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7" name="Line 81"/>
              <p:cNvSpPr>
                <a:spLocks noChangeShapeType="1"/>
              </p:cNvSpPr>
              <p:nvPr/>
            </p:nvSpPr>
            <p:spPr bwMode="auto">
              <a:xfrm>
                <a:off x="3462131" y="5789295"/>
                <a:ext cx="1905000" cy="0"/>
              </a:xfrm>
              <a:prstGeom prst="line">
                <a:avLst/>
              </a:prstGeom>
              <a:noFill/>
              <a:ln w="571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8" name="Freeform 82"/>
              <p:cNvSpPr>
                <a:spLocks/>
              </p:cNvSpPr>
              <p:nvPr/>
            </p:nvSpPr>
            <p:spPr bwMode="auto">
              <a:xfrm flipH="1">
                <a:off x="6030705" y="5498822"/>
                <a:ext cx="586509" cy="290474"/>
              </a:xfrm>
              <a:custGeom>
                <a:avLst/>
                <a:gdLst>
                  <a:gd name="T0" fmla="*/ 0 w 249"/>
                  <a:gd name="T1" fmla="*/ 2147483647 h 176"/>
                  <a:gd name="T2" fmla="*/ 2147483647 w 249"/>
                  <a:gd name="T3" fmla="*/ 0 h 176"/>
                  <a:gd name="T4" fmla="*/ 2147483647 w 249"/>
                  <a:gd name="T5" fmla="*/ 2147483647 h 17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9" h="176">
                    <a:moveTo>
                      <a:pt x="0" y="176"/>
                    </a:moveTo>
                    <a:lnTo>
                      <a:pt x="1" y="0"/>
                    </a:lnTo>
                    <a:lnTo>
                      <a:pt x="249" y="9"/>
                    </a:ln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9" name="Freeform 83"/>
              <p:cNvSpPr>
                <a:spLocks/>
              </p:cNvSpPr>
              <p:nvPr/>
            </p:nvSpPr>
            <p:spPr bwMode="auto">
              <a:xfrm flipH="1">
                <a:off x="3343068" y="5489932"/>
                <a:ext cx="473591" cy="300950"/>
              </a:xfrm>
              <a:custGeom>
                <a:avLst/>
                <a:gdLst>
                  <a:gd name="T0" fmla="*/ 0 w 249"/>
                  <a:gd name="T1" fmla="*/ 2147483647 h 176"/>
                  <a:gd name="T2" fmla="*/ 2147483647 w 249"/>
                  <a:gd name="T3" fmla="*/ 0 h 176"/>
                  <a:gd name="T4" fmla="*/ 2147483647 w 249"/>
                  <a:gd name="T5" fmla="*/ 2147483647 h 17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9" h="176">
                    <a:moveTo>
                      <a:pt x="0" y="176"/>
                    </a:moveTo>
                    <a:lnTo>
                      <a:pt x="1" y="0"/>
                    </a:lnTo>
                    <a:lnTo>
                      <a:pt x="249" y="9"/>
                    </a:ln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0" name="Text Box 84"/>
              <p:cNvSpPr txBox="1">
                <a:spLocks noChangeArrowheads="1"/>
              </p:cNvSpPr>
              <p:nvPr/>
            </p:nvSpPr>
            <p:spPr bwMode="auto">
              <a:xfrm>
                <a:off x="5642790" y="3786057"/>
                <a:ext cx="36580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6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R</a:t>
                </a:r>
                <a:r>
                  <a:rPr lang="en-US" altLang="zh-CN" sz="1600" b="0" baseline="-25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142" name="Group 95"/>
              <p:cNvGrpSpPr>
                <a:grpSpLocks/>
              </p:cNvGrpSpPr>
              <p:nvPr/>
            </p:nvGrpSpPr>
            <p:grpSpPr bwMode="auto">
              <a:xfrm>
                <a:off x="335958" y="3314881"/>
                <a:ext cx="685800" cy="1447800"/>
                <a:chOff x="672" y="528"/>
                <a:chExt cx="432" cy="912"/>
              </a:xfrm>
            </p:grpSpPr>
            <p:sp>
              <p:nvSpPr>
                <p:cNvPr id="143" name="AutoShape 96"/>
                <p:cNvSpPr>
                  <a:spLocks noChangeArrowheads="1"/>
                </p:cNvSpPr>
                <p:nvPr/>
              </p:nvSpPr>
              <p:spPr bwMode="auto">
                <a:xfrm>
                  <a:off x="672" y="1008"/>
                  <a:ext cx="432" cy="432"/>
                </a:xfrm>
                <a:prstGeom prst="cube">
                  <a:avLst>
                    <a:gd name="adj" fmla="val 25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4" name="AutoShape 97"/>
                <p:cNvSpPr>
                  <a:spLocks noChangeArrowheads="1"/>
                </p:cNvSpPr>
                <p:nvPr/>
              </p:nvSpPr>
              <p:spPr bwMode="auto">
                <a:xfrm>
                  <a:off x="672" y="720"/>
                  <a:ext cx="432" cy="432"/>
                </a:xfrm>
                <a:prstGeom prst="cube">
                  <a:avLst>
                    <a:gd name="adj" fmla="val 25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5" name="AutoShape 98"/>
                <p:cNvSpPr>
                  <a:spLocks noChangeArrowheads="1"/>
                </p:cNvSpPr>
                <p:nvPr/>
              </p:nvSpPr>
              <p:spPr bwMode="auto">
                <a:xfrm>
                  <a:off x="672" y="528"/>
                  <a:ext cx="432" cy="432"/>
                </a:xfrm>
                <a:prstGeom prst="cube">
                  <a:avLst>
                    <a:gd name="adj" fmla="val 25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8" name="Text Box 54"/>
              <p:cNvSpPr txBox="1">
                <a:spLocks noChangeArrowheads="1"/>
              </p:cNvSpPr>
              <p:nvPr/>
            </p:nvSpPr>
            <p:spPr bwMode="auto">
              <a:xfrm>
                <a:off x="411002" y="4354017"/>
                <a:ext cx="410690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IP</a:t>
                </a:r>
                <a:r>
                  <a:rPr lang="en-US" altLang="zh-CN" sz="1600" b="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146" name="Group 95"/>
              <p:cNvGrpSpPr>
                <a:grpSpLocks/>
              </p:cNvGrpSpPr>
              <p:nvPr/>
            </p:nvGrpSpPr>
            <p:grpSpPr bwMode="auto">
              <a:xfrm>
                <a:off x="8083829" y="3125942"/>
                <a:ext cx="685800" cy="1447800"/>
                <a:chOff x="672" y="528"/>
                <a:chExt cx="432" cy="912"/>
              </a:xfrm>
            </p:grpSpPr>
            <p:sp>
              <p:nvSpPr>
                <p:cNvPr id="147" name="AutoShape 96"/>
                <p:cNvSpPr>
                  <a:spLocks noChangeArrowheads="1"/>
                </p:cNvSpPr>
                <p:nvPr/>
              </p:nvSpPr>
              <p:spPr bwMode="auto">
                <a:xfrm>
                  <a:off x="672" y="1008"/>
                  <a:ext cx="432" cy="432"/>
                </a:xfrm>
                <a:prstGeom prst="cube">
                  <a:avLst>
                    <a:gd name="adj" fmla="val 25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8" name="AutoShape 97"/>
                <p:cNvSpPr>
                  <a:spLocks noChangeArrowheads="1"/>
                </p:cNvSpPr>
                <p:nvPr/>
              </p:nvSpPr>
              <p:spPr bwMode="auto">
                <a:xfrm>
                  <a:off x="672" y="720"/>
                  <a:ext cx="432" cy="432"/>
                </a:xfrm>
                <a:prstGeom prst="cube">
                  <a:avLst>
                    <a:gd name="adj" fmla="val 25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9" name="AutoShape 98"/>
                <p:cNvSpPr>
                  <a:spLocks noChangeArrowheads="1"/>
                </p:cNvSpPr>
                <p:nvPr/>
              </p:nvSpPr>
              <p:spPr bwMode="auto">
                <a:xfrm>
                  <a:off x="672" y="528"/>
                  <a:ext cx="432" cy="432"/>
                </a:xfrm>
                <a:prstGeom prst="cube">
                  <a:avLst>
                    <a:gd name="adj" fmla="val 25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0" name="Text Box 74"/>
              <p:cNvSpPr txBox="1">
                <a:spLocks noChangeArrowheads="1"/>
              </p:cNvSpPr>
              <p:nvPr/>
            </p:nvSpPr>
            <p:spPr bwMode="auto">
              <a:xfrm>
                <a:off x="8153402" y="4185308"/>
                <a:ext cx="410690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IP</a:t>
                </a:r>
                <a:r>
                  <a:rPr lang="en-US" altLang="zh-CN" sz="1600" b="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81" name="Text Box 38"/>
            <p:cNvSpPr txBox="1">
              <a:spLocks noChangeArrowheads="1"/>
            </p:cNvSpPr>
            <p:nvPr/>
          </p:nvSpPr>
          <p:spPr bwMode="auto">
            <a:xfrm>
              <a:off x="4474265" y="4969367"/>
              <a:ext cx="203151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IP </a:t>
              </a:r>
              <a:r>
                <a:rPr kumimoji="1" lang="zh-CN" altLang="en-US" sz="20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层上的互联网</a:t>
              </a: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12029" y="1120140"/>
            <a:ext cx="9131971" cy="1549908"/>
          </a:xfrm>
          <a:prstGeom prst="roundRect">
            <a:avLst>
              <a:gd name="adj" fmla="val 10215"/>
            </a:avLst>
          </a:prstGeom>
          <a:solidFill>
            <a:srgbClr val="F3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1438" y="1100454"/>
            <a:ext cx="9027318" cy="1369315"/>
            <a:chOff x="71438" y="771270"/>
            <a:chExt cx="9027318" cy="1369315"/>
          </a:xfrm>
        </p:grpSpPr>
        <p:sp>
          <p:nvSpPr>
            <p:cNvPr id="54" name="Line 4"/>
            <p:cNvSpPr>
              <a:spLocks noChangeShapeType="1"/>
            </p:cNvSpPr>
            <p:nvPr/>
          </p:nvSpPr>
          <p:spPr bwMode="auto">
            <a:xfrm rot="-5400000">
              <a:off x="8356601" y="1870710"/>
              <a:ext cx="533400" cy="3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85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1370" y="1137285"/>
              <a:ext cx="700086" cy="712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Line 5"/>
            <p:cNvSpPr>
              <a:spLocks noChangeShapeType="1"/>
            </p:cNvSpPr>
            <p:nvPr/>
          </p:nvSpPr>
          <p:spPr bwMode="auto">
            <a:xfrm rot="-5400000">
              <a:off x="203201" y="1870710"/>
              <a:ext cx="533400" cy="3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84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344" y="1123203"/>
              <a:ext cx="700086" cy="712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Freeform 2"/>
            <p:cNvSpPr>
              <a:spLocks/>
            </p:cNvSpPr>
            <p:nvPr/>
          </p:nvSpPr>
          <p:spPr bwMode="auto">
            <a:xfrm>
              <a:off x="2586038" y="1605598"/>
              <a:ext cx="249237" cy="533400"/>
            </a:xfrm>
            <a:custGeom>
              <a:avLst/>
              <a:gdLst>
                <a:gd name="T0" fmla="*/ 0 w 249"/>
                <a:gd name="T1" fmla="*/ 533400 h 176"/>
                <a:gd name="T2" fmla="*/ 1001 w 249"/>
                <a:gd name="T3" fmla="*/ 0 h 176"/>
                <a:gd name="T4" fmla="*/ 249237 w 249"/>
                <a:gd name="T5" fmla="*/ 27276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3" name="Freeform 3"/>
            <p:cNvSpPr>
              <a:spLocks/>
            </p:cNvSpPr>
            <p:nvPr/>
          </p:nvSpPr>
          <p:spPr bwMode="auto">
            <a:xfrm>
              <a:off x="5330825" y="1605598"/>
              <a:ext cx="169863" cy="531812"/>
            </a:xfrm>
            <a:custGeom>
              <a:avLst/>
              <a:gdLst>
                <a:gd name="T0" fmla="*/ 0 w 249"/>
                <a:gd name="T1" fmla="*/ 531812 h 176"/>
                <a:gd name="T2" fmla="*/ 682 w 249"/>
                <a:gd name="T3" fmla="*/ 0 h 176"/>
                <a:gd name="T4" fmla="*/ 169863 w 249"/>
                <a:gd name="T5" fmla="*/ 27195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6" name="Line 6"/>
            <p:cNvSpPr>
              <a:spLocks noChangeShapeType="1"/>
            </p:cNvSpPr>
            <p:nvPr/>
          </p:nvSpPr>
          <p:spPr bwMode="auto">
            <a:xfrm>
              <a:off x="233363" y="2138998"/>
              <a:ext cx="2587625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439327" y="1769667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4842831" y="1498505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3454529" y="1503204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0" name="Text Box 10"/>
            <p:cNvSpPr txBox="1">
              <a:spLocks noChangeArrowheads="1"/>
            </p:cNvSpPr>
            <p:nvPr/>
          </p:nvSpPr>
          <p:spPr bwMode="auto">
            <a:xfrm>
              <a:off x="2096973" y="1490782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>
              <a:off x="6037263" y="2138998"/>
              <a:ext cx="2901950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2" name="Text Box 12"/>
            <p:cNvSpPr txBox="1">
              <a:spLocks noChangeArrowheads="1"/>
            </p:cNvSpPr>
            <p:nvPr/>
          </p:nvSpPr>
          <p:spPr bwMode="auto">
            <a:xfrm>
              <a:off x="6214410" y="1491862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auto">
            <a:xfrm>
              <a:off x="71438" y="771270"/>
              <a:ext cx="95408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主机 </a:t>
              </a: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4" name="Text Box 14"/>
            <p:cNvSpPr txBox="1">
              <a:spLocks noChangeArrowheads="1"/>
            </p:cNvSpPr>
            <p:nvPr/>
          </p:nvSpPr>
          <p:spPr bwMode="auto">
            <a:xfrm>
              <a:off x="8144669" y="802496"/>
              <a:ext cx="954087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主机 </a:t>
              </a: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5" name="Line 15"/>
            <p:cNvSpPr>
              <a:spLocks noChangeShapeType="1"/>
            </p:cNvSpPr>
            <p:nvPr/>
          </p:nvSpPr>
          <p:spPr bwMode="auto">
            <a:xfrm>
              <a:off x="3292475" y="2138998"/>
              <a:ext cx="2273300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 flipH="1">
              <a:off x="6037263" y="1605598"/>
              <a:ext cx="234950" cy="533400"/>
            </a:xfrm>
            <a:custGeom>
              <a:avLst/>
              <a:gdLst>
                <a:gd name="T0" fmla="*/ 0 w 249"/>
                <a:gd name="T1" fmla="*/ 533400 h 176"/>
                <a:gd name="T2" fmla="*/ 944 w 249"/>
                <a:gd name="T3" fmla="*/ 0 h 176"/>
                <a:gd name="T4" fmla="*/ 234950 w 249"/>
                <a:gd name="T5" fmla="*/ 27276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7" name="Freeform 17"/>
            <p:cNvSpPr>
              <a:spLocks/>
            </p:cNvSpPr>
            <p:nvPr/>
          </p:nvSpPr>
          <p:spPr bwMode="auto">
            <a:xfrm flipH="1">
              <a:off x="3355975" y="1605598"/>
              <a:ext cx="171450" cy="534987"/>
            </a:xfrm>
            <a:custGeom>
              <a:avLst/>
              <a:gdLst>
                <a:gd name="T0" fmla="*/ 0 w 249"/>
                <a:gd name="T1" fmla="*/ 534987 h 176"/>
                <a:gd name="T2" fmla="*/ 689 w 249"/>
                <a:gd name="T3" fmla="*/ 0 h 176"/>
                <a:gd name="T4" fmla="*/ 171450 w 249"/>
                <a:gd name="T5" fmla="*/ 27357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8" name="Text Box 18"/>
            <p:cNvSpPr txBox="1">
              <a:spLocks noChangeArrowheads="1"/>
            </p:cNvSpPr>
            <p:nvPr/>
          </p:nvSpPr>
          <p:spPr bwMode="auto">
            <a:xfrm>
              <a:off x="2555875" y="1045210"/>
              <a:ext cx="11336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路由器 </a:t>
              </a:r>
              <a:r>
                <a:rPr kumimoji="1" lang="en-US" altLang="zh-CN" sz="1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800" baseline="-25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pic>
          <p:nvPicPr>
            <p:cNvPr id="70" name="Picture 20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8613" y="1351598"/>
              <a:ext cx="771525" cy="43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72" name="Picture 22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8113" y="1329373"/>
              <a:ext cx="769937" cy="43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5" name="Text Box 25"/>
            <p:cNvSpPr txBox="1">
              <a:spLocks noChangeArrowheads="1"/>
            </p:cNvSpPr>
            <p:nvPr/>
          </p:nvSpPr>
          <p:spPr bwMode="auto">
            <a:xfrm>
              <a:off x="5237163" y="1051560"/>
              <a:ext cx="11336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路由器 </a:t>
              </a:r>
              <a:r>
                <a:rPr kumimoji="1" lang="en-US" altLang="zh-CN" sz="1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800" baseline="-25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76" name="Text Box 26"/>
            <p:cNvSpPr txBox="1">
              <a:spLocks noChangeArrowheads="1"/>
            </p:cNvSpPr>
            <p:nvPr/>
          </p:nvSpPr>
          <p:spPr bwMode="auto">
            <a:xfrm>
              <a:off x="7966217" y="1755379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7" name="Text Box 27"/>
            <p:cNvSpPr txBox="1">
              <a:spLocks noChangeArrowheads="1"/>
            </p:cNvSpPr>
            <p:nvPr/>
          </p:nvSpPr>
          <p:spPr bwMode="auto">
            <a:xfrm>
              <a:off x="257152" y="1186742"/>
              <a:ext cx="4395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8" name="Text Box 28"/>
            <p:cNvSpPr txBox="1">
              <a:spLocks noChangeArrowheads="1"/>
            </p:cNvSpPr>
            <p:nvPr/>
          </p:nvSpPr>
          <p:spPr bwMode="auto">
            <a:xfrm>
              <a:off x="8412259" y="1178591"/>
              <a:ext cx="4395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9" name="Text Box 29"/>
            <p:cNvSpPr txBox="1">
              <a:spLocks noChangeArrowheads="1"/>
            </p:cNvSpPr>
            <p:nvPr/>
          </p:nvSpPr>
          <p:spPr bwMode="auto">
            <a:xfrm>
              <a:off x="1219200" y="1743710"/>
              <a:ext cx="869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局域网</a:t>
              </a:r>
              <a:endParaRPr kumimoji="1" lang="zh-CN" altLang="en-US" sz="1800" baseline="-250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0" name="Text Box 30"/>
            <p:cNvSpPr txBox="1">
              <a:spLocks noChangeArrowheads="1"/>
            </p:cNvSpPr>
            <p:nvPr/>
          </p:nvSpPr>
          <p:spPr bwMode="auto">
            <a:xfrm>
              <a:off x="4043363" y="1743710"/>
              <a:ext cx="869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局域网</a:t>
              </a:r>
              <a:endParaRPr kumimoji="1" lang="zh-CN" altLang="en-US" sz="1800" baseline="-250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1" name="Text Box 31"/>
            <p:cNvSpPr txBox="1">
              <a:spLocks noChangeArrowheads="1"/>
            </p:cNvSpPr>
            <p:nvPr/>
          </p:nvSpPr>
          <p:spPr bwMode="auto">
            <a:xfrm>
              <a:off x="7056438" y="1743710"/>
              <a:ext cx="869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局域网</a:t>
              </a:r>
              <a:endParaRPr kumimoji="1" lang="zh-CN" altLang="en-US" sz="1800" baseline="-250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01" name="Group 85"/>
          <p:cNvGrpSpPr>
            <a:grpSpLocks/>
          </p:cNvGrpSpPr>
          <p:nvPr/>
        </p:nvGrpSpPr>
        <p:grpSpPr bwMode="auto">
          <a:xfrm>
            <a:off x="191627" y="3688823"/>
            <a:ext cx="1447800" cy="533400"/>
            <a:chOff x="1632" y="2592"/>
            <a:chExt cx="912" cy="336"/>
          </a:xfrm>
        </p:grpSpPr>
        <p:sp>
          <p:nvSpPr>
            <p:cNvPr id="132" name="Rectangle 86"/>
            <p:cNvSpPr>
              <a:spLocks noChangeArrowheads="1"/>
            </p:cNvSpPr>
            <p:nvPr/>
          </p:nvSpPr>
          <p:spPr bwMode="auto">
            <a:xfrm>
              <a:off x="1632" y="2592"/>
              <a:ext cx="720" cy="336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 b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zh-CN" altLang="en-US" sz="1600" b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数据包</a:t>
              </a:r>
              <a:endParaRPr lang="en-US" altLang="zh-CN" sz="1600" b="0" dirty="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algn="ctr" eaLnBrk="1" hangingPunct="1"/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en-US" altLang="zh-CN" sz="1600" b="0" baseline="-25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→ IP</a:t>
              </a:r>
              <a:r>
                <a:rPr lang="en-US" altLang="zh-CN" sz="1600" b="0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133" name="AutoShape 87"/>
            <p:cNvSpPr>
              <a:spLocks noChangeArrowheads="1"/>
            </p:cNvSpPr>
            <p:nvPr/>
          </p:nvSpPr>
          <p:spPr bwMode="auto">
            <a:xfrm>
              <a:off x="2352" y="2698"/>
              <a:ext cx="192" cy="144"/>
            </a:xfrm>
            <a:prstGeom prst="rightArrow">
              <a:avLst>
                <a:gd name="adj1" fmla="val 50000"/>
                <a:gd name="adj2" fmla="val 54167"/>
              </a:avLst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04" name="Group 94"/>
          <p:cNvGrpSpPr>
            <a:grpSpLocks/>
          </p:cNvGrpSpPr>
          <p:nvPr/>
        </p:nvGrpSpPr>
        <p:grpSpPr bwMode="auto">
          <a:xfrm>
            <a:off x="718931" y="5941699"/>
            <a:ext cx="1981200" cy="588963"/>
            <a:chOff x="480" y="3120"/>
            <a:chExt cx="1248" cy="371"/>
          </a:xfrm>
        </p:grpSpPr>
        <p:sp>
          <p:nvSpPr>
            <p:cNvPr id="126" name="Rectangle 95"/>
            <p:cNvSpPr>
              <a:spLocks noChangeArrowheads="1"/>
            </p:cNvSpPr>
            <p:nvPr/>
          </p:nvSpPr>
          <p:spPr bwMode="auto">
            <a:xfrm>
              <a:off x="480" y="3120"/>
              <a:ext cx="1056" cy="371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MAC</a:t>
              </a:r>
              <a:r>
                <a:rPr lang="zh-CN" altLang="en-US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  <a:p>
              <a:pPr algn="ctr" eaLnBrk="1" hangingPunct="1"/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-&gt;</a:t>
              </a:r>
              <a:r>
                <a:rPr lang="zh-CN" altLang="en-US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lang="en-US" altLang="zh-CN" sz="1600" b="0" baseline="-25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7" name="AutoShape 96"/>
            <p:cNvSpPr>
              <a:spLocks noChangeArrowheads="1"/>
            </p:cNvSpPr>
            <p:nvPr/>
          </p:nvSpPr>
          <p:spPr bwMode="auto">
            <a:xfrm>
              <a:off x="1536" y="3240"/>
              <a:ext cx="192" cy="144"/>
            </a:xfrm>
            <a:prstGeom prst="rightArrow">
              <a:avLst>
                <a:gd name="adj1" fmla="val 50000"/>
                <a:gd name="adj2" fmla="val 54167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56" name="Group 94"/>
          <p:cNvGrpSpPr>
            <a:grpSpLocks/>
          </p:cNvGrpSpPr>
          <p:nvPr/>
        </p:nvGrpSpPr>
        <p:grpSpPr bwMode="auto">
          <a:xfrm>
            <a:off x="3636065" y="5941698"/>
            <a:ext cx="1981200" cy="588963"/>
            <a:chOff x="480" y="3120"/>
            <a:chExt cx="1248" cy="371"/>
          </a:xfrm>
        </p:grpSpPr>
        <p:sp>
          <p:nvSpPr>
            <p:cNvPr id="157" name="Rectangle 95"/>
            <p:cNvSpPr>
              <a:spLocks noChangeArrowheads="1"/>
            </p:cNvSpPr>
            <p:nvPr/>
          </p:nvSpPr>
          <p:spPr bwMode="auto">
            <a:xfrm>
              <a:off x="480" y="3120"/>
              <a:ext cx="1056" cy="371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MAC</a:t>
              </a:r>
              <a:r>
                <a:rPr lang="zh-CN" altLang="en-US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  <a:p>
              <a:pPr algn="ctr" eaLnBrk="1" hangingPunct="1"/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-&gt;</a:t>
              </a:r>
              <a:r>
                <a:rPr lang="zh-CN" altLang="en-US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</a:p>
          </p:txBody>
        </p:sp>
        <p:sp>
          <p:nvSpPr>
            <p:cNvPr id="158" name="AutoShape 96"/>
            <p:cNvSpPr>
              <a:spLocks noChangeArrowheads="1"/>
            </p:cNvSpPr>
            <p:nvPr/>
          </p:nvSpPr>
          <p:spPr bwMode="auto">
            <a:xfrm>
              <a:off x="1536" y="3240"/>
              <a:ext cx="192" cy="144"/>
            </a:xfrm>
            <a:prstGeom prst="rightArrow">
              <a:avLst>
                <a:gd name="adj1" fmla="val 50000"/>
                <a:gd name="adj2" fmla="val 54167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59" name="Group 94"/>
          <p:cNvGrpSpPr>
            <a:grpSpLocks/>
          </p:cNvGrpSpPr>
          <p:nvPr/>
        </p:nvGrpSpPr>
        <p:grpSpPr bwMode="auto">
          <a:xfrm>
            <a:off x="6305676" y="5908945"/>
            <a:ext cx="1981200" cy="588963"/>
            <a:chOff x="480" y="3120"/>
            <a:chExt cx="1248" cy="371"/>
          </a:xfrm>
        </p:grpSpPr>
        <p:sp>
          <p:nvSpPr>
            <p:cNvPr id="160" name="Rectangle 95"/>
            <p:cNvSpPr>
              <a:spLocks noChangeArrowheads="1"/>
            </p:cNvSpPr>
            <p:nvPr/>
          </p:nvSpPr>
          <p:spPr bwMode="auto">
            <a:xfrm>
              <a:off x="480" y="3120"/>
              <a:ext cx="1056" cy="371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MAC</a:t>
              </a:r>
              <a:r>
                <a:rPr lang="zh-CN" altLang="en-US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</a:p>
            <a:p>
              <a:pPr algn="ctr" eaLnBrk="1" hangingPunct="1"/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-&gt;</a:t>
              </a:r>
              <a:r>
                <a:rPr lang="zh-CN" altLang="en-US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</a:t>
              </a:r>
            </a:p>
          </p:txBody>
        </p:sp>
        <p:sp>
          <p:nvSpPr>
            <p:cNvPr id="161" name="AutoShape 96"/>
            <p:cNvSpPr>
              <a:spLocks noChangeArrowheads="1"/>
            </p:cNvSpPr>
            <p:nvPr/>
          </p:nvSpPr>
          <p:spPr bwMode="auto">
            <a:xfrm>
              <a:off x="1536" y="3240"/>
              <a:ext cx="192" cy="144"/>
            </a:xfrm>
            <a:prstGeom prst="rightArrow">
              <a:avLst>
                <a:gd name="adj1" fmla="val 50000"/>
                <a:gd name="adj2" fmla="val 54167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163" name="文本框 162"/>
          <p:cNvSpPr txBox="1"/>
          <p:nvPr/>
        </p:nvSpPr>
        <p:spPr>
          <a:xfrm>
            <a:off x="2208418" y="565217"/>
            <a:ext cx="4613207" cy="6545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 anchorCtr="0"/>
          <a:lstStyle>
            <a:defPPr>
              <a:defRPr lang="zh-CN"/>
            </a:defPPr>
            <a:lvl1pPr indent="-1800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620100" lvl="1" indent="-342900">
              <a:lnSpc>
                <a:spcPct val="150000"/>
              </a:lnSpc>
              <a:buFont typeface="Wingdings 3" panose="05040102010807070707" pitchFamily="18" charset="2"/>
              <a:buChar char="4"/>
              <a:defRPr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从协议栈的层次上看数据的</a:t>
            </a:r>
            <a:r>
              <a:rPr lang="zh-CN" altLang="en-US" dirty="0" smtClean="0"/>
              <a:t>流动</a:t>
            </a:r>
            <a:endParaRPr lang="zh-CN" altLang="en-US" dirty="0"/>
          </a:p>
        </p:txBody>
      </p:sp>
      <p:sp>
        <p:nvSpPr>
          <p:cNvPr id="164" name="Line 117"/>
          <p:cNvSpPr>
            <a:spLocks noChangeShapeType="1"/>
          </p:cNvSpPr>
          <p:nvPr/>
        </p:nvSpPr>
        <p:spPr bwMode="auto">
          <a:xfrm>
            <a:off x="947531" y="4313985"/>
            <a:ext cx="1869710" cy="0"/>
          </a:xfrm>
          <a:prstGeom prst="line">
            <a:avLst/>
          </a:prstGeom>
          <a:noFill/>
          <a:ln w="63500">
            <a:solidFill>
              <a:schemeClr val="accent5">
                <a:lumMod val="50000"/>
              </a:schemeClr>
            </a:solidFill>
            <a:prstDash val="sysDot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5" name="Line 159"/>
          <p:cNvSpPr>
            <a:spLocks noChangeShapeType="1"/>
          </p:cNvSpPr>
          <p:nvPr/>
        </p:nvSpPr>
        <p:spPr bwMode="auto">
          <a:xfrm>
            <a:off x="647928" y="3516819"/>
            <a:ext cx="0" cy="220707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66" name="Line 161"/>
          <p:cNvSpPr>
            <a:spLocks noChangeShapeType="1"/>
          </p:cNvSpPr>
          <p:nvPr/>
        </p:nvSpPr>
        <p:spPr bwMode="auto">
          <a:xfrm>
            <a:off x="635736" y="5795326"/>
            <a:ext cx="23749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67" name="Line 163"/>
          <p:cNvSpPr>
            <a:spLocks noChangeShapeType="1"/>
          </p:cNvSpPr>
          <p:nvPr/>
        </p:nvSpPr>
        <p:spPr bwMode="auto">
          <a:xfrm flipV="1">
            <a:off x="2985464" y="4229280"/>
            <a:ext cx="0" cy="152004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69" name="Line 163"/>
          <p:cNvSpPr>
            <a:spLocks noChangeShapeType="1"/>
          </p:cNvSpPr>
          <p:nvPr/>
        </p:nvSpPr>
        <p:spPr bwMode="auto">
          <a:xfrm flipV="1">
            <a:off x="3185558" y="4269264"/>
            <a:ext cx="0" cy="152004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70" name="Line 161"/>
          <p:cNvSpPr>
            <a:spLocks noChangeShapeType="1"/>
          </p:cNvSpPr>
          <p:nvPr/>
        </p:nvSpPr>
        <p:spPr bwMode="auto">
          <a:xfrm>
            <a:off x="3190537" y="5793019"/>
            <a:ext cx="23749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72" name="Line 117"/>
          <p:cNvSpPr>
            <a:spLocks noChangeShapeType="1"/>
          </p:cNvSpPr>
          <p:nvPr/>
        </p:nvSpPr>
        <p:spPr bwMode="auto">
          <a:xfrm>
            <a:off x="3406776" y="4313985"/>
            <a:ext cx="2049256" cy="0"/>
          </a:xfrm>
          <a:prstGeom prst="line">
            <a:avLst/>
          </a:prstGeom>
          <a:noFill/>
          <a:ln w="63500">
            <a:solidFill>
              <a:schemeClr val="accent5">
                <a:lumMod val="50000"/>
              </a:schemeClr>
            </a:solidFill>
            <a:prstDash val="sysDot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6" name="圆角矩形标注 175"/>
          <p:cNvSpPr/>
          <p:nvPr/>
        </p:nvSpPr>
        <p:spPr>
          <a:xfrm>
            <a:off x="2776331" y="2750096"/>
            <a:ext cx="3172268" cy="415986"/>
          </a:xfrm>
          <a:prstGeom prst="wedgeRoundRectCallout">
            <a:avLst>
              <a:gd name="adj1" fmla="val 40023"/>
              <a:gd name="adj2" fmla="val 153633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根据</a:t>
            </a:r>
            <a:r>
              <a:rPr lang="en-US" altLang="zh-CN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en-US" altLang="zh-CN" baseline="-25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的网络号查找路由表</a:t>
            </a:r>
            <a:endParaRPr lang="en-US" altLang="zh-CN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78" name="Line 161"/>
          <p:cNvSpPr>
            <a:spLocks noChangeShapeType="1"/>
          </p:cNvSpPr>
          <p:nvPr/>
        </p:nvSpPr>
        <p:spPr bwMode="auto">
          <a:xfrm>
            <a:off x="5854489" y="5786923"/>
            <a:ext cx="23749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79" name="Line 163"/>
          <p:cNvSpPr>
            <a:spLocks noChangeShapeType="1"/>
          </p:cNvSpPr>
          <p:nvPr/>
        </p:nvSpPr>
        <p:spPr bwMode="auto">
          <a:xfrm flipV="1">
            <a:off x="8294869" y="4216195"/>
            <a:ext cx="0" cy="152004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80" name="Line 117"/>
          <p:cNvSpPr>
            <a:spLocks noChangeShapeType="1"/>
          </p:cNvSpPr>
          <p:nvPr/>
        </p:nvSpPr>
        <p:spPr bwMode="auto">
          <a:xfrm>
            <a:off x="6092076" y="4313985"/>
            <a:ext cx="2049256" cy="0"/>
          </a:xfrm>
          <a:prstGeom prst="line">
            <a:avLst/>
          </a:prstGeom>
          <a:noFill/>
          <a:ln w="63500">
            <a:solidFill>
              <a:schemeClr val="accent5">
                <a:lumMod val="50000"/>
              </a:schemeClr>
            </a:solidFill>
            <a:prstDash val="sysDot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8" name="圆角矩形标注 167"/>
          <p:cNvSpPr/>
          <p:nvPr/>
        </p:nvSpPr>
        <p:spPr>
          <a:xfrm>
            <a:off x="3286043" y="2770603"/>
            <a:ext cx="3241404" cy="415986"/>
          </a:xfrm>
          <a:prstGeom prst="wedgeRoundRectCallout">
            <a:avLst>
              <a:gd name="adj1" fmla="val -53777"/>
              <a:gd name="adj2" fmla="val 183674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根据</a:t>
            </a:r>
            <a:r>
              <a:rPr lang="en-US" altLang="zh-CN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en-US" altLang="zh-CN" baseline="-25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的网络号查找路由表</a:t>
            </a:r>
            <a:endParaRPr lang="en-US" altLang="zh-CN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71" name="Line 163"/>
          <p:cNvSpPr>
            <a:spLocks noChangeShapeType="1"/>
          </p:cNvSpPr>
          <p:nvPr/>
        </p:nvSpPr>
        <p:spPr bwMode="auto">
          <a:xfrm flipV="1">
            <a:off x="5630917" y="4222291"/>
            <a:ext cx="0" cy="152004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77" name="Line 163"/>
          <p:cNvSpPr>
            <a:spLocks noChangeShapeType="1"/>
          </p:cNvSpPr>
          <p:nvPr/>
        </p:nvSpPr>
        <p:spPr bwMode="auto">
          <a:xfrm flipV="1">
            <a:off x="5849510" y="4263168"/>
            <a:ext cx="0" cy="152004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14" name="Text Box 63"/>
          <p:cNvSpPr txBox="1">
            <a:spLocks noChangeArrowheads="1"/>
          </p:cNvSpPr>
          <p:nvPr/>
        </p:nvSpPr>
        <p:spPr bwMode="auto">
          <a:xfrm>
            <a:off x="6094095" y="1615045"/>
            <a:ext cx="4106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IP</a:t>
            </a:r>
            <a:r>
              <a:rPr lang="en-US" altLang="zh-CN" sz="1600" b="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6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5" name="Text Box 75"/>
          <p:cNvSpPr txBox="1">
            <a:spLocks noChangeArrowheads="1"/>
          </p:cNvSpPr>
          <p:nvPr/>
        </p:nvSpPr>
        <p:spPr bwMode="auto">
          <a:xfrm>
            <a:off x="3384874" y="1639859"/>
            <a:ext cx="4106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IP</a:t>
            </a:r>
            <a:r>
              <a:rPr lang="en-US" altLang="zh-CN" sz="1600" b="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4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6" name="Text Box 76"/>
          <p:cNvSpPr txBox="1">
            <a:spLocks noChangeArrowheads="1"/>
          </p:cNvSpPr>
          <p:nvPr/>
        </p:nvSpPr>
        <p:spPr bwMode="auto">
          <a:xfrm>
            <a:off x="2336795" y="1639768"/>
            <a:ext cx="4106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IP</a:t>
            </a:r>
            <a:r>
              <a:rPr lang="en-US" altLang="zh-CN" sz="1600" b="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3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7" name="Text Box 80"/>
          <p:cNvSpPr txBox="1">
            <a:spLocks noChangeArrowheads="1"/>
          </p:cNvSpPr>
          <p:nvPr/>
        </p:nvSpPr>
        <p:spPr bwMode="auto">
          <a:xfrm>
            <a:off x="5064553" y="1628779"/>
            <a:ext cx="4106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IP</a:t>
            </a:r>
            <a:r>
              <a:rPr lang="en-US" altLang="zh-CN" sz="1600" b="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5</a:t>
            </a:r>
            <a:endParaRPr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5405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85185E-6 L 0.25451 -1.85185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452 -1.85185E-6 L 0.54167 -1.85185E-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167 -1.85185E-6 L 0.80695 -1.85185E-6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163" grpId="0" animBg="1"/>
      <p:bldP spid="164" grpId="0" animBg="1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9" grpId="0" animBg="1"/>
      <p:bldP spid="169" grpId="1" animBg="1"/>
      <p:bldP spid="170" grpId="0" animBg="1"/>
      <p:bldP spid="170" grpId="1" animBg="1"/>
      <p:bldP spid="172" grpId="0" animBg="1"/>
      <p:bldP spid="176" grpId="0" animBg="1"/>
      <p:bldP spid="176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68" grpId="0" animBg="1"/>
      <p:bldP spid="168" grpId="1" animBg="1"/>
      <p:bldP spid="171" grpId="0" animBg="1"/>
      <p:bldP spid="171" grpId="1" animBg="1"/>
      <p:bldP spid="177" grpId="0" animBg="1"/>
      <p:bldP spid="177" grpId="1" animBg="1"/>
    </p:bld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12029" y="2868853"/>
            <a:ext cx="9131971" cy="3755212"/>
          </a:xfrm>
          <a:prstGeom prst="roundRect">
            <a:avLst>
              <a:gd name="adj" fmla="val 6211"/>
            </a:avLst>
          </a:prstGeom>
          <a:solidFill>
            <a:srgbClr val="F3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5844" y="3125942"/>
            <a:ext cx="8793369" cy="2667077"/>
            <a:chOff x="145844" y="3125942"/>
            <a:chExt cx="8793369" cy="2667077"/>
          </a:xfrm>
        </p:grpSpPr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2208418" y="5498821"/>
              <a:ext cx="567913" cy="290321"/>
            </a:xfrm>
            <a:custGeom>
              <a:avLst/>
              <a:gdLst>
                <a:gd name="T0" fmla="*/ 0 w 249"/>
                <a:gd name="T1" fmla="*/ 2147483647 h 176"/>
                <a:gd name="T2" fmla="*/ 2147483647 w 249"/>
                <a:gd name="T3" fmla="*/ 0 h 176"/>
                <a:gd name="T4" fmla="*/ 2147483647 w 249"/>
                <a:gd name="T5" fmla="*/ 2147483647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4913132" y="5512527"/>
              <a:ext cx="542900" cy="275180"/>
            </a:xfrm>
            <a:custGeom>
              <a:avLst/>
              <a:gdLst>
                <a:gd name="T0" fmla="*/ 0 w 249"/>
                <a:gd name="T1" fmla="*/ 2147483647 h 176"/>
                <a:gd name="T2" fmla="*/ 2147483647 w 249"/>
                <a:gd name="T3" fmla="*/ 0 h 176"/>
                <a:gd name="T4" fmla="*/ 2147483647 w 249"/>
                <a:gd name="T5" fmla="*/ 2147483647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 rot="16200000">
              <a:off x="8073959" y="5521007"/>
              <a:ext cx="533400" cy="3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 rot="16200000">
              <a:off x="301419" y="5521007"/>
              <a:ext cx="533400" cy="3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1" name="AutoShape 36"/>
            <p:cNvSpPr>
              <a:spLocks noChangeArrowheads="1"/>
            </p:cNvSpPr>
            <p:nvPr/>
          </p:nvSpPr>
          <p:spPr bwMode="auto">
            <a:xfrm>
              <a:off x="337931" y="4132769"/>
              <a:ext cx="685800" cy="1482687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2" name="AutoShape 37"/>
            <p:cNvSpPr>
              <a:spLocks noChangeArrowheads="1"/>
            </p:cNvSpPr>
            <p:nvPr/>
          </p:nvSpPr>
          <p:spPr bwMode="auto">
            <a:xfrm>
              <a:off x="2776331" y="4208969"/>
              <a:ext cx="685800" cy="1482687"/>
            </a:xfrm>
            <a:prstGeom prst="cube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3" name="AutoShape 38"/>
            <p:cNvSpPr>
              <a:spLocks noChangeArrowheads="1"/>
            </p:cNvSpPr>
            <p:nvPr/>
          </p:nvSpPr>
          <p:spPr bwMode="auto">
            <a:xfrm>
              <a:off x="8083829" y="4132769"/>
              <a:ext cx="685800" cy="1482687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4" name="AutoShape 39"/>
            <p:cNvSpPr>
              <a:spLocks noChangeArrowheads="1"/>
            </p:cNvSpPr>
            <p:nvPr/>
          </p:nvSpPr>
          <p:spPr bwMode="auto">
            <a:xfrm>
              <a:off x="5441744" y="4437569"/>
              <a:ext cx="685800" cy="1304765"/>
            </a:xfrm>
            <a:prstGeom prst="cube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45" name="Group 40"/>
            <p:cNvGrpSpPr>
              <a:grpSpLocks/>
            </p:cNvGrpSpPr>
            <p:nvPr/>
          </p:nvGrpSpPr>
          <p:grpSpPr bwMode="auto">
            <a:xfrm>
              <a:off x="145844" y="3329494"/>
              <a:ext cx="8793369" cy="2127250"/>
              <a:chOff x="96" y="1108"/>
              <a:chExt cx="5304" cy="1340"/>
            </a:xfrm>
          </p:grpSpPr>
          <p:sp>
            <p:nvSpPr>
              <p:cNvPr id="134" name="Oval 41"/>
              <p:cNvSpPr>
                <a:spLocks noChangeArrowheads="1"/>
              </p:cNvSpPr>
              <p:nvPr/>
            </p:nvSpPr>
            <p:spPr bwMode="auto">
              <a:xfrm>
                <a:off x="3578" y="1602"/>
                <a:ext cx="1822" cy="756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5" name="Oval 42"/>
              <p:cNvSpPr>
                <a:spLocks noChangeArrowheads="1"/>
              </p:cNvSpPr>
              <p:nvPr/>
            </p:nvSpPr>
            <p:spPr bwMode="auto">
              <a:xfrm>
                <a:off x="96" y="1430"/>
                <a:ext cx="1870" cy="76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6" name="Oval 43"/>
              <p:cNvSpPr>
                <a:spLocks noChangeArrowheads="1"/>
              </p:cNvSpPr>
              <p:nvPr/>
            </p:nvSpPr>
            <p:spPr bwMode="auto">
              <a:xfrm>
                <a:off x="3365" y="1163"/>
                <a:ext cx="1903" cy="731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7" name="Oval 44"/>
              <p:cNvSpPr>
                <a:spLocks noChangeArrowheads="1"/>
              </p:cNvSpPr>
              <p:nvPr/>
            </p:nvSpPr>
            <p:spPr bwMode="auto">
              <a:xfrm>
                <a:off x="2365" y="1821"/>
                <a:ext cx="1900" cy="62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8" name="Oval 45"/>
              <p:cNvSpPr>
                <a:spLocks noChangeArrowheads="1"/>
              </p:cNvSpPr>
              <p:nvPr/>
            </p:nvSpPr>
            <p:spPr bwMode="auto">
              <a:xfrm>
                <a:off x="729" y="1752"/>
                <a:ext cx="1900" cy="661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9" name="Oval 46"/>
              <p:cNvSpPr>
                <a:spLocks noChangeArrowheads="1"/>
              </p:cNvSpPr>
              <p:nvPr/>
            </p:nvSpPr>
            <p:spPr bwMode="auto">
              <a:xfrm>
                <a:off x="2197" y="1127"/>
                <a:ext cx="1870" cy="68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40" name="Oval 47"/>
              <p:cNvSpPr>
                <a:spLocks noChangeArrowheads="1"/>
              </p:cNvSpPr>
              <p:nvPr/>
            </p:nvSpPr>
            <p:spPr bwMode="auto">
              <a:xfrm>
                <a:off x="996" y="1108"/>
                <a:ext cx="1867" cy="679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41" name="Oval 48"/>
              <p:cNvSpPr>
                <a:spLocks noChangeArrowheads="1"/>
              </p:cNvSpPr>
              <p:nvPr/>
            </p:nvSpPr>
            <p:spPr bwMode="auto">
              <a:xfrm>
                <a:off x="597" y="1226"/>
                <a:ext cx="4536" cy="10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6" name="Line 49"/>
            <p:cNvSpPr>
              <a:spLocks noChangeShapeType="1"/>
            </p:cNvSpPr>
            <p:nvPr/>
          </p:nvSpPr>
          <p:spPr bwMode="auto">
            <a:xfrm>
              <a:off x="261731" y="5789295"/>
              <a:ext cx="2590800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9" name="Text Box 55"/>
            <p:cNvSpPr txBox="1">
              <a:spLocks noChangeArrowheads="1"/>
            </p:cNvSpPr>
            <p:nvPr/>
          </p:nvSpPr>
          <p:spPr bwMode="auto">
            <a:xfrm>
              <a:off x="353396" y="5237868"/>
              <a:ext cx="5004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0" name="Text Box 56"/>
            <p:cNvSpPr txBox="1">
              <a:spLocks noChangeArrowheads="1"/>
            </p:cNvSpPr>
            <p:nvPr/>
          </p:nvSpPr>
          <p:spPr bwMode="auto">
            <a:xfrm>
              <a:off x="4968800" y="5454465"/>
              <a:ext cx="5004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1" name="Text Box 57"/>
            <p:cNvSpPr txBox="1">
              <a:spLocks noChangeArrowheads="1"/>
            </p:cNvSpPr>
            <p:nvPr/>
          </p:nvSpPr>
          <p:spPr bwMode="auto">
            <a:xfrm>
              <a:off x="3346506" y="5447741"/>
              <a:ext cx="5004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9" name="Text Box 58"/>
            <p:cNvSpPr txBox="1">
              <a:spLocks noChangeArrowheads="1"/>
            </p:cNvSpPr>
            <p:nvPr/>
          </p:nvSpPr>
          <p:spPr bwMode="auto">
            <a:xfrm>
              <a:off x="2354681" y="5454465"/>
              <a:ext cx="5004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1" name="Line 59"/>
            <p:cNvSpPr>
              <a:spLocks noChangeShapeType="1"/>
            </p:cNvSpPr>
            <p:nvPr/>
          </p:nvSpPr>
          <p:spPr bwMode="auto">
            <a:xfrm>
              <a:off x="947531" y="4437569"/>
              <a:ext cx="1905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3" name="Line 60"/>
            <p:cNvSpPr>
              <a:spLocks noChangeShapeType="1"/>
            </p:cNvSpPr>
            <p:nvPr/>
          </p:nvSpPr>
          <p:spPr bwMode="auto">
            <a:xfrm flipV="1">
              <a:off x="6052931" y="5779721"/>
              <a:ext cx="2714590" cy="9574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4" name="Text Box 61"/>
            <p:cNvSpPr txBox="1">
              <a:spLocks noChangeArrowheads="1"/>
            </p:cNvSpPr>
            <p:nvPr/>
          </p:nvSpPr>
          <p:spPr bwMode="auto">
            <a:xfrm>
              <a:off x="6092076" y="5454465"/>
              <a:ext cx="5004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2" name="Text Box 62"/>
            <p:cNvSpPr txBox="1">
              <a:spLocks noChangeArrowheads="1"/>
            </p:cNvSpPr>
            <p:nvPr/>
          </p:nvSpPr>
          <p:spPr bwMode="auto">
            <a:xfrm>
              <a:off x="8107157" y="5286705"/>
              <a:ext cx="5004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3" name="Text Box 63"/>
            <p:cNvSpPr txBox="1">
              <a:spLocks noChangeArrowheads="1"/>
            </p:cNvSpPr>
            <p:nvPr/>
          </p:nvSpPr>
          <p:spPr bwMode="auto">
            <a:xfrm>
              <a:off x="6116757" y="4461551"/>
              <a:ext cx="4106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7" name="AutoShape 66"/>
            <p:cNvSpPr>
              <a:spLocks noChangeArrowheads="1"/>
            </p:cNvSpPr>
            <p:nvPr/>
          </p:nvSpPr>
          <p:spPr bwMode="auto">
            <a:xfrm>
              <a:off x="2776331" y="4085144"/>
              <a:ext cx="685800" cy="609600"/>
            </a:xfrm>
            <a:prstGeom prst="cube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8" name="Text Box 67"/>
            <p:cNvSpPr txBox="1">
              <a:spLocks noChangeArrowheads="1"/>
            </p:cNvSpPr>
            <p:nvPr/>
          </p:nvSpPr>
          <p:spPr bwMode="auto">
            <a:xfrm>
              <a:off x="2992277" y="3834869"/>
              <a:ext cx="36580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lang="en-US" altLang="zh-CN" sz="1600" b="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1" name="Text Box 75"/>
            <p:cNvSpPr txBox="1">
              <a:spLocks noChangeArrowheads="1"/>
            </p:cNvSpPr>
            <p:nvPr/>
          </p:nvSpPr>
          <p:spPr bwMode="auto">
            <a:xfrm>
              <a:off x="3407536" y="4486365"/>
              <a:ext cx="4106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2" name="Text Box 76"/>
            <p:cNvSpPr txBox="1">
              <a:spLocks noChangeArrowheads="1"/>
            </p:cNvSpPr>
            <p:nvPr/>
          </p:nvSpPr>
          <p:spPr bwMode="auto">
            <a:xfrm>
              <a:off x="2444801" y="4510658"/>
              <a:ext cx="4106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3" name="Line 77"/>
            <p:cNvSpPr>
              <a:spLocks noChangeShapeType="1"/>
            </p:cNvSpPr>
            <p:nvPr/>
          </p:nvSpPr>
          <p:spPr bwMode="auto">
            <a:xfrm>
              <a:off x="3385931" y="4437569"/>
              <a:ext cx="2057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4" name="AutoShape 78"/>
            <p:cNvSpPr>
              <a:spLocks noChangeArrowheads="1"/>
            </p:cNvSpPr>
            <p:nvPr/>
          </p:nvSpPr>
          <p:spPr bwMode="auto">
            <a:xfrm>
              <a:off x="5441744" y="4056569"/>
              <a:ext cx="685800" cy="609600"/>
            </a:xfrm>
            <a:prstGeom prst="cube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5" name="Line 79"/>
            <p:cNvSpPr>
              <a:spLocks noChangeShapeType="1"/>
            </p:cNvSpPr>
            <p:nvPr/>
          </p:nvSpPr>
          <p:spPr bwMode="auto">
            <a:xfrm flipV="1">
              <a:off x="6052931" y="4434544"/>
              <a:ext cx="2054226" cy="30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6" name="Text Box 80"/>
            <p:cNvSpPr txBox="1">
              <a:spLocks noChangeArrowheads="1"/>
            </p:cNvSpPr>
            <p:nvPr/>
          </p:nvSpPr>
          <p:spPr bwMode="auto">
            <a:xfrm>
              <a:off x="5087215" y="4475285"/>
              <a:ext cx="4106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7" name="Line 81"/>
            <p:cNvSpPr>
              <a:spLocks noChangeShapeType="1"/>
            </p:cNvSpPr>
            <p:nvPr/>
          </p:nvSpPr>
          <p:spPr bwMode="auto">
            <a:xfrm>
              <a:off x="3462131" y="5789295"/>
              <a:ext cx="1905000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8" name="Freeform 82"/>
            <p:cNvSpPr>
              <a:spLocks/>
            </p:cNvSpPr>
            <p:nvPr/>
          </p:nvSpPr>
          <p:spPr bwMode="auto">
            <a:xfrm flipH="1">
              <a:off x="6030705" y="5498822"/>
              <a:ext cx="586509" cy="290474"/>
            </a:xfrm>
            <a:custGeom>
              <a:avLst/>
              <a:gdLst>
                <a:gd name="T0" fmla="*/ 0 w 249"/>
                <a:gd name="T1" fmla="*/ 2147483647 h 176"/>
                <a:gd name="T2" fmla="*/ 2147483647 w 249"/>
                <a:gd name="T3" fmla="*/ 0 h 176"/>
                <a:gd name="T4" fmla="*/ 2147483647 w 249"/>
                <a:gd name="T5" fmla="*/ 2147483647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9" name="Freeform 83"/>
            <p:cNvSpPr>
              <a:spLocks/>
            </p:cNvSpPr>
            <p:nvPr/>
          </p:nvSpPr>
          <p:spPr bwMode="auto">
            <a:xfrm flipH="1">
              <a:off x="3343068" y="5489932"/>
              <a:ext cx="473591" cy="300950"/>
            </a:xfrm>
            <a:custGeom>
              <a:avLst/>
              <a:gdLst>
                <a:gd name="T0" fmla="*/ 0 w 249"/>
                <a:gd name="T1" fmla="*/ 2147483647 h 176"/>
                <a:gd name="T2" fmla="*/ 2147483647 w 249"/>
                <a:gd name="T3" fmla="*/ 0 h 176"/>
                <a:gd name="T4" fmla="*/ 2147483647 w 249"/>
                <a:gd name="T5" fmla="*/ 2147483647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0" name="Text Box 84"/>
            <p:cNvSpPr txBox="1">
              <a:spLocks noChangeArrowheads="1"/>
            </p:cNvSpPr>
            <p:nvPr/>
          </p:nvSpPr>
          <p:spPr bwMode="auto">
            <a:xfrm>
              <a:off x="5642790" y="3786057"/>
              <a:ext cx="36580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lang="en-US" altLang="zh-CN" sz="1600" b="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142" name="Group 95"/>
            <p:cNvGrpSpPr>
              <a:grpSpLocks/>
            </p:cNvGrpSpPr>
            <p:nvPr/>
          </p:nvGrpSpPr>
          <p:grpSpPr bwMode="auto">
            <a:xfrm>
              <a:off x="335958" y="3314881"/>
              <a:ext cx="685800" cy="1447800"/>
              <a:chOff x="672" y="528"/>
              <a:chExt cx="432" cy="912"/>
            </a:xfrm>
          </p:grpSpPr>
          <p:sp>
            <p:nvSpPr>
              <p:cNvPr id="143" name="AutoShape 96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" name="AutoShape 97"/>
              <p:cNvSpPr>
                <a:spLocks noChangeArrowheads="1"/>
              </p:cNvSpPr>
              <p:nvPr/>
            </p:nvSpPr>
            <p:spPr bwMode="auto">
              <a:xfrm>
                <a:off x="672" y="720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" name="AutoShape 98"/>
              <p:cNvSpPr>
                <a:spLocks noChangeArrowheads="1"/>
              </p:cNvSpPr>
              <p:nvPr/>
            </p:nvSpPr>
            <p:spPr bwMode="auto">
              <a:xfrm>
                <a:off x="672" y="52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8" name="Text Box 54"/>
            <p:cNvSpPr txBox="1">
              <a:spLocks noChangeArrowheads="1"/>
            </p:cNvSpPr>
            <p:nvPr/>
          </p:nvSpPr>
          <p:spPr bwMode="auto">
            <a:xfrm>
              <a:off x="411002" y="4354017"/>
              <a:ext cx="4106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146" name="Group 95"/>
            <p:cNvGrpSpPr>
              <a:grpSpLocks/>
            </p:cNvGrpSpPr>
            <p:nvPr/>
          </p:nvGrpSpPr>
          <p:grpSpPr bwMode="auto">
            <a:xfrm>
              <a:off x="8083829" y="3125942"/>
              <a:ext cx="685800" cy="1447800"/>
              <a:chOff x="672" y="528"/>
              <a:chExt cx="432" cy="912"/>
            </a:xfrm>
          </p:grpSpPr>
          <p:sp>
            <p:nvSpPr>
              <p:cNvPr id="147" name="AutoShape 96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" name="AutoShape 97"/>
              <p:cNvSpPr>
                <a:spLocks noChangeArrowheads="1"/>
              </p:cNvSpPr>
              <p:nvPr/>
            </p:nvSpPr>
            <p:spPr bwMode="auto">
              <a:xfrm>
                <a:off x="672" y="720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" name="AutoShape 98"/>
              <p:cNvSpPr>
                <a:spLocks noChangeArrowheads="1"/>
              </p:cNvSpPr>
              <p:nvPr/>
            </p:nvSpPr>
            <p:spPr bwMode="auto">
              <a:xfrm>
                <a:off x="672" y="52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0" name="Text Box 74"/>
            <p:cNvSpPr txBox="1">
              <a:spLocks noChangeArrowheads="1"/>
            </p:cNvSpPr>
            <p:nvPr/>
          </p:nvSpPr>
          <p:spPr bwMode="auto">
            <a:xfrm>
              <a:off x="8153402" y="4185308"/>
              <a:ext cx="4106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12029" y="1120140"/>
            <a:ext cx="9131971" cy="1549908"/>
          </a:xfrm>
          <a:prstGeom prst="roundRect">
            <a:avLst>
              <a:gd name="adj" fmla="val 10215"/>
            </a:avLst>
          </a:prstGeom>
          <a:solidFill>
            <a:srgbClr val="F3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1438" y="1100454"/>
            <a:ext cx="9027318" cy="1369315"/>
            <a:chOff x="71438" y="771270"/>
            <a:chExt cx="9027318" cy="1369315"/>
          </a:xfrm>
        </p:grpSpPr>
        <p:sp>
          <p:nvSpPr>
            <p:cNvPr id="54" name="Line 4"/>
            <p:cNvSpPr>
              <a:spLocks noChangeShapeType="1"/>
            </p:cNvSpPr>
            <p:nvPr/>
          </p:nvSpPr>
          <p:spPr bwMode="auto">
            <a:xfrm rot="-5400000">
              <a:off x="8356601" y="1870710"/>
              <a:ext cx="533400" cy="3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85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1370" y="1137285"/>
              <a:ext cx="700086" cy="712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Line 5"/>
            <p:cNvSpPr>
              <a:spLocks noChangeShapeType="1"/>
            </p:cNvSpPr>
            <p:nvPr/>
          </p:nvSpPr>
          <p:spPr bwMode="auto">
            <a:xfrm rot="-5400000">
              <a:off x="203201" y="1870710"/>
              <a:ext cx="533400" cy="3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84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344" y="1123203"/>
              <a:ext cx="700086" cy="712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Freeform 2"/>
            <p:cNvSpPr>
              <a:spLocks/>
            </p:cNvSpPr>
            <p:nvPr/>
          </p:nvSpPr>
          <p:spPr bwMode="auto">
            <a:xfrm>
              <a:off x="2586038" y="1605598"/>
              <a:ext cx="249237" cy="533400"/>
            </a:xfrm>
            <a:custGeom>
              <a:avLst/>
              <a:gdLst>
                <a:gd name="T0" fmla="*/ 0 w 249"/>
                <a:gd name="T1" fmla="*/ 533400 h 176"/>
                <a:gd name="T2" fmla="*/ 1001 w 249"/>
                <a:gd name="T3" fmla="*/ 0 h 176"/>
                <a:gd name="T4" fmla="*/ 249237 w 249"/>
                <a:gd name="T5" fmla="*/ 27276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3" name="Freeform 3"/>
            <p:cNvSpPr>
              <a:spLocks/>
            </p:cNvSpPr>
            <p:nvPr/>
          </p:nvSpPr>
          <p:spPr bwMode="auto">
            <a:xfrm>
              <a:off x="5330825" y="1605598"/>
              <a:ext cx="169863" cy="531812"/>
            </a:xfrm>
            <a:custGeom>
              <a:avLst/>
              <a:gdLst>
                <a:gd name="T0" fmla="*/ 0 w 249"/>
                <a:gd name="T1" fmla="*/ 531812 h 176"/>
                <a:gd name="T2" fmla="*/ 682 w 249"/>
                <a:gd name="T3" fmla="*/ 0 h 176"/>
                <a:gd name="T4" fmla="*/ 169863 w 249"/>
                <a:gd name="T5" fmla="*/ 27195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6" name="Line 6"/>
            <p:cNvSpPr>
              <a:spLocks noChangeShapeType="1"/>
            </p:cNvSpPr>
            <p:nvPr/>
          </p:nvSpPr>
          <p:spPr bwMode="auto">
            <a:xfrm>
              <a:off x="233363" y="2138998"/>
              <a:ext cx="2587625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439327" y="1769667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4842831" y="1498505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3454529" y="1503204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0" name="Text Box 10"/>
            <p:cNvSpPr txBox="1">
              <a:spLocks noChangeArrowheads="1"/>
            </p:cNvSpPr>
            <p:nvPr/>
          </p:nvSpPr>
          <p:spPr bwMode="auto">
            <a:xfrm>
              <a:off x="2096973" y="1490782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>
              <a:off x="6037263" y="2138998"/>
              <a:ext cx="2901950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2" name="Text Box 12"/>
            <p:cNvSpPr txBox="1">
              <a:spLocks noChangeArrowheads="1"/>
            </p:cNvSpPr>
            <p:nvPr/>
          </p:nvSpPr>
          <p:spPr bwMode="auto">
            <a:xfrm>
              <a:off x="6214410" y="1491862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auto">
            <a:xfrm>
              <a:off x="71438" y="771270"/>
              <a:ext cx="95408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主机 </a:t>
              </a: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4" name="Text Box 14"/>
            <p:cNvSpPr txBox="1">
              <a:spLocks noChangeArrowheads="1"/>
            </p:cNvSpPr>
            <p:nvPr/>
          </p:nvSpPr>
          <p:spPr bwMode="auto">
            <a:xfrm>
              <a:off x="8144669" y="802496"/>
              <a:ext cx="954087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主机 </a:t>
              </a: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5" name="Line 15"/>
            <p:cNvSpPr>
              <a:spLocks noChangeShapeType="1"/>
            </p:cNvSpPr>
            <p:nvPr/>
          </p:nvSpPr>
          <p:spPr bwMode="auto">
            <a:xfrm>
              <a:off x="3292475" y="2138998"/>
              <a:ext cx="2273300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 flipH="1">
              <a:off x="6037263" y="1605598"/>
              <a:ext cx="234950" cy="533400"/>
            </a:xfrm>
            <a:custGeom>
              <a:avLst/>
              <a:gdLst>
                <a:gd name="T0" fmla="*/ 0 w 249"/>
                <a:gd name="T1" fmla="*/ 533400 h 176"/>
                <a:gd name="T2" fmla="*/ 944 w 249"/>
                <a:gd name="T3" fmla="*/ 0 h 176"/>
                <a:gd name="T4" fmla="*/ 234950 w 249"/>
                <a:gd name="T5" fmla="*/ 27276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7" name="Freeform 17"/>
            <p:cNvSpPr>
              <a:spLocks/>
            </p:cNvSpPr>
            <p:nvPr/>
          </p:nvSpPr>
          <p:spPr bwMode="auto">
            <a:xfrm flipH="1">
              <a:off x="3355975" y="1605598"/>
              <a:ext cx="171450" cy="534987"/>
            </a:xfrm>
            <a:custGeom>
              <a:avLst/>
              <a:gdLst>
                <a:gd name="T0" fmla="*/ 0 w 249"/>
                <a:gd name="T1" fmla="*/ 534987 h 176"/>
                <a:gd name="T2" fmla="*/ 689 w 249"/>
                <a:gd name="T3" fmla="*/ 0 h 176"/>
                <a:gd name="T4" fmla="*/ 171450 w 249"/>
                <a:gd name="T5" fmla="*/ 27357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8" name="Text Box 18"/>
            <p:cNvSpPr txBox="1">
              <a:spLocks noChangeArrowheads="1"/>
            </p:cNvSpPr>
            <p:nvPr/>
          </p:nvSpPr>
          <p:spPr bwMode="auto">
            <a:xfrm>
              <a:off x="2555875" y="1045210"/>
              <a:ext cx="11336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路由器 </a:t>
              </a:r>
              <a:r>
                <a:rPr kumimoji="1" lang="en-US" altLang="zh-CN" sz="1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800" baseline="-25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pic>
          <p:nvPicPr>
            <p:cNvPr id="70" name="Picture 20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8613" y="1351598"/>
              <a:ext cx="771525" cy="43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72" name="Picture 22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8113" y="1329373"/>
              <a:ext cx="769937" cy="43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5" name="Text Box 25"/>
            <p:cNvSpPr txBox="1">
              <a:spLocks noChangeArrowheads="1"/>
            </p:cNvSpPr>
            <p:nvPr/>
          </p:nvSpPr>
          <p:spPr bwMode="auto">
            <a:xfrm>
              <a:off x="5237163" y="1051560"/>
              <a:ext cx="11336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路由器 </a:t>
              </a:r>
              <a:r>
                <a:rPr kumimoji="1" lang="en-US" altLang="zh-CN" sz="1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800" baseline="-25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76" name="Text Box 26"/>
            <p:cNvSpPr txBox="1">
              <a:spLocks noChangeArrowheads="1"/>
            </p:cNvSpPr>
            <p:nvPr/>
          </p:nvSpPr>
          <p:spPr bwMode="auto">
            <a:xfrm>
              <a:off x="7966217" y="1755379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7" name="Text Box 27"/>
            <p:cNvSpPr txBox="1">
              <a:spLocks noChangeArrowheads="1"/>
            </p:cNvSpPr>
            <p:nvPr/>
          </p:nvSpPr>
          <p:spPr bwMode="auto">
            <a:xfrm>
              <a:off x="257152" y="1186742"/>
              <a:ext cx="4395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8" name="Text Box 28"/>
            <p:cNvSpPr txBox="1">
              <a:spLocks noChangeArrowheads="1"/>
            </p:cNvSpPr>
            <p:nvPr/>
          </p:nvSpPr>
          <p:spPr bwMode="auto">
            <a:xfrm>
              <a:off x="8412259" y="1178591"/>
              <a:ext cx="4395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9" name="Text Box 29"/>
            <p:cNvSpPr txBox="1">
              <a:spLocks noChangeArrowheads="1"/>
            </p:cNvSpPr>
            <p:nvPr/>
          </p:nvSpPr>
          <p:spPr bwMode="auto">
            <a:xfrm>
              <a:off x="1219200" y="1743710"/>
              <a:ext cx="869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局域网</a:t>
              </a:r>
              <a:endParaRPr kumimoji="1" lang="zh-CN" altLang="en-US" sz="1800" baseline="-250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0" name="Text Box 30"/>
            <p:cNvSpPr txBox="1">
              <a:spLocks noChangeArrowheads="1"/>
            </p:cNvSpPr>
            <p:nvPr/>
          </p:nvSpPr>
          <p:spPr bwMode="auto">
            <a:xfrm>
              <a:off x="4043363" y="1743710"/>
              <a:ext cx="869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局域网</a:t>
              </a:r>
              <a:endParaRPr kumimoji="1" lang="zh-CN" altLang="en-US" sz="1800" baseline="-250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1" name="Text Box 31"/>
            <p:cNvSpPr txBox="1">
              <a:spLocks noChangeArrowheads="1"/>
            </p:cNvSpPr>
            <p:nvPr/>
          </p:nvSpPr>
          <p:spPr bwMode="auto">
            <a:xfrm>
              <a:off x="7056438" y="1743710"/>
              <a:ext cx="869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局域网</a:t>
              </a:r>
              <a:endParaRPr kumimoji="1" lang="zh-CN" altLang="en-US" sz="1800" baseline="-250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04" name="Group 94"/>
          <p:cNvGrpSpPr>
            <a:grpSpLocks/>
          </p:cNvGrpSpPr>
          <p:nvPr/>
        </p:nvGrpSpPr>
        <p:grpSpPr bwMode="auto">
          <a:xfrm>
            <a:off x="718931" y="5941699"/>
            <a:ext cx="1981200" cy="588963"/>
            <a:chOff x="480" y="3120"/>
            <a:chExt cx="1248" cy="371"/>
          </a:xfrm>
        </p:grpSpPr>
        <p:sp>
          <p:nvSpPr>
            <p:cNvPr id="126" name="Rectangle 95"/>
            <p:cNvSpPr>
              <a:spLocks noChangeArrowheads="1"/>
            </p:cNvSpPr>
            <p:nvPr/>
          </p:nvSpPr>
          <p:spPr bwMode="auto">
            <a:xfrm>
              <a:off x="480" y="3120"/>
              <a:ext cx="1056" cy="371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MAC</a:t>
              </a:r>
              <a:r>
                <a:rPr lang="zh-CN" altLang="en-US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  <a:p>
              <a:pPr algn="ctr" eaLnBrk="1" hangingPunct="1"/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-&gt;</a:t>
              </a:r>
              <a:r>
                <a:rPr lang="zh-CN" altLang="en-US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lang="en-US" altLang="zh-CN" sz="1600" b="0" baseline="-25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7" name="AutoShape 96"/>
            <p:cNvSpPr>
              <a:spLocks noChangeArrowheads="1"/>
            </p:cNvSpPr>
            <p:nvPr/>
          </p:nvSpPr>
          <p:spPr bwMode="auto">
            <a:xfrm>
              <a:off x="1536" y="3240"/>
              <a:ext cx="192" cy="144"/>
            </a:xfrm>
            <a:prstGeom prst="rightArrow">
              <a:avLst>
                <a:gd name="adj1" fmla="val 50000"/>
                <a:gd name="adj2" fmla="val 54167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56" name="Group 94"/>
          <p:cNvGrpSpPr>
            <a:grpSpLocks/>
          </p:cNvGrpSpPr>
          <p:nvPr/>
        </p:nvGrpSpPr>
        <p:grpSpPr bwMode="auto">
          <a:xfrm>
            <a:off x="3636065" y="5941698"/>
            <a:ext cx="1981200" cy="588963"/>
            <a:chOff x="480" y="3120"/>
            <a:chExt cx="1248" cy="371"/>
          </a:xfrm>
        </p:grpSpPr>
        <p:sp>
          <p:nvSpPr>
            <p:cNvPr id="157" name="Rectangle 95"/>
            <p:cNvSpPr>
              <a:spLocks noChangeArrowheads="1"/>
            </p:cNvSpPr>
            <p:nvPr/>
          </p:nvSpPr>
          <p:spPr bwMode="auto">
            <a:xfrm>
              <a:off x="480" y="3120"/>
              <a:ext cx="1056" cy="371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MAC</a:t>
              </a:r>
              <a:r>
                <a:rPr lang="zh-CN" altLang="en-US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  <a:p>
              <a:pPr algn="ctr" eaLnBrk="1" hangingPunct="1"/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-&gt;</a:t>
              </a:r>
              <a:r>
                <a:rPr lang="zh-CN" altLang="en-US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</a:p>
          </p:txBody>
        </p:sp>
        <p:sp>
          <p:nvSpPr>
            <p:cNvPr id="158" name="AutoShape 96"/>
            <p:cNvSpPr>
              <a:spLocks noChangeArrowheads="1"/>
            </p:cNvSpPr>
            <p:nvPr/>
          </p:nvSpPr>
          <p:spPr bwMode="auto">
            <a:xfrm>
              <a:off x="1536" y="3240"/>
              <a:ext cx="192" cy="144"/>
            </a:xfrm>
            <a:prstGeom prst="rightArrow">
              <a:avLst>
                <a:gd name="adj1" fmla="val 50000"/>
                <a:gd name="adj2" fmla="val 54167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59" name="Group 94"/>
          <p:cNvGrpSpPr>
            <a:grpSpLocks/>
          </p:cNvGrpSpPr>
          <p:nvPr/>
        </p:nvGrpSpPr>
        <p:grpSpPr bwMode="auto">
          <a:xfrm>
            <a:off x="6305676" y="5908945"/>
            <a:ext cx="1981200" cy="588963"/>
            <a:chOff x="480" y="3120"/>
            <a:chExt cx="1248" cy="371"/>
          </a:xfrm>
        </p:grpSpPr>
        <p:sp>
          <p:nvSpPr>
            <p:cNvPr id="160" name="Rectangle 95"/>
            <p:cNvSpPr>
              <a:spLocks noChangeArrowheads="1"/>
            </p:cNvSpPr>
            <p:nvPr/>
          </p:nvSpPr>
          <p:spPr bwMode="auto">
            <a:xfrm>
              <a:off x="480" y="3120"/>
              <a:ext cx="1056" cy="371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MAC</a:t>
              </a:r>
              <a:r>
                <a:rPr lang="zh-CN" altLang="en-US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</a:p>
            <a:p>
              <a:pPr algn="ctr" eaLnBrk="1" hangingPunct="1"/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-&gt;</a:t>
              </a:r>
              <a:r>
                <a:rPr lang="zh-CN" altLang="en-US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</a:t>
              </a:r>
            </a:p>
          </p:txBody>
        </p:sp>
        <p:sp>
          <p:nvSpPr>
            <p:cNvPr id="161" name="AutoShape 96"/>
            <p:cNvSpPr>
              <a:spLocks noChangeArrowheads="1"/>
            </p:cNvSpPr>
            <p:nvPr/>
          </p:nvSpPr>
          <p:spPr bwMode="auto">
            <a:xfrm>
              <a:off x="1536" y="3240"/>
              <a:ext cx="192" cy="144"/>
            </a:xfrm>
            <a:prstGeom prst="rightArrow">
              <a:avLst>
                <a:gd name="adj1" fmla="val 50000"/>
                <a:gd name="adj2" fmla="val 54167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163" name="文本框 162"/>
          <p:cNvSpPr txBox="1"/>
          <p:nvPr/>
        </p:nvSpPr>
        <p:spPr>
          <a:xfrm>
            <a:off x="2347930" y="552103"/>
            <a:ext cx="4162389" cy="529938"/>
          </a:xfrm>
          <a:prstGeom prst="rect">
            <a:avLst/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 anchorCtr="0"/>
          <a:lstStyle>
            <a:defPPr>
              <a:defRPr lang="zh-CN"/>
            </a:defPPr>
            <a:lvl1pPr indent="-1800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620100" lvl="1" indent="-342900">
              <a:lnSpc>
                <a:spcPct val="150000"/>
              </a:lnSpc>
              <a:buFont typeface="Wingdings 3" panose="05040102010807070707" pitchFamily="18" charset="2"/>
              <a:buChar char="4"/>
              <a:defRPr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在链路上看 </a:t>
            </a:r>
            <a:r>
              <a:rPr lang="en-US" altLang="zh-CN" dirty="0"/>
              <a:t>MAC </a:t>
            </a:r>
            <a:r>
              <a:rPr lang="zh-CN" altLang="en-US" dirty="0"/>
              <a:t>帧的</a:t>
            </a:r>
            <a:r>
              <a:rPr lang="zh-CN" altLang="en-US" dirty="0" smtClean="0"/>
              <a:t>流动</a:t>
            </a:r>
            <a:endParaRPr lang="zh-CN" altLang="en-US" dirty="0"/>
          </a:p>
        </p:txBody>
      </p:sp>
      <p:sp>
        <p:nvSpPr>
          <p:cNvPr id="166" name="Line 161"/>
          <p:cNvSpPr>
            <a:spLocks noChangeShapeType="1"/>
          </p:cNvSpPr>
          <p:nvPr/>
        </p:nvSpPr>
        <p:spPr bwMode="auto">
          <a:xfrm>
            <a:off x="635736" y="5795326"/>
            <a:ext cx="23749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70" name="Line 161"/>
          <p:cNvSpPr>
            <a:spLocks noChangeShapeType="1"/>
          </p:cNvSpPr>
          <p:nvPr/>
        </p:nvSpPr>
        <p:spPr bwMode="auto">
          <a:xfrm>
            <a:off x="3190537" y="5793019"/>
            <a:ext cx="23749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78" name="Line 161"/>
          <p:cNvSpPr>
            <a:spLocks noChangeShapeType="1"/>
          </p:cNvSpPr>
          <p:nvPr/>
        </p:nvSpPr>
        <p:spPr bwMode="auto">
          <a:xfrm>
            <a:off x="5854489" y="5786923"/>
            <a:ext cx="23749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12" name="圆角矩形标注 111"/>
          <p:cNvSpPr/>
          <p:nvPr/>
        </p:nvSpPr>
        <p:spPr>
          <a:xfrm>
            <a:off x="1195280" y="2682048"/>
            <a:ext cx="6888550" cy="889554"/>
          </a:xfrm>
          <a:prstGeom prst="wedgeRoundRectCallout">
            <a:avLst>
              <a:gd name="adj1" fmla="val -46305"/>
              <a:gd name="adj2" fmla="val 297579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在具体的物理网络的链路</a:t>
            </a: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层只能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看见 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MAC 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帧而看不见 </a:t>
            </a:r>
            <a:r>
              <a:rPr lang="en-US" altLang="zh-CN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 </a:t>
            </a:r>
            <a:r>
              <a:rPr lang="zh-CN" altLang="en-US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数据包 </a:t>
            </a: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13" name="Text Box 38"/>
          <p:cNvSpPr txBox="1">
            <a:spLocks noChangeArrowheads="1"/>
          </p:cNvSpPr>
          <p:nvPr/>
        </p:nvSpPr>
        <p:spPr bwMode="auto">
          <a:xfrm>
            <a:off x="4474265" y="4969367"/>
            <a:ext cx="20315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latin typeface="Calibri" panose="020F0502020204030204" pitchFamily="34" charset="0"/>
                <a:ea typeface="华文楷体" panose="02010600040101010101" pitchFamily="2" charset="-122"/>
              </a:rPr>
              <a:t>IP </a:t>
            </a:r>
            <a:r>
              <a:rPr kumimoji="1" lang="zh-CN" altLang="en-US" sz="2000" smtClean="0">
                <a:latin typeface="Calibri" panose="020F0502020204030204" pitchFamily="34" charset="0"/>
                <a:ea typeface="华文楷体" panose="02010600040101010101" pitchFamily="2" charset="-122"/>
              </a:rPr>
              <a:t>层上的互联网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5442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6" grpId="0" animBg="1"/>
      <p:bldP spid="170" grpId="0" animBg="1"/>
      <p:bldP spid="178" grpId="0" animBg="1"/>
      <p:bldP spid="112" grpId="0" animBg="1"/>
    </p:bld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12029" y="2868853"/>
            <a:ext cx="9131971" cy="3755212"/>
          </a:xfrm>
          <a:prstGeom prst="roundRect">
            <a:avLst>
              <a:gd name="adj" fmla="val 6211"/>
            </a:avLst>
          </a:prstGeom>
          <a:solidFill>
            <a:srgbClr val="F3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5844" y="3125942"/>
            <a:ext cx="8793369" cy="2667077"/>
            <a:chOff x="145844" y="3125942"/>
            <a:chExt cx="8793369" cy="2667077"/>
          </a:xfrm>
        </p:grpSpPr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2208418" y="5498821"/>
              <a:ext cx="567913" cy="290321"/>
            </a:xfrm>
            <a:custGeom>
              <a:avLst/>
              <a:gdLst>
                <a:gd name="T0" fmla="*/ 0 w 249"/>
                <a:gd name="T1" fmla="*/ 2147483647 h 176"/>
                <a:gd name="T2" fmla="*/ 2147483647 w 249"/>
                <a:gd name="T3" fmla="*/ 0 h 176"/>
                <a:gd name="T4" fmla="*/ 2147483647 w 249"/>
                <a:gd name="T5" fmla="*/ 2147483647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4913132" y="5512527"/>
              <a:ext cx="542900" cy="275180"/>
            </a:xfrm>
            <a:custGeom>
              <a:avLst/>
              <a:gdLst>
                <a:gd name="T0" fmla="*/ 0 w 249"/>
                <a:gd name="T1" fmla="*/ 2147483647 h 176"/>
                <a:gd name="T2" fmla="*/ 2147483647 w 249"/>
                <a:gd name="T3" fmla="*/ 0 h 176"/>
                <a:gd name="T4" fmla="*/ 2147483647 w 249"/>
                <a:gd name="T5" fmla="*/ 2147483647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 rot="16200000">
              <a:off x="8073959" y="5521007"/>
              <a:ext cx="533400" cy="3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 rot="16200000">
              <a:off x="301419" y="5521007"/>
              <a:ext cx="533400" cy="3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1" name="AutoShape 36"/>
            <p:cNvSpPr>
              <a:spLocks noChangeArrowheads="1"/>
            </p:cNvSpPr>
            <p:nvPr/>
          </p:nvSpPr>
          <p:spPr bwMode="auto">
            <a:xfrm>
              <a:off x="337931" y="4132769"/>
              <a:ext cx="685800" cy="1482687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2" name="AutoShape 37"/>
            <p:cNvSpPr>
              <a:spLocks noChangeArrowheads="1"/>
            </p:cNvSpPr>
            <p:nvPr/>
          </p:nvSpPr>
          <p:spPr bwMode="auto">
            <a:xfrm>
              <a:off x="2776331" y="4208969"/>
              <a:ext cx="685800" cy="1482687"/>
            </a:xfrm>
            <a:prstGeom prst="cube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3" name="AutoShape 38"/>
            <p:cNvSpPr>
              <a:spLocks noChangeArrowheads="1"/>
            </p:cNvSpPr>
            <p:nvPr/>
          </p:nvSpPr>
          <p:spPr bwMode="auto">
            <a:xfrm>
              <a:off x="8083829" y="4132769"/>
              <a:ext cx="685800" cy="1482687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4" name="AutoShape 39"/>
            <p:cNvSpPr>
              <a:spLocks noChangeArrowheads="1"/>
            </p:cNvSpPr>
            <p:nvPr/>
          </p:nvSpPr>
          <p:spPr bwMode="auto">
            <a:xfrm>
              <a:off x="5441744" y="4437569"/>
              <a:ext cx="685800" cy="1304765"/>
            </a:xfrm>
            <a:prstGeom prst="cube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45" name="Group 40"/>
            <p:cNvGrpSpPr>
              <a:grpSpLocks/>
            </p:cNvGrpSpPr>
            <p:nvPr/>
          </p:nvGrpSpPr>
          <p:grpSpPr bwMode="auto">
            <a:xfrm>
              <a:off x="145844" y="3329494"/>
              <a:ext cx="8793369" cy="2127250"/>
              <a:chOff x="96" y="1108"/>
              <a:chExt cx="5304" cy="1340"/>
            </a:xfrm>
          </p:grpSpPr>
          <p:sp>
            <p:nvSpPr>
              <p:cNvPr id="134" name="Oval 41"/>
              <p:cNvSpPr>
                <a:spLocks noChangeArrowheads="1"/>
              </p:cNvSpPr>
              <p:nvPr/>
            </p:nvSpPr>
            <p:spPr bwMode="auto">
              <a:xfrm>
                <a:off x="3578" y="1602"/>
                <a:ext cx="1822" cy="756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5" name="Oval 42"/>
              <p:cNvSpPr>
                <a:spLocks noChangeArrowheads="1"/>
              </p:cNvSpPr>
              <p:nvPr/>
            </p:nvSpPr>
            <p:spPr bwMode="auto">
              <a:xfrm>
                <a:off x="96" y="1430"/>
                <a:ext cx="1870" cy="76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6" name="Oval 43"/>
              <p:cNvSpPr>
                <a:spLocks noChangeArrowheads="1"/>
              </p:cNvSpPr>
              <p:nvPr/>
            </p:nvSpPr>
            <p:spPr bwMode="auto">
              <a:xfrm>
                <a:off x="3365" y="1163"/>
                <a:ext cx="1903" cy="731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7" name="Oval 44"/>
              <p:cNvSpPr>
                <a:spLocks noChangeArrowheads="1"/>
              </p:cNvSpPr>
              <p:nvPr/>
            </p:nvSpPr>
            <p:spPr bwMode="auto">
              <a:xfrm>
                <a:off x="2365" y="1821"/>
                <a:ext cx="1900" cy="62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8" name="Oval 45"/>
              <p:cNvSpPr>
                <a:spLocks noChangeArrowheads="1"/>
              </p:cNvSpPr>
              <p:nvPr/>
            </p:nvSpPr>
            <p:spPr bwMode="auto">
              <a:xfrm>
                <a:off x="729" y="1752"/>
                <a:ext cx="1900" cy="661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9" name="Oval 46"/>
              <p:cNvSpPr>
                <a:spLocks noChangeArrowheads="1"/>
              </p:cNvSpPr>
              <p:nvPr/>
            </p:nvSpPr>
            <p:spPr bwMode="auto">
              <a:xfrm>
                <a:off x="2197" y="1127"/>
                <a:ext cx="1870" cy="68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40" name="Oval 47"/>
              <p:cNvSpPr>
                <a:spLocks noChangeArrowheads="1"/>
              </p:cNvSpPr>
              <p:nvPr/>
            </p:nvSpPr>
            <p:spPr bwMode="auto">
              <a:xfrm>
                <a:off x="996" y="1108"/>
                <a:ext cx="1867" cy="679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41" name="Oval 48"/>
              <p:cNvSpPr>
                <a:spLocks noChangeArrowheads="1"/>
              </p:cNvSpPr>
              <p:nvPr/>
            </p:nvSpPr>
            <p:spPr bwMode="auto">
              <a:xfrm>
                <a:off x="597" y="1226"/>
                <a:ext cx="4536" cy="10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6" name="Line 49"/>
            <p:cNvSpPr>
              <a:spLocks noChangeShapeType="1"/>
            </p:cNvSpPr>
            <p:nvPr/>
          </p:nvSpPr>
          <p:spPr bwMode="auto">
            <a:xfrm>
              <a:off x="261731" y="5789295"/>
              <a:ext cx="2590800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9" name="Text Box 55"/>
            <p:cNvSpPr txBox="1">
              <a:spLocks noChangeArrowheads="1"/>
            </p:cNvSpPr>
            <p:nvPr/>
          </p:nvSpPr>
          <p:spPr bwMode="auto">
            <a:xfrm>
              <a:off x="353396" y="5237868"/>
              <a:ext cx="5004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0" name="Text Box 56"/>
            <p:cNvSpPr txBox="1">
              <a:spLocks noChangeArrowheads="1"/>
            </p:cNvSpPr>
            <p:nvPr/>
          </p:nvSpPr>
          <p:spPr bwMode="auto">
            <a:xfrm>
              <a:off x="4968800" y="5454465"/>
              <a:ext cx="5004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1" name="Text Box 57"/>
            <p:cNvSpPr txBox="1">
              <a:spLocks noChangeArrowheads="1"/>
            </p:cNvSpPr>
            <p:nvPr/>
          </p:nvSpPr>
          <p:spPr bwMode="auto">
            <a:xfrm>
              <a:off x="3346506" y="5447741"/>
              <a:ext cx="5004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9" name="Text Box 58"/>
            <p:cNvSpPr txBox="1">
              <a:spLocks noChangeArrowheads="1"/>
            </p:cNvSpPr>
            <p:nvPr/>
          </p:nvSpPr>
          <p:spPr bwMode="auto">
            <a:xfrm>
              <a:off x="2354681" y="5454465"/>
              <a:ext cx="5004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1" name="Line 59"/>
            <p:cNvSpPr>
              <a:spLocks noChangeShapeType="1"/>
            </p:cNvSpPr>
            <p:nvPr/>
          </p:nvSpPr>
          <p:spPr bwMode="auto">
            <a:xfrm>
              <a:off x="947531" y="4437569"/>
              <a:ext cx="1905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3" name="Line 60"/>
            <p:cNvSpPr>
              <a:spLocks noChangeShapeType="1"/>
            </p:cNvSpPr>
            <p:nvPr/>
          </p:nvSpPr>
          <p:spPr bwMode="auto">
            <a:xfrm flipV="1">
              <a:off x="6052931" y="5779721"/>
              <a:ext cx="2714590" cy="9574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4" name="Text Box 61"/>
            <p:cNvSpPr txBox="1">
              <a:spLocks noChangeArrowheads="1"/>
            </p:cNvSpPr>
            <p:nvPr/>
          </p:nvSpPr>
          <p:spPr bwMode="auto">
            <a:xfrm>
              <a:off x="6092076" y="5454465"/>
              <a:ext cx="5004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2" name="Text Box 62"/>
            <p:cNvSpPr txBox="1">
              <a:spLocks noChangeArrowheads="1"/>
            </p:cNvSpPr>
            <p:nvPr/>
          </p:nvSpPr>
          <p:spPr bwMode="auto">
            <a:xfrm>
              <a:off x="8107157" y="5286705"/>
              <a:ext cx="5004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3" name="Text Box 63"/>
            <p:cNvSpPr txBox="1">
              <a:spLocks noChangeArrowheads="1"/>
            </p:cNvSpPr>
            <p:nvPr/>
          </p:nvSpPr>
          <p:spPr bwMode="auto">
            <a:xfrm>
              <a:off x="6116757" y="4461551"/>
              <a:ext cx="4106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7" name="AutoShape 66"/>
            <p:cNvSpPr>
              <a:spLocks noChangeArrowheads="1"/>
            </p:cNvSpPr>
            <p:nvPr/>
          </p:nvSpPr>
          <p:spPr bwMode="auto">
            <a:xfrm>
              <a:off x="2776331" y="4085144"/>
              <a:ext cx="685800" cy="609600"/>
            </a:xfrm>
            <a:prstGeom prst="cube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8" name="Text Box 67"/>
            <p:cNvSpPr txBox="1">
              <a:spLocks noChangeArrowheads="1"/>
            </p:cNvSpPr>
            <p:nvPr/>
          </p:nvSpPr>
          <p:spPr bwMode="auto">
            <a:xfrm>
              <a:off x="2992277" y="3834869"/>
              <a:ext cx="36580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lang="en-US" altLang="zh-CN" sz="1600" b="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1" name="Text Box 75"/>
            <p:cNvSpPr txBox="1">
              <a:spLocks noChangeArrowheads="1"/>
            </p:cNvSpPr>
            <p:nvPr/>
          </p:nvSpPr>
          <p:spPr bwMode="auto">
            <a:xfrm>
              <a:off x="3407536" y="4486365"/>
              <a:ext cx="4106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2" name="Text Box 76"/>
            <p:cNvSpPr txBox="1">
              <a:spLocks noChangeArrowheads="1"/>
            </p:cNvSpPr>
            <p:nvPr/>
          </p:nvSpPr>
          <p:spPr bwMode="auto">
            <a:xfrm>
              <a:off x="2444801" y="4510658"/>
              <a:ext cx="4106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3" name="Line 77"/>
            <p:cNvSpPr>
              <a:spLocks noChangeShapeType="1"/>
            </p:cNvSpPr>
            <p:nvPr/>
          </p:nvSpPr>
          <p:spPr bwMode="auto">
            <a:xfrm>
              <a:off x="3385931" y="4437569"/>
              <a:ext cx="2057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4" name="AutoShape 78"/>
            <p:cNvSpPr>
              <a:spLocks noChangeArrowheads="1"/>
            </p:cNvSpPr>
            <p:nvPr/>
          </p:nvSpPr>
          <p:spPr bwMode="auto">
            <a:xfrm>
              <a:off x="5441744" y="4056569"/>
              <a:ext cx="685800" cy="609600"/>
            </a:xfrm>
            <a:prstGeom prst="cube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5" name="Line 79"/>
            <p:cNvSpPr>
              <a:spLocks noChangeShapeType="1"/>
            </p:cNvSpPr>
            <p:nvPr/>
          </p:nvSpPr>
          <p:spPr bwMode="auto">
            <a:xfrm flipV="1">
              <a:off x="6052931" y="4434544"/>
              <a:ext cx="2054226" cy="30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6" name="Text Box 80"/>
            <p:cNvSpPr txBox="1">
              <a:spLocks noChangeArrowheads="1"/>
            </p:cNvSpPr>
            <p:nvPr/>
          </p:nvSpPr>
          <p:spPr bwMode="auto">
            <a:xfrm>
              <a:off x="5087215" y="4475285"/>
              <a:ext cx="4106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7" name="Line 81"/>
            <p:cNvSpPr>
              <a:spLocks noChangeShapeType="1"/>
            </p:cNvSpPr>
            <p:nvPr/>
          </p:nvSpPr>
          <p:spPr bwMode="auto">
            <a:xfrm>
              <a:off x="3462131" y="5789295"/>
              <a:ext cx="1905000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8" name="Freeform 82"/>
            <p:cNvSpPr>
              <a:spLocks/>
            </p:cNvSpPr>
            <p:nvPr/>
          </p:nvSpPr>
          <p:spPr bwMode="auto">
            <a:xfrm flipH="1">
              <a:off x="6030705" y="5498822"/>
              <a:ext cx="586509" cy="290474"/>
            </a:xfrm>
            <a:custGeom>
              <a:avLst/>
              <a:gdLst>
                <a:gd name="T0" fmla="*/ 0 w 249"/>
                <a:gd name="T1" fmla="*/ 2147483647 h 176"/>
                <a:gd name="T2" fmla="*/ 2147483647 w 249"/>
                <a:gd name="T3" fmla="*/ 0 h 176"/>
                <a:gd name="T4" fmla="*/ 2147483647 w 249"/>
                <a:gd name="T5" fmla="*/ 2147483647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9" name="Freeform 83"/>
            <p:cNvSpPr>
              <a:spLocks/>
            </p:cNvSpPr>
            <p:nvPr/>
          </p:nvSpPr>
          <p:spPr bwMode="auto">
            <a:xfrm flipH="1">
              <a:off x="3343068" y="5489932"/>
              <a:ext cx="473591" cy="300950"/>
            </a:xfrm>
            <a:custGeom>
              <a:avLst/>
              <a:gdLst>
                <a:gd name="T0" fmla="*/ 0 w 249"/>
                <a:gd name="T1" fmla="*/ 2147483647 h 176"/>
                <a:gd name="T2" fmla="*/ 2147483647 w 249"/>
                <a:gd name="T3" fmla="*/ 0 h 176"/>
                <a:gd name="T4" fmla="*/ 2147483647 w 249"/>
                <a:gd name="T5" fmla="*/ 2147483647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0" name="Text Box 84"/>
            <p:cNvSpPr txBox="1">
              <a:spLocks noChangeArrowheads="1"/>
            </p:cNvSpPr>
            <p:nvPr/>
          </p:nvSpPr>
          <p:spPr bwMode="auto">
            <a:xfrm>
              <a:off x="5642790" y="3786057"/>
              <a:ext cx="36580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lang="en-US" altLang="zh-CN" sz="1600" b="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142" name="Group 95"/>
            <p:cNvGrpSpPr>
              <a:grpSpLocks/>
            </p:cNvGrpSpPr>
            <p:nvPr/>
          </p:nvGrpSpPr>
          <p:grpSpPr bwMode="auto">
            <a:xfrm>
              <a:off x="335958" y="3314881"/>
              <a:ext cx="685800" cy="1447800"/>
              <a:chOff x="672" y="528"/>
              <a:chExt cx="432" cy="912"/>
            </a:xfrm>
          </p:grpSpPr>
          <p:sp>
            <p:nvSpPr>
              <p:cNvPr id="143" name="AutoShape 96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" name="AutoShape 97"/>
              <p:cNvSpPr>
                <a:spLocks noChangeArrowheads="1"/>
              </p:cNvSpPr>
              <p:nvPr/>
            </p:nvSpPr>
            <p:spPr bwMode="auto">
              <a:xfrm>
                <a:off x="672" y="720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" name="AutoShape 98"/>
              <p:cNvSpPr>
                <a:spLocks noChangeArrowheads="1"/>
              </p:cNvSpPr>
              <p:nvPr/>
            </p:nvSpPr>
            <p:spPr bwMode="auto">
              <a:xfrm>
                <a:off x="672" y="52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8" name="Text Box 54"/>
            <p:cNvSpPr txBox="1">
              <a:spLocks noChangeArrowheads="1"/>
            </p:cNvSpPr>
            <p:nvPr/>
          </p:nvSpPr>
          <p:spPr bwMode="auto">
            <a:xfrm>
              <a:off x="411002" y="4354017"/>
              <a:ext cx="4106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146" name="Group 95"/>
            <p:cNvGrpSpPr>
              <a:grpSpLocks/>
            </p:cNvGrpSpPr>
            <p:nvPr/>
          </p:nvGrpSpPr>
          <p:grpSpPr bwMode="auto">
            <a:xfrm>
              <a:off x="8083829" y="3125942"/>
              <a:ext cx="685800" cy="1447800"/>
              <a:chOff x="672" y="528"/>
              <a:chExt cx="432" cy="912"/>
            </a:xfrm>
          </p:grpSpPr>
          <p:sp>
            <p:nvSpPr>
              <p:cNvPr id="147" name="AutoShape 96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" name="AutoShape 97"/>
              <p:cNvSpPr>
                <a:spLocks noChangeArrowheads="1"/>
              </p:cNvSpPr>
              <p:nvPr/>
            </p:nvSpPr>
            <p:spPr bwMode="auto">
              <a:xfrm>
                <a:off x="672" y="720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" name="AutoShape 98"/>
              <p:cNvSpPr>
                <a:spLocks noChangeArrowheads="1"/>
              </p:cNvSpPr>
              <p:nvPr/>
            </p:nvSpPr>
            <p:spPr bwMode="auto">
              <a:xfrm>
                <a:off x="672" y="52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0" name="Text Box 74"/>
            <p:cNvSpPr txBox="1">
              <a:spLocks noChangeArrowheads="1"/>
            </p:cNvSpPr>
            <p:nvPr/>
          </p:nvSpPr>
          <p:spPr bwMode="auto">
            <a:xfrm>
              <a:off x="8153402" y="4185308"/>
              <a:ext cx="4106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12029" y="1120140"/>
            <a:ext cx="9131971" cy="1549908"/>
          </a:xfrm>
          <a:prstGeom prst="roundRect">
            <a:avLst>
              <a:gd name="adj" fmla="val 10215"/>
            </a:avLst>
          </a:prstGeom>
          <a:solidFill>
            <a:srgbClr val="F3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1438" y="1100454"/>
            <a:ext cx="9027318" cy="1369315"/>
            <a:chOff x="71438" y="771270"/>
            <a:chExt cx="9027318" cy="1369315"/>
          </a:xfrm>
        </p:grpSpPr>
        <p:sp>
          <p:nvSpPr>
            <p:cNvPr id="54" name="Line 4"/>
            <p:cNvSpPr>
              <a:spLocks noChangeShapeType="1"/>
            </p:cNvSpPr>
            <p:nvPr/>
          </p:nvSpPr>
          <p:spPr bwMode="auto">
            <a:xfrm rot="-5400000">
              <a:off x="8356601" y="1870710"/>
              <a:ext cx="533400" cy="3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85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1370" y="1137285"/>
              <a:ext cx="700086" cy="712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Line 5"/>
            <p:cNvSpPr>
              <a:spLocks noChangeShapeType="1"/>
            </p:cNvSpPr>
            <p:nvPr/>
          </p:nvSpPr>
          <p:spPr bwMode="auto">
            <a:xfrm rot="-5400000">
              <a:off x="203201" y="1870710"/>
              <a:ext cx="533400" cy="3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84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344" y="1123203"/>
              <a:ext cx="700086" cy="712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Freeform 2"/>
            <p:cNvSpPr>
              <a:spLocks/>
            </p:cNvSpPr>
            <p:nvPr/>
          </p:nvSpPr>
          <p:spPr bwMode="auto">
            <a:xfrm>
              <a:off x="2586038" y="1605598"/>
              <a:ext cx="249237" cy="533400"/>
            </a:xfrm>
            <a:custGeom>
              <a:avLst/>
              <a:gdLst>
                <a:gd name="T0" fmla="*/ 0 w 249"/>
                <a:gd name="T1" fmla="*/ 533400 h 176"/>
                <a:gd name="T2" fmla="*/ 1001 w 249"/>
                <a:gd name="T3" fmla="*/ 0 h 176"/>
                <a:gd name="T4" fmla="*/ 249237 w 249"/>
                <a:gd name="T5" fmla="*/ 27276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3" name="Freeform 3"/>
            <p:cNvSpPr>
              <a:spLocks/>
            </p:cNvSpPr>
            <p:nvPr/>
          </p:nvSpPr>
          <p:spPr bwMode="auto">
            <a:xfrm>
              <a:off x="5330825" y="1605598"/>
              <a:ext cx="169863" cy="531812"/>
            </a:xfrm>
            <a:custGeom>
              <a:avLst/>
              <a:gdLst>
                <a:gd name="T0" fmla="*/ 0 w 249"/>
                <a:gd name="T1" fmla="*/ 531812 h 176"/>
                <a:gd name="T2" fmla="*/ 682 w 249"/>
                <a:gd name="T3" fmla="*/ 0 h 176"/>
                <a:gd name="T4" fmla="*/ 169863 w 249"/>
                <a:gd name="T5" fmla="*/ 27195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6" name="Line 6"/>
            <p:cNvSpPr>
              <a:spLocks noChangeShapeType="1"/>
            </p:cNvSpPr>
            <p:nvPr/>
          </p:nvSpPr>
          <p:spPr bwMode="auto">
            <a:xfrm>
              <a:off x="233363" y="2138998"/>
              <a:ext cx="2587625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439327" y="1769667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4842831" y="1498505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3454529" y="1503204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0" name="Text Box 10"/>
            <p:cNvSpPr txBox="1">
              <a:spLocks noChangeArrowheads="1"/>
            </p:cNvSpPr>
            <p:nvPr/>
          </p:nvSpPr>
          <p:spPr bwMode="auto">
            <a:xfrm>
              <a:off x="2096973" y="1490782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>
              <a:off x="6037263" y="2138998"/>
              <a:ext cx="2901950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2" name="Text Box 12"/>
            <p:cNvSpPr txBox="1">
              <a:spLocks noChangeArrowheads="1"/>
            </p:cNvSpPr>
            <p:nvPr/>
          </p:nvSpPr>
          <p:spPr bwMode="auto">
            <a:xfrm>
              <a:off x="6214410" y="1491862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auto">
            <a:xfrm>
              <a:off x="71438" y="771270"/>
              <a:ext cx="95408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主机 </a:t>
              </a: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4" name="Text Box 14"/>
            <p:cNvSpPr txBox="1">
              <a:spLocks noChangeArrowheads="1"/>
            </p:cNvSpPr>
            <p:nvPr/>
          </p:nvSpPr>
          <p:spPr bwMode="auto">
            <a:xfrm>
              <a:off x="8144669" y="802496"/>
              <a:ext cx="954087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主机 </a:t>
              </a: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5" name="Line 15"/>
            <p:cNvSpPr>
              <a:spLocks noChangeShapeType="1"/>
            </p:cNvSpPr>
            <p:nvPr/>
          </p:nvSpPr>
          <p:spPr bwMode="auto">
            <a:xfrm>
              <a:off x="3292475" y="2138998"/>
              <a:ext cx="2273300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 flipH="1">
              <a:off x="6037263" y="1605598"/>
              <a:ext cx="234950" cy="533400"/>
            </a:xfrm>
            <a:custGeom>
              <a:avLst/>
              <a:gdLst>
                <a:gd name="T0" fmla="*/ 0 w 249"/>
                <a:gd name="T1" fmla="*/ 533400 h 176"/>
                <a:gd name="T2" fmla="*/ 944 w 249"/>
                <a:gd name="T3" fmla="*/ 0 h 176"/>
                <a:gd name="T4" fmla="*/ 234950 w 249"/>
                <a:gd name="T5" fmla="*/ 27276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7" name="Freeform 17"/>
            <p:cNvSpPr>
              <a:spLocks/>
            </p:cNvSpPr>
            <p:nvPr/>
          </p:nvSpPr>
          <p:spPr bwMode="auto">
            <a:xfrm flipH="1">
              <a:off x="3355975" y="1605598"/>
              <a:ext cx="171450" cy="534987"/>
            </a:xfrm>
            <a:custGeom>
              <a:avLst/>
              <a:gdLst>
                <a:gd name="T0" fmla="*/ 0 w 249"/>
                <a:gd name="T1" fmla="*/ 534987 h 176"/>
                <a:gd name="T2" fmla="*/ 689 w 249"/>
                <a:gd name="T3" fmla="*/ 0 h 176"/>
                <a:gd name="T4" fmla="*/ 171450 w 249"/>
                <a:gd name="T5" fmla="*/ 27357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8" name="Text Box 18"/>
            <p:cNvSpPr txBox="1">
              <a:spLocks noChangeArrowheads="1"/>
            </p:cNvSpPr>
            <p:nvPr/>
          </p:nvSpPr>
          <p:spPr bwMode="auto">
            <a:xfrm>
              <a:off x="2555875" y="1045210"/>
              <a:ext cx="11336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路由器 </a:t>
              </a:r>
              <a:r>
                <a:rPr kumimoji="1" lang="en-US" altLang="zh-CN" sz="1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800" baseline="-25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pic>
          <p:nvPicPr>
            <p:cNvPr id="70" name="Picture 20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8613" y="1351598"/>
              <a:ext cx="771525" cy="43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72" name="Picture 22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8113" y="1329373"/>
              <a:ext cx="769937" cy="43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5" name="Text Box 25"/>
            <p:cNvSpPr txBox="1">
              <a:spLocks noChangeArrowheads="1"/>
            </p:cNvSpPr>
            <p:nvPr/>
          </p:nvSpPr>
          <p:spPr bwMode="auto">
            <a:xfrm>
              <a:off x="5237163" y="1051560"/>
              <a:ext cx="11336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路由器 </a:t>
              </a:r>
              <a:r>
                <a:rPr kumimoji="1" lang="en-US" altLang="zh-CN" sz="1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800" baseline="-25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76" name="Text Box 26"/>
            <p:cNvSpPr txBox="1">
              <a:spLocks noChangeArrowheads="1"/>
            </p:cNvSpPr>
            <p:nvPr/>
          </p:nvSpPr>
          <p:spPr bwMode="auto">
            <a:xfrm>
              <a:off x="7966217" y="1755379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7" name="Text Box 27"/>
            <p:cNvSpPr txBox="1">
              <a:spLocks noChangeArrowheads="1"/>
            </p:cNvSpPr>
            <p:nvPr/>
          </p:nvSpPr>
          <p:spPr bwMode="auto">
            <a:xfrm>
              <a:off x="257152" y="1186742"/>
              <a:ext cx="4395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8" name="Text Box 28"/>
            <p:cNvSpPr txBox="1">
              <a:spLocks noChangeArrowheads="1"/>
            </p:cNvSpPr>
            <p:nvPr/>
          </p:nvSpPr>
          <p:spPr bwMode="auto">
            <a:xfrm>
              <a:off x="8412259" y="1178591"/>
              <a:ext cx="4395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9" name="Text Box 29"/>
            <p:cNvSpPr txBox="1">
              <a:spLocks noChangeArrowheads="1"/>
            </p:cNvSpPr>
            <p:nvPr/>
          </p:nvSpPr>
          <p:spPr bwMode="auto">
            <a:xfrm>
              <a:off x="1219200" y="1743710"/>
              <a:ext cx="869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局域网</a:t>
              </a:r>
              <a:endParaRPr kumimoji="1" lang="zh-CN" altLang="en-US" sz="1800" baseline="-250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0" name="Text Box 30"/>
            <p:cNvSpPr txBox="1">
              <a:spLocks noChangeArrowheads="1"/>
            </p:cNvSpPr>
            <p:nvPr/>
          </p:nvSpPr>
          <p:spPr bwMode="auto">
            <a:xfrm>
              <a:off x="4043363" y="1743710"/>
              <a:ext cx="869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局域网</a:t>
              </a:r>
              <a:endParaRPr kumimoji="1" lang="zh-CN" altLang="en-US" sz="1800" baseline="-250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1" name="Text Box 31"/>
            <p:cNvSpPr txBox="1">
              <a:spLocks noChangeArrowheads="1"/>
            </p:cNvSpPr>
            <p:nvPr/>
          </p:nvSpPr>
          <p:spPr bwMode="auto">
            <a:xfrm>
              <a:off x="7056438" y="1743710"/>
              <a:ext cx="869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局域网</a:t>
              </a:r>
              <a:endParaRPr kumimoji="1" lang="zh-CN" altLang="en-US" sz="1800" baseline="-250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01" name="Group 85"/>
          <p:cNvGrpSpPr>
            <a:grpSpLocks/>
          </p:cNvGrpSpPr>
          <p:nvPr/>
        </p:nvGrpSpPr>
        <p:grpSpPr bwMode="auto">
          <a:xfrm>
            <a:off x="191627" y="3688823"/>
            <a:ext cx="1447800" cy="533400"/>
            <a:chOff x="1632" y="2592"/>
            <a:chExt cx="912" cy="336"/>
          </a:xfrm>
        </p:grpSpPr>
        <p:sp>
          <p:nvSpPr>
            <p:cNvPr id="132" name="Rectangle 86"/>
            <p:cNvSpPr>
              <a:spLocks noChangeArrowheads="1"/>
            </p:cNvSpPr>
            <p:nvPr/>
          </p:nvSpPr>
          <p:spPr bwMode="auto">
            <a:xfrm>
              <a:off x="1632" y="2592"/>
              <a:ext cx="720" cy="336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zh-CN" altLang="en-US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数据报</a:t>
              </a:r>
              <a:endParaRPr lang="en-US" altLang="zh-CN" sz="1600" b="0" dirty="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algn="ctr" eaLnBrk="1" hangingPunct="1"/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en-US" altLang="zh-CN" sz="1600" b="0" baseline="-25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→ IP</a:t>
              </a:r>
              <a:r>
                <a:rPr lang="en-US" altLang="zh-CN" sz="1600" b="0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133" name="AutoShape 87"/>
            <p:cNvSpPr>
              <a:spLocks noChangeArrowheads="1"/>
            </p:cNvSpPr>
            <p:nvPr/>
          </p:nvSpPr>
          <p:spPr bwMode="auto">
            <a:xfrm>
              <a:off x="2352" y="2698"/>
              <a:ext cx="192" cy="144"/>
            </a:xfrm>
            <a:prstGeom prst="rightArrow">
              <a:avLst>
                <a:gd name="adj1" fmla="val 50000"/>
                <a:gd name="adj2" fmla="val 54167"/>
              </a:avLst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163" name="文本框 162"/>
          <p:cNvSpPr txBox="1"/>
          <p:nvPr/>
        </p:nvSpPr>
        <p:spPr>
          <a:xfrm>
            <a:off x="2444800" y="565217"/>
            <a:ext cx="4711903" cy="654568"/>
          </a:xfrm>
          <a:prstGeom prst="rect">
            <a:avLst/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zh-CN"/>
            </a:defPPr>
            <a:lvl1pPr indent="-1800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z="2000" dirty="0"/>
              <a:t>从虚拟的 </a:t>
            </a:r>
            <a:r>
              <a:rPr lang="en-US" altLang="zh-CN" sz="2000" dirty="0"/>
              <a:t>IP </a:t>
            </a:r>
            <a:r>
              <a:rPr lang="zh-CN" altLang="en-US" sz="2000" dirty="0"/>
              <a:t>层上看 </a:t>
            </a:r>
            <a:r>
              <a:rPr lang="en-US" altLang="zh-CN" sz="2000" dirty="0"/>
              <a:t>IP </a:t>
            </a:r>
            <a:r>
              <a:rPr lang="zh-CN" altLang="en-US" sz="2000" dirty="0"/>
              <a:t>数据报的</a:t>
            </a:r>
            <a:r>
              <a:rPr lang="zh-CN" altLang="en-US" sz="2000" dirty="0" smtClean="0"/>
              <a:t>流动</a:t>
            </a:r>
            <a:endParaRPr lang="zh-CN" altLang="en-US" sz="2000" dirty="0"/>
          </a:p>
        </p:txBody>
      </p:sp>
      <p:sp>
        <p:nvSpPr>
          <p:cNvPr id="164" name="Line 117"/>
          <p:cNvSpPr>
            <a:spLocks noChangeShapeType="1"/>
          </p:cNvSpPr>
          <p:nvPr/>
        </p:nvSpPr>
        <p:spPr bwMode="auto">
          <a:xfrm>
            <a:off x="947531" y="4313985"/>
            <a:ext cx="1869710" cy="0"/>
          </a:xfrm>
          <a:prstGeom prst="line">
            <a:avLst/>
          </a:prstGeom>
          <a:noFill/>
          <a:ln w="63500">
            <a:solidFill>
              <a:schemeClr val="accent5">
                <a:lumMod val="50000"/>
              </a:schemeClr>
            </a:solidFill>
            <a:prstDash val="sysDot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2" name="Line 117"/>
          <p:cNvSpPr>
            <a:spLocks noChangeShapeType="1"/>
          </p:cNvSpPr>
          <p:nvPr/>
        </p:nvSpPr>
        <p:spPr bwMode="auto">
          <a:xfrm>
            <a:off x="3406776" y="4313985"/>
            <a:ext cx="2049256" cy="0"/>
          </a:xfrm>
          <a:prstGeom prst="line">
            <a:avLst/>
          </a:prstGeom>
          <a:noFill/>
          <a:ln w="63500">
            <a:solidFill>
              <a:schemeClr val="accent5">
                <a:lumMod val="50000"/>
              </a:schemeClr>
            </a:solidFill>
            <a:prstDash val="sysDot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1" name="Line 117"/>
          <p:cNvSpPr>
            <a:spLocks noChangeShapeType="1"/>
          </p:cNvSpPr>
          <p:nvPr/>
        </p:nvSpPr>
        <p:spPr bwMode="auto">
          <a:xfrm>
            <a:off x="6092076" y="4313985"/>
            <a:ext cx="2049256" cy="0"/>
          </a:xfrm>
          <a:prstGeom prst="line">
            <a:avLst/>
          </a:prstGeom>
          <a:noFill/>
          <a:ln w="63500">
            <a:solidFill>
              <a:schemeClr val="accent5">
                <a:lumMod val="50000"/>
              </a:schemeClr>
            </a:solidFill>
            <a:prstDash val="sysDot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2" name="圆角矩形标注 111"/>
          <p:cNvSpPr/>
          <p:nvPr/>
        </p:nvSpPr>
        <p:spPr>
          <a:xfrm>
            <a:off x="821693" y="1619012"/>
            <a:ext cx="6055092" cy="1418538"/>
          </a:xfrm>
          <a:prstGeom prst="wedgeRoundRectCallout">
            <a:avLst>
              <a:gd name="adj1" fmla="val 70561"/>
              <a:gd name="adj2" fmla="val 110716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数据报的源地址</a:t>
            </a:r>
            <a:r>
              <a:rPr lang="en-US" altLang="zh-CN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en-US" altLang="zh-CN" baseline="-25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和目的地址</a:t>
            </a:r>
            <a:r>
              <a:rPr lang="en-US" altLang="zh-CN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en-US" altLang="zh-CN" baseline="-25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始终不变</a:t>
            </a:r>
            <a:endParaRPr lang="en-US" altLang="zh-CN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路由器只根据</a:t>
            </a: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目的结点的 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 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地址的网络号进行</a:t>
            </a: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路由选择</a:t>
            </a:r>
            <a:endParaRPr lang="en-US" altLang="zh-CN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中间路由器的</a:t>
            </a:r>
            <a:r>
              <a:rPr lang="en-US" altLang="zh-CN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地址并不出现在 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 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数据报的首部中 </a:t>
            </a:r>
            <a:endParaRPr lang="en-US" altLang="zh-CN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68" name="圆角矩形标注 167"/>
          <p:cNvSpPr/>
          <p:nvPr/>
        </p:nvSpPr>
        <p:spPr>
          <a:xfrm>
            <a:off x="3286043" y="2770603"/>
            <a:ext cx="3241404" cy="415986"/>
          </a:xfrm>
          <a:prstGeom prst="wedgeRoundRectCallout">
            <a:avLst>
              <a:gd name="adj1" fmla="val -49075"/>
              <a:gd name="adj2" fmla="val 150701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根据</a:t>
            </a:r>
            <a:r>
              <a:rPr lang="en-US" altLang="zh-CN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en-US" altLang="zh-CN" baseline="-25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的网络号查找路由表</a:t>
            </a:r>
            <a:endParaRPr lang="en-US" altLang="zh-CN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76" name="圆角矩形标注 175"/>
          <p:cNvSpPr/>
          <p:nvPr/>
        </p:nvSpPr>
        <p:spPr>
          <a:xfrm>
            <a:off x="2776331" y="2750096"/>
            <a:ext cx="3172268" cy="415986"/>
          </a:xfrm>
          <a:prstGeom prst="wedgeRoundRectCallout">
            <a:avLst>
              <a:gd name="adj1" fmla="val 45307"/>
              <a:gd name="adj2" fmla="val 142642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根据</a:t>
            </a:r>
            <a:r>
              <a:rPr lang="en-US" altLang="zh-CN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en-US" altLang="zh-CN" baseline="-25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的网络号查找路由表</a:t>
            </a:r>
            <a:endParaRPr lang="en-US" altLang="zh-CN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13" name="Text Box 38"/>
          <p:cNvSpPr txBox="1">
            <a:spLocks noChangeArrowheads="1"/>
          </p:cNvSpPr>
          <p:nvPr/>
        </p:nvSpPr>
        <p:spPr bwMode="auto">
          <a:xfrm>
            <a:off x="4474265" y="4969367"/>
            <a:ext cx="20315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latin typeface="Calibri" panose="020F0502020204030204" pitchFamily="34" charset="0"/>
                <a:ea typeface="华文楷体" panose="02010600040101010101" pitchFamily="2" charset="-122"/>
              </a:rPr>
              <a:t>IP </a:t>
            </a:r>
            <a:r>
              <a:rPr kumimoji="1" lang="zh-CN" altLang="en-US" sz="2000" smtClean="0">
                <a:latin typeface="Calibri" panose="020F0502020204030204" pitchFamily="34" charset="0"/>
                <a:ea typeface="华文楷体" panose="02010600040101010101" pitchFamily="2" charset="-122"/>
              </a:rPr>
              <a:t>层上的互联网</a:t>
            </a:r>
          </a:p>
        </p:txBody>
      </p:sp>
      <p:grpSp>
        <p:nvGrpSpPr>
          <p:cNvPr id="114" name="Group 94"/>
          <p:cNvGrpSpPr>
            <a:grpSpLocks/>
          </p:cNvGrpSpPr>
          <p:nvPr/>
        </p:nvGrpSpPr>
        <p:grpSpPr bwMode="auto">
          <a:xfrm>
            <a:off x="718931" y="5941699"/>
            <a:ext cx="1981200" cy="588963"/>
            <a:chOff x="480" y="3120"/>
            <a:chExt cx="1248" cy="371"/>
          </a:xfrm>
        </p:grpSpPr>
        <p:sp>
          <p:nvSpPr>
            <p:cNvPr id="115" name="Rectangle 95"/>
            <p:cNvSpPr>
              <a:spLocks noChangeArrowheads="1"/>
            </p:cNvSpPr>
            <p:nvPr/>
          </p:nvSpPr>
          <p:spPr bwMode="auto">
            <a:xfrm>
              <a:off x="480" y="3120"/>
              <a:ext cx="1056" cy="371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MAC</a:t>
              </a:r>
              <a:r>
                <a:rPr lang="zh-CN" altLang="en-US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  <a:p>
              <a:pPr algn="ctr" eaLnBrk="1" hangingPunct="1"/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-&gt;</a:t>
              </a:r>
              <a:r>
                <a:rPr lang="zh-CN" altLang="en-US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lang="en-US" altLang="zh-CN" sz="1600" b="0" baseline="-25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6" name="AutoShape 96"/>
            <p:cNvSpPr>
              <a:spLocks noChangeArrowheads="1"/>
            </p:cNvSpPr>
            <p:nvPr/>
          </p:nvSpPr>
          <p:spPr bwMode="auto">
            <a:xfrm>
              <a:off x="1536" y="3240"/>
              <a:ext cx="192" cy="144"/>
            </a:xfrm>
            <a:prstGeom prst="rightArrow">
              <a:avLst>
                <a:gd name="adj1" fmla="val 50000"/>
                <a:gd name="adj2" fmla="val 54167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17" name="Group 94"/>
          <p:cNvGrpSpPr>
            <a:grpSpLocks/>
          </p:cNvGrpSpPr>
          <p:nvPr/>
        </p:nvGrpSpPr>
        <p:grpSpPr bwMode="auto">
          <a:xfrm>
            <a:off x="3636065" y="5941698"/>
            <a:ext cx="1981200" cy="588963"/>
            <a:chOff x="480" y="3120"/>
            <a:chExt cx="1248" cy="371"/>
          </a:xfrm>
        </p:grpSpPr>
        <p:sp>
          <p:nvSpPr>
            <p:cNvPr id="118" name="Rectangle 95"/>
            <p:cNvSpPr>
              <a:spLocks noChangeArrowheads="1"/>
            </p:cNvSpPr>
            <p:nvPr/>
          </p:nvSpPr>
          <p:spPr bwMode="auto">
            <a:xfrm>
              <a:off x="480" y="3120"/>
              <a:ext cx="1056" cy="371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MAC</a:t>
              </a:r>
              <a:r>
                <a:rPr lang="zh-CN" altLang="en-US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  <a:p>
              <a:pPr algn="ctr" eaLnBrk="1" hangingPunct="1"/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-&gt;</a:t>
              </a:r>
              <a:r>
                <a:rPr lang="zh-CN" altLang="en-US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</a:p>
          </p:txBody>
        </p:sp>
        <p:sp>
          <p:nvSpPr>
            <p:cNvPr id="119" name="AutoShape 96"/>
            <p:cNvSpPr>
              <a:spLocks noChangeArrowheads="1"/>
            </p:cNvSpPr>
            <p:nvPr/>
          </p:nvSpPr>
          <p:spPr bwMode="auto">
            <a:xfrm>
              <a:off x="1536" y="3240"/>
              <a:ext cx="192" cy="144"/>
            </a:xfrm>
            <a:prstGeom prst="rightArrow">
              <a:avLst>
                <a:gd name="adj1" fmla="val 50000"/>
                <a:gd name="adj2" fmla="val 54167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20" name="Group 94"/>
          <p:cNvGrpSpPr>
            <a:grpSpLocks/>
          </p:cNvGrpSpPr>
          <p:nvPr/>
        </p:nvGrpSpPr>
        <p:grpSpPr bwMode="auto">
          <a:xfrm>
            <a:off x="6305676" y="5908945"/>
            <a:ext cx="1981200" cy="588963"/>
            <a:chOff x="480" y="3120"/>
            <a:chExt cx="1248" cy="371"/>
          </a:xfrm>
        </p:grpSpPr>
        <p:sp>
          <p:nvSpPr>
            <p:cNvPr id="121" name="Rectangle 95"/>
            <p:cNvSpPr>
              <a:spLocks noChangeArrowheads="1"/>
            </p:cNvSpPr>
            <p:nvPr/>
          </p:nvSpPr>
          <p:spPr bwMode="auto">
            <a:xfrm>
              <a:off x="480" y="3120"/>
              <a:ext cx="1056" cy="371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MAC</a:t>
              </a:r>
              <a:r>
                <a:rPr lang="zh-CN" altLang="en-US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</a:p>
            <a:p>
              <a:pPr algn="ctr" eaLnBrk="1" hangingPunct="1"/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-&gt;</a:t>
              </a:r>
              <a:r>
                <a:rPr lang="zh-CN" altLang="en-US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</a:t>
              </a:r>
            </a:p>
          </p:txBody>
        </p:sp>
        <p:sp>
          <p:nvSpPr>
            <p:cNvPr id="122" name="AutoShape 96"/>
            <p:cNvSpPr>
              <a:spLocks noChangeArrowheads="1"/>
            </p:cNvSpPr>
            <p:nvPr/>
          </p:nvSpPr>
          <p:spPr bwMode="auto">
            <a:xfrm>
              <a:off x="1536" y="3240"/>
              <a:ext cx="192" cy="144"/>
            </a:xfrm>
            <a:prstGeom prst="rightArrow">
              <a:avLst>
                <a:gd name="adj1" fmla="val 50000"/>
                <a:gd name="adj2" fmla="val 54167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123" name="Line 161"/>
          <p:cNvSpPr>
            <a:spLocks noChangeShapeType="1"/>
          </p:cNvSpPr>
          <p:nvPr/>
        </p:nvSpPr>
        <p:spPr bwMode="auto">
          <a:xfrm>
            <a:off x="635736" y="5795326"/>
            <a:ext cx="23749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4" name="Line 161"/>
          <p:cNvSpPr>
            <a:spLocks noChangeShapeType="1"/>
          </p:cNvSpPr>
          <p:nvPr/>
        </p:nvSpPr>
        <p:spPr bwMode="auto">
          <a:xfrm>
            <a:off x="3190537" y="5793019"/>
            <a:ext cx="23749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5" name="Line 161"/>
          <p:cNvSpPr>
            <a:spLocks noChangeShapeType="1"/>
          </p:cNvSpPr>
          <p:nvPr/>
        </p:nvSpPr>
        <p:spPr bwMode="auto">
          <a:xfrm>
            <a:off x="5854489" y="5786923"/>
            <a:ext cx="23749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3211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85185E-6 L 0.25451 -1.85185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452 -1.85185E-6 L 0.54167 -1.85185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167 -1.85185E-6 L 0.80695 -1.85185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72" grpId="0" animBg="1"/>
      <p:bldP spid="111" grpId="0" animBg="1"/>
      <p:bldP spid="112" grpId="0" animBg="1"/>
      <p:bldP spid="168" grpId="0" animBg="1"/>
      <p:bldP spid="168" grpId="1" animBg="1"/>
      <p:bldP spid="176" grpId="0" animBg="1"/>
      <p:bldP spid="176" grpId="1" animBg="1"/>
    </p:bld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12029" y="2868853"/>
            <a:ext cx="9131971" cy="3755212"/>
          </a:xfrm>
          <a:prstGeom prst="roundRect">
            <a:avLst>
              <a:gd name="adj" fmla="val 6211"/>
            </a:avLst>
          </a:prstGeom>
          <a:solidFill>
            <a:srgbClr val="F3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5844" y="3125942"/>
            <a:ext cx="8793369" cy="2667077"/>
            <a:chOff x="145844" y="3125942"/>
            <a:chExt cx="8793369" cy="2667077"/>
          </a:xfrm>
        </p:grpSpPr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2208418" y="5498821"/>
              <a:ext cx="567913" cy="290321"/>
            </a:xfrm>
            <a:custGeom>
              <a:avLst/>
              <a:gdLst>
                <a:gd name="T0" fmla="*/ 0 w 249"/>
                <a:gd name="T1" fmla="*/ 2147483647 h 176"/>
                <a:gd name="T2" fmla="*/ 2147483647 w 249"/>
                <a:gd name="T3" fmla="*/ 0 h 176"/>
                <a:gd name="T4" fmla="*/ 2147483647 w 249"/>
                <a:gd name="T5" fmla="*/ 2147483647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4913132" y="5512527"/>
              <a:ext cx="542900" cy="275180"/>
            </a:xfrm>
            <a:custGeom>
              <a:avLst/>
              <a:gdLst>
                <a:gd name="T0" fmla="*/ 0 w 249"/>
                <a:gd name="T1" fmla="*/ 2147483647 h 176"/>
                <a:gd name="T2" fmla="*/ 2147483647 w 249"/>
                <a:gd name="T3" fmla="*/ 0 h 176"/>
                <a:gd name="T4" fmla="*/ 2147483647 w 249"/>
                <a:gd name="T5" fmla="*/ 2147483647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 rot="16200000">
              <a:off x="8073959" y="5521007"/>
              <a:ext cx="533400" cy="3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 rot="16200000">
              <a:off x="301419" y="5521007"/>
              <a:ext cx="533400" cy="3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1" name="AutoShape 36"/>
            <p:cNvSpPr>
              <a:spLocks noChangeArrowheads="1"/>
            </p:cNvSpPr>
            <p:nvPr/>
          </p:nvSpPr>
          <p:spPr bwMode="auto">
            <a:xfrm>
              <a:off x="337931" y="4132769"/>
              <a:ext cx="685800" cy="1482687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2" name="AutoShape 37"/>
            <p:cNvSpPr>
              <a:spLocks noChangeArrowheads="1"/>
            </p:cNvSpPr>
            <p:nvPr/>
          </p:nvSpPr>
          <p:spPr bwMode="auto">
            <a:xfrm>
              <a:off x="2776331" y="4208969"/>
              <a:ext cx="685800" cy="1482687"/>
            </a:xfrm>
            <a:prstGeom prst="cube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3" name="AutoShape 38"/>
            <p:cNvSpPr>
              <a:spLocks noChangeArrowheads="1"/>
            </p:cNvSpPr>
            <p:nvPr/>
          </p:nvSpPr>
          <p:spPr bwMode="auto">
            <a:xfrm>
              <a:off x="8083829" y="4132769"/>
              <a:ext cx="685800" cy="1482687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4" name="AutoShape 39"/>
            <p:cNvSpPr>
              <a:spLocks noChangeArrowheads="1"/>
            </p:cNvSpPr>
            <p:nvPr/>
          </p:nvSpPr>
          <p:spPr bwMode="auto">
            <a:xfrm>
              <a:off x="5441744" y="4437569"/>
              <a:ext cx="685800" cy="1304765"/>
            </a:xfrm>
            <a:prstGeom prst="cube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45" name="Group 40"/>
            <p:cNvGrpSpPr>
              <a:grpSpLocks/>
            </p:cNvGrpSpPr>
            <p:nvPr/>
          </p:nvGrpSpPr>
          <p:grpSpPr bwMode="auto">
            <a:xfrm>
              <a:off x="145844" y="3329494"/>
              <a:ext cx="8793369" cy="2127250"/>
              <a:chOff x="96" y="1108"/>
              <a:chExt cx="5304" cy="1340"/>
            </a:xfrm>
          </p:grpSpPr>
          <p:sp>
            <p:nvSpPr>
              <p:cNvPr id="134" name="Oval 41"/>
              <p:cNvSpPr>
                <a:spLocks noChangeArrowheads="1"/>
              </p:cNvSpPr>
              <p:nvPr/>
            </p:nvSpPr>
            <p:spPr bwMode="auto">
              <a:xfrm>
                <a:off x="3578" y="1602"/>
                <a:ext cx="1822" cy="756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5" name="Oval 42"/>
              <p:cNvSpPr>
                <a:spLocks noChangeArrowheads="1"/>
              </p:cNvSpPr>
              <p:nvPr/>
            </p:nvSpPr>
            <p:spPr bwMode="auto">
              <a:xfrm>
                <a:off x="96" y="1430"/>
                <a:ext cx="1870" cy="76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6" name="Oval 43"/>
              <p:cNvSpPr>
                <a:spLocks noChangeArrowheads="1"/>
              </p:cNvSpPr>
              <p:nvPr/>
            </p:nvSpPr>
            <p:spPr bwMode="auto">
              <a:xfrm>
                <a:off x="3365" y="1163"/>
                <a:ext cx="1903" cy="731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7" name="Oval 44"/>
              <p:cNvSpPr>
                <a:spLocks noChangeArrowheads="1"/>
              </p:cNvSpPr>
              <p:nvPr/>
            </p:nvSpPr>
            <p:spPr bwMode="auto">
              <a:xfrm>
                <a:off x="2365" y="1821"/>
                <a:ext cx="1900" cy="62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8" name="Oval 45"/>
              <p:cNvSpPr>
                <a:spLocks noChangeArrowheads="1"/>
              </p:cNvSpPr>
              <p:nvPr/>
            </p:nvSpPr>
            <p:spPr bwMode="auto">
              <a:xfrm>
                <a:off x="729" y="1752"/>
                <a:ext cx="1900" cy="661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9" name="Oval 46"/>
              <p:cNvSpPr>
                <a:spLocks noChangeArrowheads="1"/>
              </p:cNvSpPr>
              <p:nvPr/>
            </p:nvSpPr>
            <p:spPr bwMode="auto">
              <a:xfrm>
                <a:off x="2197" y="1127"/>
                <a:ext cx="1870" cy="687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40" name="Oval 47"/>
              <p:cNvSpPr>
                <a:spLocks noChangeArrowheads="1"/>
              </p:cNvSpPr>
              <p:nvPr/>
            </p:nvSpPr>
            <p:spPr bwMode="auto">
              <a:xfrm>
                <a:off x="996" y="1108"/>
                <a:ext cx="1867" cy="679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41" name="Oval 48"/>
              <p:cNvSpPr>
                <a:spLocks noChangeArrowheads="1"/>
              </p:cNvSpPr>
              <p:nvPr/>
            </p:nvSpPr>
            <p:spPr bwMode="auto">
              <a:xfrm>
                <a:off x="597" y="1226"/>
                <a:ext cx="4536" cy="10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kumimoji="0" lang="zh-CN" altLang="en-US" sz="1600" b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6" name="Line 49"/>
            <p:cNvSpPr>
              <a:spLocks noChangeShapeType="1"/>
            </p:cNvSpPr>
            <p:nvPr/>
          </p:nvSpPr>
          <p:spPr bwMode="auto">
            <a:xfrm>
              <a:off x="261731" y="5789295"/>
              <a:ext cx="2590800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9" name="Text Box 55"/>
            <p:cNvSpPr txBox="1">
              <a:spLocks noChangeArrowheads="1"/>
            </p:cNvSpPr>
            <p:nvPr/>
          </p:nvSpPr>
          <p:spPr bwMode="auto">
            <a:xfrm>
              <a:off x="353396" y="5237868"/>
              <a:ext cx="5004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0" name="Text Box 56"/>
            <p:cNvSpPr txBox="1">
              <a:spLocks noChangeArrowheads="1"/>
            </p:cNvSpPr>
            <p:nvPr/>
          </p:nvSpPr>
          <p:spPr bwMode="auto">
            <a:xfrm>
              <a:off x="4968800" y="5454465"/>
              <a:ext cx="5004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1" name="Text Box 57"/>
            <p:cNvSpPr txBox="1">
              <a:spLocks noChangeArrowheads="1"/>
            </p:cNvSpPr>
            <p:nvPr/>
          </p:nvSpPr>
          <p:spPr bwMode="auto">
            <a:xfrm>
              <a:off x="3346506" y="5447741"/>
              <a:ext cx="5004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9" name="Text Box 58"/>
            <p:cNvSpPr txBox="1">
              <a:spLocks noChangeArrowheads="1"/>
            </p:cNvSpPr>
            <p:nvPr/>
          </p:nvSpPr>
          <p:spPr bwMode="auto">
            <a:xfrm>
              <a:off x="2354681" y="5454465"/>
              <a:ext cx="5004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1" name="Line 59"/>
            <p:cNvSpPr>
              <a:spLocks noChangeShapeType="1"/>
            </p:cNvSpPr>
            <p:nvPr/>
          </p:nvSpPr>
          <p:spPr bwMode="auto">
            <a:xfrm>
              <a:off x="947531" y="4437569"/>
              <a:ext cx="1905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3" name="Line 60"/>
            <p:cNvSpPr>
              <a:spLocks noChangeShapeType="1"/>
            </p:cNvSpPr>
            <p:nvPr/>
          </p:nvSpPr>
          <p:spPr bwMode="auto">
            <a:xfrm flipV="1">
              <a:off x="6052931" y="5779721"/>
              <a:ext cx="2714590" cy="9574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4" name="Text Box 61"/>
            <p:cNvSpPr txBox="1">
              <a:spLocks noChangeArrowheads="1"/>
            </p:cNvSpPr>
            <p:nvPr/>
          </p:nvSpPr>
          <p:spPr bwMode="auto">
            <a:xfrm>
              <a:off x="6092076" y="5454465"/>
              <a:ext cx="5004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2" name="Text Box 62"/>
            <p:cNvSpPr txBox="1">
              <a:spLocks noChangeArrowheads="1"/>
            </p:cNvSpPr>
            <p:nvPr/>
          </p:nvSpPr>
          <p:spPr bwMode="auto">
            <a:xfrm>
              <a:off x="8107157" y="5286705"/>
              <a:ext cx="5004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3" name="Text Box 63"/>
            <p:cNvSpPr txBox="1">
              <a:spLocks noChangeArrowheads="1"/>
            </p:cNvSpPr>
            <p:nvPr/>
          </p:nvSpPr>
          <p:spPr bwMode="auto">
            <a:xfrm>
              <a:off x="6116757" y="4461551"/>
              <a:ext cx="4106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7" name="AutoShape 66"/>
            <p:cNvSpPr>
              <a:spLocks noChangeArrowheads="1"/>
            </p:cNvSpPr>
            <p:nvPr/>
          </p:nvSpPr>
          <p:spPr bwMode="auto">
            <a:xfrm>
              <a:off x="2776331" y="4085144"/>
              <a:ext cx="685800" cy="609600"/>
            </a:xfrm>
            <a:prstGeom prst="cube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8" name="Text Box 67"/>
            <p:cNvSpPr txBox="1">
              <a:spLocks noChangeArrowheads="1"/>
            </p:cNvSpPr>
            <p:nvPr/>
          </p:nvSpPr>
          <p:spPr bwMode="auto">
            <a:xfrm>
              <a:off x="2992277" y="3834869"/>
              <a:ext cx="36580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lang="en-US" altLang="zh-CN" sz="1600" b="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1" name="Text Box 75"/>
            <p:cNvSpPr txBox="1">
              <a:spLocks noChangeArrowheads="1"/>
            </p:cNvSpPr>
            <p:nvPr/>
          </p:nvSpPr>
          <p:spPr bwMode="auto">
            <a:xfrm>
              <a:off x="3407536" y="4486365"/>
              <a:ext cx="4106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2" name="Text Box 76"/>
            <p:cNvSpPr txBox="1">
              <a:spLocks noChangeArrowheads="1"/>
            </p:cNvSpPr>
            <p:nvPr/>
          </p:nvSpPr>
          <p:spPr bwMode="auto">
            <a:xfrm>
              <a:off x="2444801" y="4510658"/>
              <a:ext cx="4106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3" name="Line 77"/>
            <p:cNvSpPr>
              <a:spLocks noChangeShapeType="1"/>
            </p:cNvSpPr>
            <p:nvPr/>
          </p:nvSpPr>
          <p:spPr bwMode="auto">
            <a:xfrm>
              <a:off x="3385931" y="4437569"/>
              <a:ext cx="2057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4" name="AutoShape 78"/>
            <p:cNvSpPr>
              <a:spLocks noChangeArrowheads="1"/>
            </p:cNvSpPr>
            <p:nvPr/>
          </p:nvSpPr>
          <p:spPr bwMode="auto">
            <a:xfrm>
              <a:off x="5441744" y="4056569"/>
              <a:ext cx="685800" cy="609600"/>
            </a:xfrm>
            <a:prstGeom prst="cube">
              <a:avLst>
                <a:gd name="adj" fmla="val 25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5" name="Line 79"/>
            <p:cNvSpPr>
              <a:spLocks noChangeShapeType="1"/>
            </p:cNvSpPr>
            <p:nvPr/>
          </p:nvSpPr>
          <p:spPr bwMode="auto">
            <a:xfrm flipV="1">
              <a:off x="6052931" y="4434544"/>
              <a:ext cx="2054226" cy="30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6" name="Text Box 80"/>
            <p:cNvSpPr txBox="1">
              <a:spLocks noChangeArrowheads="1"/>
            </p:cNvSpPr>
            <p:nvPr/>
          </p:nvSpPr>
          <p:spPr bwMode="auto">
            <a:xfrm>
              <a:off x="5087215" y="4475285"/>
              <a:ext cx="4106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7" name="Line 81"/>
            <p:cNvSpPr>
              <a:spLocks noChangeShapeType="1"/>
            </p:cNvSpPr>
            <p:nvPr/>
          </p:nvSpPr>
          <p:spPr bwMode="auto">
            <a:xfrm>
              <a:off x="3462131" y="5789295"/>
              <a:ext cx="1905000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8" name="Freeform 82"/>
            <p:cNvSpPr>
              <a:spLocks/>
            </p:cNvSpPr>
            <p:nvPr/>
          </p:nvSpPr>
          <p:spPr bwMode="auto">
            <a:xfrm flipH="1">
              <a:off x="6030705" y="5498822"/>
              <a:ext cx="586509" cy="290474"/>
            </a:xfrm>
            <a:custGeom>
              <a:avLst/>
              <a:gdLst>
                <a:gd name="T0" fmla="*/ 0 w 249"/>
                <a:gd name="T1" fmla="*/ 2147483647 h 176"/>
                <a:gd name="T2" fmla="*/ 2147483647 w 249"/>
                <a:gd name="T3" fmla="*/ 0 h 176"/>
                <a:gd name="T4" fmla="*/ 2147483647 w 249"/>
                <a:gd name="T5" fmla="*/ 2147483647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9" name="Freeform 83"/>
            <p:cNvSpPr>
              <a:spLocks/>
            </p:cNvSpPr>
            <p:nvPr/>
          </p:nvSpPr>
          <p:spPr bwMode="auto">
            <a:xfrm flipH="1">
              <a:off x="3343068" y="5489932"/>
              <a:ext cx="473591" cy="300950"/>
            </a:xfrm>
            <a:custGeom>
              <a:avLst/>
              <a:gdLst>
                <a:gd name="T0" fmla="*/ 0 w 249"/>
                <a:gd name="T1" fmla="*/ 2147483647 h 176"/>
                <a:gd name="T2" fmla="*/ 2147483647 w 249"/>
                <a:gd name="T3" fmla="*/ 0 h 176"/>
                <a:gd name="T4" fmla="*/ 2147483647 w 249"/>
                <a:gd name="T5" fmla="*/ 2147483647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0" name="Text Box 84"/>
            <p:cNvSpPr txBox="1">
              <a:spLocks noChangeArrowheads="1"/>
            </p:cNvSpPr>
            <p:nvPr/>
          </p:nvSpPr>
          <p:spPr bwMode="auto">
            <a:xfrm>
              <a:off x="5642790" y="3786057"/>
              <a:ext cx="36580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lang="en-US" altLang="zh-CN" sz="1600" b="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142" name="Group 95"/>
            <p:cNvGrpSpPr>
              <a:grpSpLocks/>
            </p:cNvGrpSpPr>
            <p:nvPr/>
          </p:nvGrpSpPr>
          <p:grpSpPr bwMode="auto">
            <a:xfrm>
              <a:off x="335958" y="3314881"/>
              <a:ext cx="685800" cy="1447800"/>
              <a:chOff x="672" y="528"/>
              <a:chExt cx="432" cy="912"/>
            </a:xfrm>
          </p:grpSpPr>
          <p:sp>
            <p:nvSpPr>
              <p:cNvPr id="143" name="AutoShape 96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" name="AutoShape 97"/>
              <p:cNvSpPr>
                <a:spLocks noChangeArrowheads="1"/>
              </p:cNvSpPr>
              <p:nvPr/>
            </p:nvSpPr>
            <p:spPr bwMode="auto">
              <a:xfrm>
                <a:off x="672" y="720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" name="AutoShape 98"/>
              <p:cNvSpPr>
                <a:spLocks noChangeArrowheads="1"/>
              </p:cNvSpPr>
              <p:nvPr/>
            </p:nvSpPr>
            <p:spPr bwMode="auto">
              <a:xfrm>
                <a:off x="672" y="52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8" name="Text Box 54"/>
            <p:cNvSpPr txBox="1">
              <a:spLocks noChangeArrowheads="1"/>
            </p:cNvSpPr>
            <p:nvPr/>
          </p:nvSpPr>
          <p:spPr bwMode="auto">
            <a:xfrm>
              <a:off x="411002" y="4354017"/>
              <a:ext cx="4106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146" name="Group 95"/>
            <p:cNvGrpSpPr>
              <a:grpSpLocks/>
            </p:cNvGrpSpPr>
            <p:nvPr/>
          </p:nvGrpSpPr>
          <p:grpSpPr bwMode="auto">
            <a:xfrm>
              <a:off x="8083829" y="3125942"/>
              <a:ext cx="685800" cy="1447800"/>
              <a:chOff x="672" y="528"/>
              <a:chExt cx="432" cy="912"/>
            </a:xfrm>
          </p:grpSpPr>
          <p:sp>
            <p:nvSpPr>
              <p:cNvPr id="147" name="AutoShape 96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" name="AutoShape 97"/>
              <p:cNvSpPr>
                <a:spLocks noChangeArrowheads="1"/>
              </p:cNvSpPr>
              <p:nvPr/>
            </p:nvSpPr>
            <p:spPr bwMode="auto">
              <a:xfrm>
                <a:off x="672" y="720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" name="AutoShape 98"/>
              <p:cNvSpPr>
                <a:spLocks noChangeArrowheads="1"/>
              </p:cNvSpPr>
              <p:nvPr/>
            </p:nvSpPr>
            <p:spPr bwMode="auto">
              <a:xfrm>
                <a:off x="672" y="528"/>
                <a:ext cx="432" cy="432"/>
              </a:xfrm>
              <a:prstGeom prst="cube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0" name="Text Box 74"/>
            <p:cNvSpPr txBox="1">
              <a:spLocks noChangeArrowheads="1"/>
            </p:cNvSpPr>
            <p:nvPr/>
          </p:nvSpPr>
          <p:spPr bwMode="auto">
            <a:xfrm>
              <a:off x="8153402" y="4185308"/>
              <a:ext cx="4106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en-US" altLang="zh-CN" sz="1600" b="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12029" y="1120140"/>
            <a:ext cx="9131971" cy="1549908"/>
          </a:xfrm>
          <a:prstGeom prst="roundRect">
            <a:avLst>
              <a:gd name="adj" fmla="val 10215"/>
            </a:avLst>
          </a:prstGeom>
          <a:solidFill>
            <a:srgbClr val="F3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1438" y="1100454"/>
            <a:ext cx="9027318" cy="1369315"/>
            <a:chOff x="71438" y="771270"/>
            <a:chExt cx="9027318" cy="1369315"/>
          </a:xfrm>
        </p:grpSpPr>
        <p:sp>
          <p:nvSpPr>
            <p:cNvPr id="54" name="Line 4"/>
            <p:cNvSpPr>
              <a:spLocks noChangeShapeType="1"/>
            </p:cNvSpPr>
            <p:nvPr/>
          </p:nvSpPr>
          <p:spPr bwMode="auto">
            <a:xfrm rot="-5400000">
              <a:off x="8356601" y="1870710"/>
              <a:ext cx="533400" cy="3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85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1370" y="1137285"/>
              <a:ext cx="700086" cy="712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Line 5"/>
            <p:cNvSpPr>
              <a:spLocks noChangeShapeType="1"/>
            </p:cNvSpPr>
            <p:nvPr/>
          </p:nvSpPr>
          <p:spPr bwMode="auto">
            <a:xfrm rot="-5400000">
              <a:off x="203201" y="1870710"/>
              <a:ext cx="533400" cy="3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84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344" y="1123203"/>
              <a:ext cx="700086" cy="712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Freeform 2"/>
            <p:cNvSpPr>
              <a:spLocks/>
            </p:cNvSpPr>
            <p:nvPr/>
          </p:nvSpPr>
          <p:spPr bwMode="auto">
            <a:xfrm>
              <a:off x="2586038" y="1605598"/>
              <a:ext cx="249237" cy="533400"/>
            </a:xfrm>
            <a:custGeom>
              <a:avLst/>
              <a:gdLst>
                <a:gd name="T0" fmla="*/ 0 w 249"/>
                <a:gd name="T1" fmla="*/ 533400 h 176"/>
                <a:gd name="T2" fmla="*/ 1001 w 249"/>
                <a:gd name="T3" fmla="*/ 0 h 176"/>
                <a:gd name="T4" fmla="*/ 249237 w 249"/>
                <a:gd name="T5" fmla="*/ 27276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3" name="Freeform 3"/>
            <p:cNvSpPr>
              <a:spLocks/>
            </p:cNvSpPr>
            <p:nvPr/>
          </p:nvSpPr>
          <p:spPr bwMode="auto">
            <a:xfrm>
              <a:off x="5330825" y="1605598"/>
              <a:ext cx="169863" cy="531812"/>
            </a:xfrm>
            <a:custGeom>
              <a:avLst/>
              <a:gdLst>
                <a:gd name="T0" fmla="*/ 0 w 249"/>
                <a:gd name="T1" fmla="*/ 531812 h 176"/>
                <a:gd name="T2" fmla="*/ 682 w 249"/>
                <a:gd name="T3" fmla="*/ 0 h 176"/>
                <a:gd name="T4" fmla="*/ 169863 w 249"/>
                <a:gd name="T5" fmla="*/ 27195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6" name="Line 6"/>
            <p:cNvSpPr>
              <a:spLocks noChangeShapeType="1"/>
            </p:cNvSpPr>
            <p:nvPr/>
          </p:nvSpPr>
          <p:spPr bwMode="auto">
            <a:xfrm>
              <a:off x="233363" y="2138998"/>
              <a:ext cx="2587625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439327" y="1769667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4842831" y="1498505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3454529" y="1503204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0" name="Text Box 10"/>
            <p:cNvSpPr txBox="1">
              <a:spLocks noChangeArrowheads="1"/>
            </p:cNvSpPr>
            <p:nvPr/>
          </p:nvSpPr>
          <p:spPr bwMode="auto">
            <a:xfrm>
              <a:off x="2096973" y="1490782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>
              <a:off x="6037263" y="2138998"/>
              <a:ext cx="2901950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2" name="Text Box 12"/>
            <p:cNvSpPr txBox="1">
              <a:spLocks noChangeArrowheads="1"/>
            </p:cNvSpPr>
            <p:nvPr/>
          </p:nvSpPr>
          <p:spPr bwMode="auto">
            <a:xfrm>
              <a:off x="6214410" y="1491862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auto">
            <a:xfrm>
              <a:off x="71438" y="771270"/>
              <a:ext cx="95408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主机 </a:t>
              </a: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4" name="Text Box 14"/>
            <p:cNvSpPr txBox="1">
              <a:spLocks noChangeArrowheads="1"/>
            </p:cNvSpPr>
            <p:nvPr/>
          </p:nvSpPr>
          <p:spPr bwMode="auto">
            <a:xfrm>
              <a:off x="8144669" y="802496"/>
              <a:ext cx="954087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主机 </a:t>
              </a: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5" name="Line 15"/>
            <p:cNvSpPr>
              <a:spLocks noChangeShapeType="1"/>
            </p:cNvSpPr>
            <p:nvPr/>
          </p:nvSpPr>
          <p:spPr bwMode="auto">
            <a:xfrm>
              <a:off x="3292475" y="2138998"/>
              <a:ext cx="2273300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 flipH="1">
              <a:off x="6037263" y="1605598"/>
              <a:ext cx="234950" cy="533400"/>
            </a:xfrm>
            <a:custGeom>
              <a:avLst/>
              <a:gdLst>
                <a:gd name="T0" fmla="*/ 0 w 249"/>
                <a:gd name="T1" fmla="*/ 533400 h 176"/>
                <a:gd name="T2" fmla="*/ 944 w 249"/>
                <a:gd name="T3" fmla="*/ 0 h 176"/>
                <a:gd name="T4" fmla="*/ 234950 w 249"/>
                <a:gd name="T5" fmla="*/ 27276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7" name="Freeform 17"/>
            <p:cNvSpPr>
              <a:spLocks/>
            </p:cNvSpPr>
            <p:nvPr/>
          </p:nvSpPr>
          <p:spPr bwMode="auto">
            <a:xfrm flipH="1">
              <a:off x="3355975" y="1605598"/>
              <a:ext cx="171450" cy="534987"/>
            </a:xfrm>
            <a:custGeom>
              <a:avLst/>
              <a:gdLst>
                <a:gd name="T0" fmla="*/ 0 w 249"/>
                <a:gd name="T1" fmla="*/ 534987 h 176"/>
                <a:gd name="T2" fmla="*/ 689 w 249"/>
                <a:gd name="T3" fmla="*/ 0 h 176"/>
                <a:gd name="T4" fmla="*/ 171450 w 249"/>
                <a:gd name="T5" fmla="*/ 27357 h 1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8" name="Text Box 18"/>
            <p:cNvSpPr txBox="1">
              <a:spLocks noChangeArrowheads="1"/>
            </p:cNvSpPr>
            <p:nvPr/>
          </p:nvSpPr>
          <p:spPr bwMode="auto">
            <a:xfrm>
              <a:off x="2555875" y="1045210"/>
              <a:ext cx="11336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路由器 </a:t>
              </a:r>
              <a:r>
                <a:rPr kumimoji="1" lang="en-US" altLang="zh-CN" sz="1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800" baseline="-25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pic>
          <p:nvPicPr>
            <p:cNvPr id="70" name="Picture 20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8613" y="1351598"/>
              <a:ext cx="771525" cy="43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72" name="Picture 22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8113" y="1329373"/>
              <a:ext cx="769937" cy="43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5" name="Text Box 25"/>
            <p:cNvSpPr txBox="1">
              <a:spLocks noChangeArrowheads="1"/>
            </p:cNvSpPr>
            <p:nvPr/>
          </p:nvSpPr>
          <p:spPr bwMode="auto">
            <a:xfrm>
              <a:off x="5237163" y="1051560"/>
              <a:ext cx="11336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路由器 </a:t>
              </a:r>
              <a:r>
                <a:rPr kumimoji="1" lang="en-US" altLang="zh-CN" sz="1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800" baseline="-25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76" name="Text Box 26"/>
            <p:cNvSpPr txBox="1">
              <a:spLocks noChangeArrowheads="1"/>
            </p:cNvSpPr>
            <p:nvPr/>
          </p:nvSpPr>
          <p:spPr bwMode="auto">
            <a:xfrm>
              <a:off x="7966217" y="1755379"/>
              <a:ext cx="5405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7" name="Text Box 27"/>
            <p:cNvSpPr txBox="1">
              <a:spLocks noChangeArrowheads="1"/>
            </p:cNvSpPr>
            <p:nvPr/>
          </p:nvSpPr>
          <p:spPr bwMode="auto">
            <a:xfrm>
              <a:off x="257152" y="1186742"/>
              <a:ext cx="4395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8" name="Text Box 28"/>
            <p:cNvSpPr txBox="1">
              <a:spLocks noChangeArrowheads="1"/>
            </p:cNvSpPr>
            <p:nvPr/>
          </p:nvSpPr>
          <p:spPr bwMode="auto">
            <a:xfrm>
              <a:off x="8412259" y="1178591"/>
              <a:ext cx="4395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kumimoji="1" lang="en-US" altLang="zh-CN" sz="1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1"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9" name="Text Box 29"/>
            <p:cNvSpPr txBox="1">
              <a:spLocks noChangeArrowheads="1"/>
            </p:cNvSpPr>
            <p:nvPr/>
          </p:nvSpPr>
          <p:spPr bwMode="auto">
            <a:xfrm>
              <a:off x="1219200" y="1743710"/>
              <a:ext cx="869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局域网</a:t>
              </a:r>
              <a:endParaRPr kumimoji="1" lang="zh-CN" altLang="en-US" sz="1800" baseline="-250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0" name="Text Box 30"/>
            <p:cNvSpPr txBox="1">
              <a:spLocks noChangeArrowheads="1"/>
            </p:cNvSpPr>
            <p:nvPr/>
          </p:nvSpPr>
          <p:spPr bwMode="auto">
            <a:xfrm>
              <a:off x="4043363" y="1743710"/>
              <a:ext cx="869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局域网</a:t>
              </a:r>
              <a:endParaRPr kumimoji="1" lang="zh-CN" altLang="en-US" sz="1800" baseline="-250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1" name="Text Box 31"/>
            <p:cNvSpPr txBox="1">
              <a:spLocks noChangeArrowheads="1"/>
            </p:cNvSpPr>
            <p:nvPr/>
          </p:nvSpPr>
          <p:spPr bwMode="auto">
            <a:xfrm>
              <a:off x="7056438" y="1743710"/>
              <a:ext cx="869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局域网</a:t>
              </a:r>
              <a:endParaRPr kumimoji="1" lang="zh-CN" altLang="en-US" sz="1800" baseline="-250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04" name="Group 94"/>
          <p:cNvGrpSpPr>
            <a:grpSpLocks/>
          </p:cNvGrpSpPr>
          <p:nvPr/>
        </p:nvGrpSpPr>
        <p:grpSpPr bwMode="auto">
          <a:xfrm>
            <a:off x="718931" y="5941699"/>
            <a:ext cx="1981200" cy="588963"/>
            <a:chOff x="480" y="3120"/>
            <a:chExt cx="1248" cy="371"/>
          </a:xfrm>
        </p:grpSpPr>
        <p:sp>
          <p:nvSpPr>
            <p:cNvPr id="126" name="Rectangle 95"/>
            <p:cNvSpPr>
              <a:spLocks noChangeArrowheads="1"/>
            </p:cNvSpPr>
            <p:nvPr/>
          </p:nvSpPr>
          <p:spPr bwMode="auto">
            <a:xfrm>
              <a:off x="480" y="3120"/>
              <a:ext cx="1056" cy="371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MAC</a:t>
              </a:r>
              <a:r>
                <a:rPr lang="zh-CN" altLang="en-US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  <a:p>
              <a:pPr algn="ctr" eaLnBrk="1" hangingPunct="1"/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-&gt;</a:t>
              </a:r>
              <a:r>
                <a:rPr lang="zh-CN" altLang="en-US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lang="en-US" altLang="zh-CN" sz="1600" b="0" baseline="-25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7" name="AutoShape 96"/>
            <p:cNvSpPr>
              <a:spLocks noChangeArrowheads="1"/>
            </p:cNvSpPr>
            <p:nvPr/>
          </p:nvSpPr>
          <p:spPr bwMode="auto">
            <a:xfrm>
              <a:off x="1536" y="3240"/>
              <a:ext cx="192" cy="144"/>
            </a:xfrm>
            <a:prstGeom prst="rightArrow">
              <a:avLst>
                <a:gd name="adj1" fmla="val 50000"/>
                <a:gd name="adj2" fmla="val 54167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56" name="Group 94"/>
          <p:cNvGrpSpPr>
            <a:grpSpLocks/>
          </p:cNvGrpSpPr>
          <p:nvPr/>
        </p:nvGrpSpPr>
        <p:grpSpPr bwMode="auto">
          <a:xfrm>
            <a:off x="3636065" y="5941698"/>
            <a:ext cx="1981200" cy="588963"/>
            <a:chOff x="480" y="3120"/>
            <a:chExt cx="1248" cy="371"/>
          </a:xfrm>
        </p:grpSpPr>
        <p:sp>
          <p:nvSpPr>
            <p:cNvPr id="157" name="Rectangle 95"/>
            <p:cNvSpPr>
              <a:spLocks noChangeArrowheads="1"/>
            </p:cNvSpPr>
            <p:nvPr/>
          </p:nvSpPr>
          <p:spPr bwMode="auto">
            <a:xfrm>
              <a:off x="480" y="3120"/>
              <a:ext cx="1056" cy="371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MAC</a:t>
              </a:r>
              <a:r>
                <a:rPr lang="zh-CN" altLang="en-US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  <a:p>
              <a:pPr algn="ctr" eaLnBrk="1" hangingPunct="1"/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-&gt;</a:t>
              </a:r>
              <a:r>
                <a:rPr lang="zh-CN" altLang="en-US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</a:p>
          </p:txBody>
        </p:sp>
        <p:sp>
          <p:nvSpPr>
            <p:cNvPr id="158" name="AutoShape 96"/>
            <p:cNvSpPr>
              <a:spLocks noChangeArrowheads="1"/>
            </p:cNvSpPr>
            <p:nvPr/>
          </p:nvSpPr>
          <p:spPr bwMode="auto">
            <a:xfrm>
              <a:off x="1536" y="3240"/>
              <a:ext cx="192" cy="144"/>
            </a:xfrm>
            <a:prstGeom prst="rightArrow">
              <a:avLst>
                <a:gd name="adj1" fmla="val 50000"/>
                <a:gd name="adj2" fmla="val 54167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59" name="Group 94"/>
          <p:cNvGrpSpPr>
            <a:grpSpLocks/>
          </p:cNvGrpSpPr>
          <p:nvPr/>
        </p:nvGrpSpPr>
        <p:grpSpPr bwMode="auto">
          <a:xfrm>
            <a:off x="6305676" y="5908945"/>
            <a:ext cx="1981200" cy="588963"/>
            <a:chOff x="480" y="3120"/>
            <a:chExt cx="1248" cy="371"/>
          </a:xfrm>
        </p:grpSpPr>
        <p:sp>
          <p:nvSpPr>
            <p:cNvPr id="160" name="Rectangle 95"/>
            <p:cNvSpPr>
              <a:spLocks noChangeArrowheads="1"/>
            </p:cNvSpPr>
            <p:nvPr/>
          </p:nvSpPr>
          <p:spPr bwMode="auto">
            <a:xfrm>
              <a:off x="480" y="3120"/>
              <a:ext cx="1056" cy="371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MAC</a:t>
              </a:r>
              <a:r>
                <a:rPr lang="zh-CN" altLang="en-US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</a:p>
            <a:p>
              <a:pPr algn="ctr" eaLnBrk="1" hangingPunct="1"/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-&gt;</a:t>
              </a:r>
              <a:r>
                <a:rPr lang="zh-CN" altLang="en-US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HA</a:t>
              </a:r>
              <a:r>
                <a:rPr lang="en-US" altLang="zh-CN" sz="1600" b="0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</a:t>
              </a:r>
            </a:p>
          </p:txBody>
        </p:sp>
        <p:sp>
          <p:nvSpPr>
            <p:cNvPr id="161" name="AutoShape 96"/>
            <p:cNvSpPr>
              <a:spLocks noChangeArrowheads="1"/>
            </p:cNvSpPr>
            <p:nvPr/>
          </p:nvSpPr>
          <p:spPr bwMode="auto">
            <a:xfrm>
              <a:off x="1536" y="3240"/>
              <a:ext cx="192" cy="144"/>
            </a:xfrm>
            <a:prstGeom prst="rightArrow">
              <a:avLst>
                <a:gd name="adj1" fmla="val 50000"/>
                <a:gd name="adj2" fmla="val 54167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166" name="Line 161"/>
          <p:cNvSpPr>
            <a:spLocks noChangeShapeType="1"/>
          </p:cNvSpPr>
          <p:nvPr/>
        </p:nvSpPr>
        <p:spPr bwMode="auto">
          <a:xfrm>
            <a:off x="635736" y="5795326"/>
            <a:ext cx="23749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70" name="Line 161"/>
          <p:cNvSpPr>
            <a:spLocks noChangeShapeType="1"/>
          </p:cNvSpPr>
          <p:nvPr/>
        </p:nvSpPr>
        <p:spPr bwMode="auto">
          <a:xfrm>
            <a:off x="3190537" y="5793019"/>
            <a:ext cx="23749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78" name="Line 161"/>
          <p:cNvSpPr>
            <a:spLocks noChangeShapeType="1"/>
          </p:cNvSpPr>
          <p:nvPr/>
        </p:nvSpPr>
        <p:spPr bwMode="auto">
          <a:xfrm>
            <a:off x="5854489" y="5786923"/>
            <a:ext cx="23749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101" name="Group 85"/>
          <p:cNvGrpSpPr>
            <a:grpSpLocks/>
          </p:cNvGrpSpPr>
          <p:nvPr/>
        </p:nvGrpSpPr>
        <p:grpSpPr bwMode="auto">
          <a:xfrm>
            <a:off x="7615171" y="3677156"/>
            <a:ext cx="1447800" cy="533400"/>
            <a:chOff x="1632" y="2592"/>
            <a:chExt cx="912" cy="336"/>
          </a:xfrm>
        </p:grpSpPr>
        <p:sp>
          <p:nvSpPr>
            <p:cNvPr id="102" name="Rectangle 86"/>
            <p:cNvSpPr>
              <a:spLocks noChangeArrowheads="1"/>
            </p:cNvSpPr>
            <p:nvPr/>
          </p:nvSpPr>
          <p:spPr bwMode="auto">
            <a:xfrm>
              <a:off x="1632" y="2592"/>
              <a:ext cx="720" cy="336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zh-CN" altLang="en-US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数据报</a:t>
              </a:r>
              <a:endParaRPr lang="en-US" altLang="zh-CN" sz="1600" b="0" dirty="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algn="ctr" eaLnBrk="1" hangingPunct="1"/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lang="en-US" altLang="zh-CN" sz="1600" b="0" baseline="-25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r>
                <a:rPr lang="en-US" altLang="zh-CN" sz="1600" b="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lang="en-US" altLang="zh-CN" sz="1600" b="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→ IP</a:t>
              </a:r>
              <a:r>
                <a:rPr lang="en-US" altLang="zh-CN" sz="1600" b="0" baseline="-25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103" name="AutoShape 87"/>
            <p:cNvSpPr>
              <a:spLocks noChangeArrowheads="1"/>
            </p:cNvSpPr>
            <p:nvPr/>
          </p:nvSpPr>
          <p:spPr bwMode="auto">
            <a:xfrm>
              <a:off x="2352" y="2698"/>
              <a:ext cx="192" cy="144"/>
            </a:xfrm>
            <a:prstGeom prst="rightArrow">
              <a:avLst>
                <a:gd name="adj1" fmla="val 50000"/>
                <a:gd name="adj2" fmla="val 54167"/>
              </a:avLst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kumimoji="0" lang="zh-CN" altLang="en-US" sz="1600" b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105" name="Line 117"/>
          <p:cNvSpPr>
            <a:spLocks noChangeShapeType="1"/>
          </p:cNvSpPr>
          <p:nvPr/>
        </p:nvSpPr>
        <p:spPr bwMode="auto">
          <a:xfrm>
            <a:off x="947531" y="4313985"/>
            <a:ext cx="1869710" cy="0"/>
          </a:xfrm>
          <a:prstGeom prst="line">
            <a:avLst/>
          </a:prstGeom>
          <a:noFill/>
          <a:ln w="63500">
            <a:solidFill>
              <a:schemeClr val="accent5">
                <a:lumMod val="50000"/>
              </a:schemeClr>
            </a:solidFill>
            <a:prstDash val="sysDot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6" name="Line 117"/>
          <p:cNvSpPr>
            <a:spLocks noChangeShapeType="1"/>
          </p:cNvSpPr>
          <p:nvPr/>
        </p:nvSpPr>
        <p:spPr bwMode="auto">
          <a:xfrm>
            <a:off x="3406776" y="4313985"/>
            <a:ext cx="2049256" cy="0"/>
          </a:xfrm>
          <a:prstGeom prst="line">
            <a:avLst/>
          </a:prstGeom>
          <a:noFill/>
          <a:ln w="63500">
            <a:solidFill>
              <a:schemeClr val="accent5">
                <a:lumMod val="50000"/>
              </a:schemeClr>
            </a:solidFill>
            <a:prstDash val="sysDot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7" name="Line 117"/>
          <p:cNvSpPr>
            <a:spLocks noChangeShapeType="1"/>
          </p:cNvSpPr>
          <p:nvPr/>
        </p:nvSpPr>
        <p:spPr bwMode="auto">
          <a:xfrm>
            <a:off x="6092076" y="4313985"/>
            <a:ext cx="2049256" cy="0"/>
          </a:xfrm>
          <a:prstGeom prst="line">
            <a:avLst/>
          </a:prstGeom>
          <a:noFill/>
          <a:ln w="63500">
            <a:solidFill>
              <a:schemeClr val="accent5">
                <a:lumMod val="50000"/>
              </a:schemeClr>
            </a:solidFill>
            <a:prstDash val="sysDot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8" name="圆角矩形标注 107"/>
          <p:cNvSpPr/>
          <p:nvPr/>
        </p:nvSpPr>
        <p:spPr>
          <a:xfrm>
            <a:off x="821693" y="1100454"/>
            <a:ext cx="7330024" cy="1937096"/>
          </a:xfrm>
          <a:prstGeom prst="wedgeRoundRectCallout">
            <a:avLst>
              <a:gd name="adj1" fmla="val 844"/>
              <a:gd name="adj2" fmla="val 88370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层抽象的互联网屏蔽了下层很复杂的细节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在抽象的网络层上讨论问题，就能够</a:t>
            </a: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使用统一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的、抽象的 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 </a:t>
            </a: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地址研究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主机和主机或主机和路由器之间的通信 </a:t>
            </a:r>
          </a:p>
        </p:txBody>
      </p:sp>
      <p:sp>
        <p:nvSpPr>
          <p:cNvPr id="109" name="Text Box 38"/>
          <p:cNvSpPr txBox="1">
            <a:spLocks noChangeArrowheads="1"/>
          </p:cNvSpPr>
          <p:nvPr/>
        </p:nvSpPr>
        <p:spPr bwMode="auto">
          <a:xfrm>
            <a:off x="4474265" y="4969367"/>
            <a:ext cx="20315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latin typeface="Calibri" panose="020F0502020204030204" pitchFamily="34" charset="0"/>
                <a:ea typeface="华文楷体" panose="02010600040101010101" pitchFamily="2" charset="-122"/>
              </a:rPr>
              <a:t>IP </a:t>
            </a:r>
            <a:r>
              <a:rPr kumimoji="1" lang="zh-CN" altLang="en-US" sz="2000" smtClean="0">
                <a:latin typeface="Calibri" panose="020F0502020204030204" pitchFamily="34" charset="0"/>
                <a:ea typeface="华文楷体" panose="02010600040101010101" pitchFamily="2" charset="-122"/>
              </a:rPr>
              <a:t>层上的互联网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744903" y="2185175"/>
            <a:ext cx="7716545" cy="1352477"/>
          </a:xfrm>
          <a:prstGeom prst="rect">
            <a:avLst/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 anchorCtr="0"/>
          <a:lstStyle>
            <a:defPPr>
              <a:defRPr lang="zh-CN"/>
            </a:defPPr>
            <a:lvl1pPr indent="-1800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z="2400" dirty="0" smtClean="0"/>
              <a:t>结点怎么知道应该在</a:t>
            </a:r>
            <a:r>
              <a:rPr lang="en-US" altLang="zh-CN" sz="2400" dirty="0" smtClean="0"/>
              <a:t>MAC</a:t>
            </a:r>
            <a:r>
              <a:rPr lang="zh-CN" altLang="en-US" sz="2400" dirty="0" smtClean="0"/>
              <a:t>帧首部填入什么硬件地址？</a:t>
            </a:r>
            <a:endParaRPr lang="en-US" altLang="zh-CN" sz="2400" dirty="0" smtClean="0"/>
          </a:p>
          <a:p>
            <a:pPr indent="0">
              <a:buNone/>
            </a:pPr>
            <a:r>
              <a:rPr lang="en-US" altLang="zh-CN" sz="2400" dirty="0">
                <a:solidFill>
                  <a:srgbClr val="FFFF00"/>
                </a:solidFill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</a:rPr>
              <a:t>                         IP</a:t>
            </a:r>
            <a:r>
              <a:rPr lang="zh-CN" altLang="en-US" sz="2400" dirty="0" smtClean="0">
                <a:solidFill>
                  <a:srgbClr val="FFFF00"/>
                </a:solidFill>
              </a:rPr>
              <a:t>地址与硬件地址的映射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3426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8" grpId="1" animBg="1"/>
      <p:bldP spid="110" grpId="0" animBg="1"/>
    </p:bld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397726" y="2084840"/>
            <a:ext cx="341811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 smtClean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Any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 smtClean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Questions</a:t>
            </a:r>
            <a:endParaRPr lang="zh-CN" altLang="en-US" sz="4800" b="1" i="1" dirty="0">
              <a:solidFill>
                <a:srgbClr val="6900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方正舒体" panose="02010601030101010101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518257" y="4850361"/>
            <a:ext cx="176784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谢谢！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图片 1" descr="问号13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480" y="1551990"/>
            <a:ext cx="3298371" cy="329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292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地址及其表示方法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2654459"/>
          </a:xfrm>
        </p:spPr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地址 </a:t>
            </a:r>
            <a:r>
              <a:rPr lang="en-US" altLang="zh-CN" dirty="0" smtClean="0"/>
              <a:t>(</a:t>
            </a:r>
            <a:r>
              <a:rPr lang="en-US" altLang="zh-CN" smtClean="0"/>
              <a:t>IPv4)</a:t>
            </a:r>
            <a:r>
              <a:rPr lang="zh-CN" altLang="en-US" smtClean="0"/>
              <a:t> （</a:t>
            </a:r>
            <a:r>
              <a:rPr lang="zh-CN" altLang="en-US" smtClean="0">
                <a:solidFill>
                  <a:srgbClr val="FF0000"/>
                </a:solidFill>
              </a:rPr>
              <a:t>位置</a:t>
            </a:r>
            <a:r>
              <a:rPr lang="en-US" altLang="zh-CN" smtClean="0">
                <a:solidFill>
                  <a:srgbClr val="FF0000"/>
                </a:solidFill>
              </a:rPr>
              <a:t>/</a:t>
            </a:r>
            <a:r>
              <a:rPr lang="zh-CN" altLang="en-US" smtClean="0">
                <a:solidFill>
                  <a:srgbClr val="FF0000"/>
                </a:solidFill>
              </a:rPr>
              <a:t>身份 合二为一</a:t>
            </a:r>
            <a:r>
              <a:rPr lang="zh-CN" altLang="en-US" smtClean="0"/>
              <a:t>）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zh-CN" altLang="en-US" sz="1800" dirty="0" smtClean="0"/>
              <a:t>全球唯一的</a:t>
            </a:r>
            <a:r>
              <a:rPr lang="zh-CN" altLang="en-US" sz="1800" dirty="0"/>
              <a:t>，</a:t>
            </a:r>
            <a:r>
              <a:rPr lang="en-US" altLang="zh-CN" sz="1800" dirty="0" smtClean="0"/>
              <a:t>32</a:t>
            </a:r>
            <a:r>
              <a:rPr lang="zh-CN" altLang="en-US" sz="1800" dirty="0" smtClean="0"/>
              <a:t>位，结点标识符</a:t>
            </a:r>
            <a:endParaRPr lang="en-US" altLang="zh-CN" sz="1800" dirty="0" smtClean="0"/>
          </a:p>
          <a:p>
            <a:pPr lvl="2">
              <a:spcBef>
                <a:spcPts val="600"/>
              </a:spcBef>
            </a:pPr>
            <a:r>
              <a:rPr lang="en-US" altLang="zh-CN" dirty="0"/>
              <a:t>32</a:t>
            </a:r>
            <a:r>
              <a:rPr lang="zh-CN" altLang="en-US" dirty="0"/>
              <a:t>位地址空间，理论上可提供约</a:t>
            </a:r>
            <a:r>
              <a:rPr lang="en-US" altLang="zh-CN" dirty="0"/>
              <a:t>40</a:t>
            </a:r>
            <a:r>
              <a:rPr lang="zh-CN" altLang="en-US" dirty="0"/>
              <a:t>亿个主机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由因特网名字与号码指派公司</a:t>
            </a:r>
            <a:r>
              <a:rPr lang="en-US" altLang="zh-CN" sz="1800" dirty="0"/>
              <a:t>ICANN (Internet Corporation for Assigned Names and Numbers)</a:t>
            </a:r>
            <a:r>
              <a:rPr lang="zh-CN" altLang="en-US" sz="1800" dirty="0"/>
              <a:t>进行分配</a:t>
            </a:r>
            <a:endParaRPr lang="en-US" altLang="zh-CN" sz="1800" dirty="0" smtClean="0"/>
          </a:p>
          <a:p>
            <a:r>
              <a:rPr lang="zh-CN" altLang="en-US" dirty="0" smtClean="0"/>
              <a:t>表示方式：点</a:t>
            </a:r>
            <a:r>
              <a:rPr lang="zh-CN" altLang="en-US" dirty="0"/>
              <a:t>分</a:t>
            </a:r>
            <a:r>
              <a:rPr lang="zh-CN" altLang="en-US" dirty="0" smtClean="0"/>
              <a:t>十进制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206220" y="4084893"/>
            <a:ext cx="3930650" cy="650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10000000000010110000001100011111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03579" y="4099437"/>
            <a:ext cx="260191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85750" indent="-1800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1" lang="zh-CN" altLang="en-US" dirty="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机器中存放的 </a:t>
            </a:r>
            <a:r>
              <a:rPr kumimoji="1" lang="en-US" altLang="zh-CN" dirty="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IP </a:t>
            </a:r>
            <a:r>
              <a:rPr kumimoji="1" lang="zh-CN" altLang="en-US" dirty="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地址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kumimoji="1" lang="zh-CN" altLang="en-US" dirty="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</a:t>
            </a:r>
            <a:r>
              <a:rPr kumimoji="1" lang="en-US" altLang="zh-CN" dirty="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32 </a:t>
            </a:r>
            <a:r>
              <a:rPr kumimoji="1" lang="zh-CN" altLang="en-US" dirty="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位 二进制代码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177538" y="5028570"/>
            <a:ext cx="4140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10000000</a:t>
            </a:r>
            <a:r>
              <a:rPr kumimoji="1" lang="en-US" altLang="zh-CN" dirty="0" smtClean="0">
                <a:solidFill>
                  <a:srgbClr val="FFCC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00001011 00000011 00011111 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98704" y="4860808"/>
            <a:ext cx="27735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285750" indent="-1800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每隔 </a:t>
            </a:r>
            <a:r>
              <a:rPr lang="en-US" altLang="zh-CN" dirty="0"/>
              <a:t>8 </a:t>
            </a:r>
            <a:r>
              <a:rPr lang="zh-CN" altLang="en-US" dirty="0"/>
              <a:t>位插入一个空格</a:t>
            </a:r>
          </a:p>
          <a:p>
            <a:pPr marL="105750" indent="0">
              <a:buNone/>
            </a:pPr>
            <a:r>
              <a:rPr lang="zh-CN" altLang="en-US" dirty="0" smtClean="0"/>
              <a:t>    提高</a:t>
            </a:r>
            <a:r>
              <a:rPr lang="zh-CN" altLang="en-US" dirty="0"/>
              <a:t>可读性</a:t>
            </a: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5190301" y="5084064"/>
            <a:ext cx="64452" cy="237400"/>
          </a:xfrm>
          <a:prstGeom prst="rect">
            <a:avLst/>
          </a:prstGeom>
          <a:solidFill>
            <a:srgbClr val="CC0099"/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4" name="Rectangle 32"/>
          <p:cNvSpPr>
            <a:spLocks noChangeArrowheads="1"/>
          </p:cNvSpPr>
          <p:nvPr/>
        </p:nvSpPr>
        <p:spPr bwMode="auto">
          <a:xfrm>
            <a:off x="6163097" y="5084064"/>
            <a:ext cx="64452" cy="237400"/>
          </a:xfrm>
          <a:prstGeom prst="rect">
            <a:avLst/>
          </a:prstGeom>
          <a:solidFill>
            <a:srgbClr val="CC0099"/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5" name="Rectangle 32"/>
          <p:cNvSpPr>
            <a:spLocks noChangeArrowheads="1"/>
          </p:cNvSpPr>
          <p:nvPr/>
        </p:nvSpPr>
        <p:spPr bwMode="auto">
          <a:xfrm>
            <a:off x="7135893" y="5084064"/>
            <a:ext cx="64452" cy="237400"/>
          </a:xfrm>
          <a:prstGeom prst="rect">
            <a:avLst/>
          </a:prstGeom>
          <a:solidFill>
            <a:srgbClr val="CC0099"/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V="1">
            <a:off x="3451796" y="4437416"/>
            <a:ext cx="641858" cy="472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V="1">
            <a:off x="3451056" y="5202122"/>
            <a:ext cx="641858" cy="472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4403973" y="5721678"/>
            <a:ext cx="35894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128 </a:t>
            </a:r>
            <a:r>
              <a:rPr kumimoji="1" lang="en-US" altLang="zh-CN" sz="1000" dirty="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</a:t>
            </a:r>
            <a:r>
              <a:rPr kumimoji="1" lang="en-US" altLang="zh-CN" sz="2000" dirty="0" smtClean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 11              3              31 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698704" y="5599613"/>
            <a:ext cx="25426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285750" indent="-1800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将每 </a:t>
            </a:r>
            <a:r>
              <a:rPr lang="en-US" altLang="zh-CN" dirty="0"/>
              <a:t>8 </a:t>
            </a:r>
            <a:r>
              <a:rPr lang="zh-CN" altLang="en-US" dirty="0"/>
              <a:t>位的二进制数</a:t>
            </a:r>
          </a:p>
          <a:p>
            <a:pPr marL="105750" indent="0">
              <a:buNone/>
            </a:pPr>
            <a:r>
              <a:rPr lang="zh-CN" altLang="en-US" dirty="0" smtClean="0"/>
              <a:t>   转换</a:t>
            </a:r>
            <a:r>
              <a:rPr lang="zh-CN" altLang="en-US" dirty="0"/>
              <a:t>为十进制数</a:t>
            </a:r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 flipV="1">
            <a:off x="3451056" y="5921733"/>
            <a:ext cx="641858" cy="472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689173" y="6321131"/>
            <a:ext cx="41665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285750" indent="-1800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采用点分十进制记</a:t>
            </a:r>
            <a:r>
              <a:rPr lang="zh-CN" altLang="en-US" dirty="0" smtClean="0"/>
              <a:t>法则</a:t>
            </a:r>
            <a:r>
              <a:rPr lang="zh-CN" altLang="en-US" dirty="0"/>
              <a:t>更加便于使用</a:t>
            </a: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5772975" y="6299199"/>
            <a:ext cx="1883601" cy="406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chemeClr val="bg1"/>
                </a:solidFill>
              </a:rPr>
              <a:t>128.11.3.31 </a:t>
            </a:r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 flipV="1">
            <a:off x="4933824" y="6539114"/>
            <a:ext cx="641858" cy="472"/>
          </a:xfrm>
          <a:prstGeom prst="line">
            <a:avLst/>
          </a:prstGeom>
          <a:noFill/>
          <a:ln w="57150">
            <a:solidFill>
              <a:srgbClr val="CC00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左大括号 25"/>
          <p:cNvSpPr/>
          <p:nvPr/>
        </p:nvSpPr>
        <p:spPr>
          <a:xfrm rot="16200000">
            <a:off x="4619303" y="5115786"/>
            <a:ext cx="301882" cy="863611"/>
          </a:xfrm>
          <a:prstGeom prst="leftBrace">
            <a:avLst>
              <a:gd name="adj1" fmla="val 40642"/>
              <a:gd name="adj2" fmla="val 50000"/>
            </a:avLst>
          </a:prstGeom>
          <a:ln w="19050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大括号 26"/>
          <p:cNvSpPr/>
          <p:nvPr/>
        </p:nvSpPr>
        <p:spPr>
          <a:xfrm rot="16200000">
            <a:off x="5588799" y="5119271"/>
            <a:ext cx="301882" cy="863611"/>
          </a:xfrm>
          <a:prstGeom prst="leftBrace">
            <a:avLst>
              <a:gd name="adj1" fmla="val 40642"/>
              <a:gd name="adj2" fmla="val 50000"/>
            </a:avLst>
          </a:prstGeom>
          <a:ln w="19050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大括号 27"/>
          <p:cNvSpPr/>
          <p:nvPr/>
        </p:nvSpPr>
        <p:spPr>
          <a:xfrm rot="16200000">
            <a:off x="6553147" y="5119270"/>
            <a:ext cx="301882" cy="863611"/>
          </a:xfrm>
          <a:prstGeom prst="leftBrace">
            <a:avLst>
              <a:gd name="adj1" fmla="val 40642"/>
              <a:gd name="adj2" fmla="val 50000"/>
            </a:avLst>
          </a:prstGeom>
          <a:ln w="19050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左大括号 28"/>
          <p:cNvSpPr/>
          <p:nvPr/>
        </p:nvSpPr>
        <p:spPr>
          <a:xfrm rot="16200000">
            <a:off x="7499137" y="5132477"/>
            <a:ext cx="301882" cy="863611"/>
          </a:xfrm>
          <a:prstGeom prst="leftBrace">
            <a:avLst>
              <a:gd name="adj1" fmla="val 40642"/>
              <a:gd name="adj2" fmla="val 50000"/>
            </a:avLst>
          </a:prstGeom>
          <a:ln w="19050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11657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  <p:bldP spid="11" grpId="0"/>
      <p:bldP spid="13" grpId="0" animBg="1"/>
      <p:bldP spid="14" grpId="0" animBg="1"/>
      <p:bldP spid="15" grpId="0" animBg="1"/>
      <p:bldP spid="16" grpId="0" animBg="1"/>
      <p:bldP spid="17" grpId="0" animBg="1"/>
      <p:bldP spid="20" grpId="0"/>
      <p:bldP spid="21" grpId="0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地址的编址方法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4541294"/>
          </a:xfrm>
        </p:spPr>
        <p:txBody>
          <a:bodyPr/>
          <a:lstStyle/>
          <a:p>
            <a:r>
              <a:rPr lang="zh-CN" altLang="en-US" dirty="0"/>
              <a:t>分类的 </a:t>
            </a:r>
            <a:r>
              <a:rPr lang="en-US" altLang="zh-CN" dirty="0"/>
              <a:t>IP 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</a:t>
            </a:r>
            <a:r>
              <a:rPr lang="zh-CN" altLang="en-US" dirty="0"/>
              <a:t>基本的编址方法</a:t>
            </a:r>
            <a:r>
              <a:rPr lang="zh-CN" altLang="en-US" dirty="0" smtClean="0"/>
              <a:t>，相应</a:t>
            </a:r>
            <a:r>
              <a:rPr lang="zh-CN" altLang="en-US" dirty="0"/>
              <a:t>的标准</a:t>
            </a:r>
            <a:r>
              <a:rPr lang="zh-CN" altLang="en-US" dirty="0" smtClean="0"/>
              <a:t>协议于</a:t>
            </a:r>
            <a:r>
              <a:rPr lang="en-US" altLang="zh-CN" dirty="0" smtClean="0"/>
              <a:t>1981</a:t>
            </a:r>
            <a:r>
              <a:rPr lang="zh-CN" altLang="en-US" dirty="0" smtClean="0"/>
              <a:t>年制定</a:t>
            </a:r>
            <a:endParaRPr lang="zh-CN" altLang="en-US" dirty="0"/>
          </a:p>
          <a:p>
            <a:pPr>
              <a:spcBef>
                <a:spcPts val="1800"/>
              </a:spcBef>
            </a:pPr>
            <a:r>
              <a:rPr lang="zh-CN" altLang="en-US" dirty="0" smtClean="0"/>
              <a:t>子网划分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对基本编址</a:t>
            </a:r>
            <a:r>
              <a:rPr lang="zh-CN" altLang="en-US" dirty="0"/>
              <a:t>方法的改进，其</a:t>
            </a:r>
            <a:r>
              <a:rPr lang="zh-CN" altLang="en-US" dirty="0" smtClean="0"/>
              <a:t>标准于 </a:t>
            </a:r>
            <a:r>
              <a:rPr lang="en-US" altLang="zh-CN" dirty="0"/>
              <a:t>1985 </a:t>
            </a:r>
            <a:r>
              <a:rPr lang="zh-CN" altLang="en-US" dirty="0" smtClean="0"/>
              <a:t>年制定</a:t>
            </a:r>
            <a:endParaRPr lang="zh-CN" altLang="en-US" dirty="0"/>
          </a:p>
          <a:p>
            <a:pPr>
              <a:spcBef>
                <a:spcPts val="1800"/>
              </a:spcBef>
            </a:pPr>
            <a:r>
              <a:rPr lang="zh-CN" altLang="en-US" dirty="0"/>
              <a:t>构成超网</a:t>
            </a:r>
            <a:endParaRPr lang="en-US" altLang="zh-CN" dirty="0"/>
          </a:p>
          <a:p>
            <a:pPr lvl="1"/>
            <a:r>
              <a:rPr lang="zh-CN" altLang="en-US" smtClean="0"/>
              <a:t>无</a:t>
            </a:r>
            <a:r>
              <a:rPr lang="zh-CN" altLang="en-US" dirty="0" smtClean="0"/>
              <a:t>类</a:t>
            </a:r>
            <a:r>
              <a:rPr lang="zh-CN" altLang="en-US" dirty="0"/>
              <a:t>编址</a:t>
            </a:r>
            <a:r>
              <a:rPr lang="zh-CN" altLang="en-US" dirty="0" smtClean="0"/>
              <a:t>方法，其标准于</a:t>
            </a:r>
            <a:r>
              <a:rPr lang="en-US" altLang="zh-CN" dirty="0" smtClean="0"/>
              <a:t>1993 </a:t>
            </a:r>
            <a:r>
              <a:rPr lang="zh-CN" altLang="en-US" dirty="0"/>
              <a:t>年</a:t>
            </a:r>
            <a:r>
              <a:rPr lang="zh-CN" altLang="en-US" dirty="0" smtClean="0"/>
              <a:t>提出，很快得以推广应用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441960" y="5750559"/>
            <a:ext cx="8427720" cy="51001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对</a:t>
            </a:r>
            <a:r>
              <a:rPr kumimoji="1" lang="en-US" altLang="zh-CN" sz="2000" b="1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IP</a:t>
            </a:r>
            <a:r>
              <a:rPr kumimoji="1" lang="zh-CN" altLang="en-US" sz="2000" b="1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地址进行管理与使用的基本规范，是影响互联网发展的重要因素</a:t>
            </a:r>
            <a:endParaRPr kumimoji="1" lang="en-US" altLang="zh-CN" sz="2000" b="1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49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4541294"/>
          </a:xfrm>
        </p:spPr>
        <p:txBody>
          <a:bodyPr/>
          <a:lstStyle/>
          <a:p>
            <a:r>
              <a:rPr lang="zh-CN" altLang="en-US" dirty="0" smtClean="0"/>
              <a:t>层次结构：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IP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地址 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= 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网络号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+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主机号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网络号</a:t>
            </a:r>
            <a:r>
              <a:rPr lang="en-US" altLang="zh-CN" dirty="0" smtClean="0"/>
              <a:t>(net-id)</a:t>
            </a:r>
            <a:r>
              <a:rPr lang="zh-CN" altLang="en-US" dirty="0"/>
              <a:t>：</a:t>
            </a:r>
            <a:r>
              <a:rPr lang="zh-CN" altLang="en-US" dirty="0" smtClean="0"/>
              <a:t>指出结点 </a:t>
            </a:r>
            <a:r>
              <a:rPr lang="en-US" altLang="zh-CN" dirty="0" smtClean="0"/>
              <a:t>(</a:t>
            </a:r>
            <a:r>
              <a:rPr lang="zh-CN" altLang="en-US" dirty="0" smtClean="0"/>
              <a:t>主机或路由器</a:t>
            </a:r>
            <a:r>
              <a:rPr lang="en-US" altLang="zh-CN" dirty="0" smtClean="0"/>
              <a:t>)</a:t>
            </a:r>
            <a:r>
              <a:rPr lang="zh-CN" altLang="en-US" dirty="0" smtClean="0"/>
              <a:t>连</a:t>
            </a:r>
            <a:r>
              <a:rPr lang="zh-CN" altLang="en-US" dirty="0"/>
              <a:t>在哪个网络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marL="1044000" lvl="2"/>
            <a:r>
              <a:rPr lang="zh-CN" altLang="en-US" dirty="0" smtClean="0"/>
              <a:t>所有</a:t>
            </a:r>
            <a:r>
              <a:rPr lang="zh-CN" altLang="en-US" dirty="0"/>
              <a:t>连到同一网络上</a:t>
            </a:r>
            <a:r>
              <a:rPr lang="zh-CN" altLang="en-US" dirty="0" smtClean="0"/>
              <a:t>的结点，其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地址的网络</a:t>
            </a:r>
            <a:r>
              <a:rPr lang="zh-CN" altLang="en-US" dirty="0"/>
              <a:t>地址部分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pPr marL="1044000" lvl="2"/>
            <a:r>
              <a:rPr lang="zh-CN" altLang="en-US" dirty="0"/>
              <a:t>网络</a:t>
            </a:r>
            <a:r>
              <a:rPr lang="zh-CN" altLang="en-US" dirty="0" smtClean="0"/>
              <a:t>号由</a:t>
            </a:r>
            <a:r>
              <a:rPr lang="en-US" altLang="zh-CN" dirty="0" smtClean="0"/>
              <a:t>ICANN</a:t>
            </a:r>
            <a:r>
              <a:rPr lang="zh-CN" altLang="en-US" dirty="0" smtClean="0"/>
              <a:t>分配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主机号</a:t>
            </a:r>
            <a:r>
              <a:rPr lang="en-US" altLang="zh-CN" dirty="0" smtClean="0"/>
              <a:t>(host-id)</a:t>
            </a:r>
            <a:r>
              <a:rPr lang="zh-CN" altLang="en-US" dirty="0"/>
              <a:t>：</a:t>
            </a:r>
            <a:r>
              <a:rPr lang="zh-CN" altLang="en-US" dirty="0" smtClean="0"/>
              <a:t>指出</a:t>
            </a:r>
            <a:r>
              <a:rPr lang="zh-CN" altLang="en-US" dirty="0"/>
              <a:t>结点</a:t>
            </a:r>
            <a:r>
              <a:rPr lang="zh-CN" altLang="en-US" dirty="0" smtClean="0"/>
              <a:t>在网络内的标识</a:t>
            </a:r>
            <a:endParaRPr lang="en-US" altLang="zh-CN" dirty="0" smtClean="0"/>
          </a:p>
          <a:p>
            <a:pPr marL="1044000" lvl="2">
              <a:buClr>
                <a:srgbClr val="00007D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主机号由网络管理员分配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243920">
              <a:spcBef>
                <a:spcPts val="1800"/>
              </a:spcBef>
              <a:buClr>
                <a:srgbClr val="00007D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分类的</a:t>
            </a:r>
            <a:r>
              <a:rPr lang="en-US" altLang="zh-CN" dirty="0" smtClean="0">
                <a:solidFill>
                  <a:srgbClr val="000000"/>
                </a:solidFill>
              </a:rPr>
              <a:t>IP</a:t>
            </a:r>
            <a:r>
              <a:rPr lang="zh-CN" altLang="en-US" dirty="0" smtClean="0">
                <a:solidFill>
                  <a:srgbClr val="000000"/>
                </a:solidFill>
              </a:rPr>
              <a:t>地址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dirty="0"/>
              <a:t>A</a:t>
            </a:r>
            <a:r>
              <a:rPr lang="zh-CN" altLang="en-US" dirty="0"/>
              <a:t>类、</a:t>
            </a:r>
            <a:r>
              <a:rPr lang="en-US" altLang="zh-CN" dirty="0"/>
              <a:t>B</a:t>
            </a:r>
            <a:r>
              <a:rPr lang="zh-CN" altLang="en-US" dirty="0"/>
              <a:t>类、</a:t>
            </a:r>
            <a:r>
              <a:rPr lang="en-US" altLang="zh-CN" dirty="0"/>
              <a:t>C</a:t>
            </a:r>
            <a:r>
              <a:rPr lang="zh-CN" altLang="en-US" dirty="0"/>
              <a:t>类地址为单播地址 </a:t>
            </a:r>
            <a:r>
              <a:rPr lang="en-US" altLang="zh-CN" dirty="0"/>
              <a:t>(Unicast)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D</a:t>
            </a:r>
            <a:r>
              <a:rPr lang="zh-CN" altLang="en-US" dirty="0"/>
              <a:t>类为组播地址 </a:t>
            </a:r>
            <a:r>
              <a:rPr lang="en-US" altLang="zh-CN" dirty="0"/>
              <a:t>(Multicast)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E</a:t>
            </a:r>
            <a:r>
              <a:rPr lang="zh-CN" altLang="en-US" dirty="0"/>
              <a:t>类为保留地址以备特殊用途 </a:t>
            </a:r>
            <a:r>
              <a:rPr lang="en-US" altLang="zh-CN" dirty="0"/>
              <a:t>(Reversed)</a:t>
            </a:r>
            <a:endParaRPr lang="zh-CN" altLang="en-US" dirty="0"/>
          </a:p>
          <a:p>
            <a:pPr marL="643961" lvl="1">
              <a:buClr>
                <a:srgbClr val="00007D"/>
              </a:buClr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0930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20" name="内容占位符 5"/>
          <p:cNvGraphicFramePr>
            <a:graphicFrameLocks/>
          </p:cNvGraphicFramePr>
          <p:nvPr>
            <p:extLst/>
          </p:nvPr>
        </p:nvGraphicFramePr>
        <p:xfrm>
          <a:off x="2046696" y="5057444"/>
          <a:ext cx="5760000" cy="37084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1110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多播地址 </a:t>
                      </a:r>
                      <a:r>
                        <a:rPr lang="en-US" altLang="zh-CN" sz="1600" b="0" dirty="0" smtClean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(Multicast</a:t>
                      </a:r>
                      <a:r>
                        <a:rPr lang="en-US" altLang="zh-CN" sz="1600" b="0" baseline="0" dirty="0" smtClean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 Addresses)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ea typeface="华文楷体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内容占位符 5"/>
          <p:cNvGraphicFramePr>
            <a:graphicFrameLocks/>
          </p:cNvGraphicFramePr>
          <p:nvPr>
            <p:extLst/>
          </p:nvPr>
        </p:nvGraphicFramePr>
        <p:xfrm>
          <a:off x="2046696" y="5872109"/>
          <a:ext cx="5760000" cy="37084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1600" b="0" baseline="0" dirty="0" smtClean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保留 </a:t>
                      </a:r>
                      <a:r>
                        <a:rPr lang="en-US" altLang="zh-CN" sz="1600" b="0" baseline="0" dirty="0" smtClean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(Reserved for experiments)</a:t>
                      </a:r>
                      <a:endParaRPr lang="zh-CN" altLang="en-US" sz="1600" b="0" baseline="0" dirty="0">
                        <a:solidFill>
                          <a:schemeClr val="bg1"/>
                        </a:solidFill>
                        <a:ea typeface="华文楷体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48192" y="1643860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rPr>
              <a:t>A</a:t>
            </a:r>
            <a:r>
              <a:rPr lang="zh-CN" altLang="en-US" sz="2000" dirty="0" smtClean="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rPr>
              <a:t>类地址</a:t>
            </a:r>
            <a:endParaRPr lang="zh-CN" altLang="en-US" sz="2000" dirty="0">
              <a:solidFill>
                <a:prstClr val="black"/>
              </a:solidFill>
              <a:latin typeface="Calibri" panose="020F0502020204030204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48192" y="2779000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/>
              <a:t>B</a:t>
            </a:r>
            <a:r>
              <a:rPr lang="zh-CN" altLang="en-US" dirty="0" smtClean="0"/>
              <a:t>类地址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48192" y="3901948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/>
              <a:t>C</a:t>
            </a:r>
            <a:r>
              <a:rPr lang="zh-CN" altLang="en-US" dirty="0" smtClean="0"/>
              <a:t>类地址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748192" y="5037088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/>
              <a:t>D</a:t>
            </a:r>
            <a:r>
              <a:rPr lang="zh-CN" altLang="en-US" dirty="0" smtClean="0"/>
              <a:t>类地址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48192" y="5843044"/>
            <a:ext cx="1079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/>
              <a:t>E</a:t>
            </a:r>
            <a:r>
              <a:rPr lang="zh-CN" altLang="en-US" dirty="0" smtClean="0"/>
              <a:t>类地址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046696" y="1638092"/>
            <a:ext cx="5788280" cy="989484"/>
            <a:chOff x="2046696" y="1638092"/>
            <a:chExt cx="5788280" cy="989484"/>
          </a:xfrm>
        </p:grpSpPr>
        <p:graphicFrame>
          <p:nvGraphicFramePr>
            <p:cNvPr id="17" name="内容占位符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64254674"/>
                </p:ext>
              </p:extLst>
            </p:nvPr>
          </p:nvGraphicFramePr>
          <p:xfrm>
            <a:off x="2046696" y="1638092"/>
            <a:ext cx="5788280" cy="370840"/>
          </p:xfrm>
          <a:graphic>
            <a:graphicData uri="http://schemas.openxmlformats.org/drawingml/2006/table">
              <a:tbl>
                <a:tblPr firstRow="1" bandRow="1"/>
                <a:tblGrid>
                  <a:gridCol w="20828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6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320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A9D18E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Network</a:t>
                        </a:r>
                        <a:r>
                          <a:rPr lang="en-US" altLang="zh-CN" sz="1600" b="0" baseline="0" dirty="0" smtClean="0">
                            <a:solidFill>
                              <a:schemeClr val="tx1"/>
                            </a:solidFill>
                          </a:rPr>
                          <a:t>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Host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2046696" y="2143668"/>
              <a:ext cx="1466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2409362" y="2039210"/>
              <a:ext cx="740973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net-id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8 </a:t>
              </a:r>
              <a:r>
                <a:rPr kumimoji="1" lang="zh-CN" altLang="en-US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3513002" y="2027780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>
              <a:off x="2046696" y="2008932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5" name="Line 5"/>
            <p:cNvSpPr>
              <a:spLocks noChangeShapeType="1"/>
            </p:cNvSpPr>
            <p:nvPr/>
          </p:nvSpPr>
          <p:spPr bwMode="auto">
            <a:xfrm>
              <a:off x="3513002" y="2143556"/>
              <a:ext cx="42936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5034103" y="2039098"/>
              <a:ext cx="835807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host-id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24 </a:t>
              </a:r>
              <a:r>
                <a:rPr kumimoji="1" lang="zh-CN" altLang="en-US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37" name="Line 22"/>
            <p:cNvSpPr>
              <a:spLocks noChangeShapeType="1"/>
            </p:cNvSpPr>
            <p:nvPr/>
          </p:nvSpPr>
          <p:spPr bwMode="auto">
            <a:xfrm>
              <a:off x="7806696" y="2027668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46696" y="2781940"/>
            <a:ext cx="5766096" cy="985588"/>
            <a:chOff x="2046696" y="2781940"/>
            <a:chExt cx="5766096" cy="985588"/>
          </a:xfrm>
        </p:grpSpPr>
        <p:graphicFrame>
          <p:nvGraphicFramePr>
            <p:cNvPr id="18" name="内容占位符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93988530"/>
                </p:ext>
              </p:extLst>
            </p:nvPr>
          </p:nvGraphicFramePr>
          <p:xfrm>
            <a:off x="2046696" y="2781940"/>
            <a:ext cx="5760000" cy="370840"/>
          </p:xfrm>
          <a:graphic>
            <a:graphicData uri="http://schemas.openxmlformats.org/drawingml/2006/table">
              <a:tbl>
                <a:tblPr firstRow="1" bandRow="1"/>
                <a:tblGrid>
                  <a:gridCol w="41334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6665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880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10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A9D18E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Network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Host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38" name="Line 5"/>
            <p:cNvSpPr>
              <a:spLocks noChangeShapeType="1"/>
            </p:cNvSpPr>
            <p:nvPr/>
          </p:nvSpPr>
          <p:spPr bwMode="auto">
            <a:xfrm>
              <a:off x="2052792" y="3283620"/>
              <a:ext cx="2856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3025058" y="3179162"/>
              <a:ext cx="740973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net-id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16 </a:t>
              </a:r>
              <a:r>
                <a:rPr kumimoji="1" lang="zh-CN" altLang="en-US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4908986" y="3167732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2052792" y="3148884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2" name="Line 5"/>
            <p:cNvSpPr>
              <a:spLocks noChangeShapeType="1"/>
            </p:cNvSpPr>
            <p:nvPr/>
          </p:nvSpPr>
          <p:spPr bwMode="auto">
            <a:xfrm>
              <a:off x="4908986" y="3283508"/>
              <a:ext cx="29038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5771719" y="3179050"/>
              <a:ext cx="835807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host-id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16</a:t>
              </a:r>
              <a:r>
                <a:rPr kumimoji="1" lang="zh-CN" altLang="en-US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>
              <a:off x="7812792" y="3167620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046696" y="3913596"/>
            <a:ext cx="5760000" cy="993884"/>
            <a:chOff x="2046696" y="3913596"/>
            <a:chExt cx="5760000" cy="993884"/>
          </a:xfrm>
        </p:grpSpPr>
        <p:graphicFrame>
          <p:nvGraphicFramePr>
            <p:cNvPr id="19" name="内容占位符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29735029"/>
                </p:ext>
              </p:extLst>
            </p:nvPr>
          </p:nvGraphicFramePr>
          <p:xfrm>
            <a:off x="2046696" y="3913596"/>
            <a:ext cx="5760000" cy="370840"/>
          </p:xfrm>
          <a:graphic>
            <a:graphicData uri="http://schemas.openxmlformats.org/drawingml/2006/table">
              <a:tbl>
                <a:tblPr firstRow="1" bandRow="1"/>
                <a:tblGrid>
                  <a:gridCol w="540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78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440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110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A9D18E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Network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Host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5" name="Line 5"/>
            <p:cNvSpPr>
              <a:spLocks noChangeShapeType="1"/>
            </p:cNvSpPr>
            <p:nvPr/>
          </p:nvSpPr>
          <p:spPr bwMode="auto">
            <a:xfrm>
              <a:off x="2046696" y="4435764"/>
              <a:ext cx="43070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dirty="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4116242" y="4319114"/>
              <a:ext cx="740973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net-id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24 </a:t>
              </a:r>
              <a:r>
                <a:rPr kumimoji="1" lang="zh-CN" altLang="en-US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6353738" y="4319876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8" name="Line 22"/>
            <p:cNvSpPr>
              <a:spLocks noChangeShapeType="1"/>
            </p:cNvSpPr>
            <p:nvPr/>
          </p:nvSpPr>
          <p:spPr bwMode="auto">
            <a:xfrm>
              <a:off x="2046696" y="4301028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9" name="Line 5"/>
            <p:cNvSpPr>
              <a:spLocks noChangeShapeType="1"/>
            </p:cNvSpPr>
            <p:nvPr/>
          </p:nvSpPr>
          <p:spPr bwMode="auto">
            <a:xfrm>
              <a:off x="6353738" y="4435652"/>
              <a:ext cx="14529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6655639" y="4319002"/>
              <a:ext cx="835807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host-id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8</a:t>
              </a:r>
              <a:r>
                <a:rPr kumimoji="1" lang="zh-CN" altLang="en-US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7806696" y="4319764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52" name="圆角矩形标注 51"/>
          <p:cNvSpPr/>
          <p:nvPr/>
        </p:nvSpPr>
        <p:spPr>
          <a:xfrm>
            <a:off x="1514260" y="5812298"/>
            <a:ext cx="6685909" cy="885883"/>
          </a:xfrm>
          <a:prstGeom prst="wedgeRoundRectCallout">
            <a:avLst>
              <a:gd name="adj1" fmla="val -54586"/>
              <a:gd name="adj2" fmla="val -485770"/>
              <a:gd name="adj3" fmla="val 16667"/>
            </a:avLst>
          </a:prstGeom>
          <a:solidFill>
            <a:srgbClr val="3333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类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网络号为</a:t>
            </a:r>
            <a:r>
              <a:rPr lang="en-US" altLang="zh-CN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 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字节，第</a:t>
            </a:r>
            <a:r>
              <a:rPr lang="en-US" altLang="zh-CN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位</a:t>
            </a:r>
            <a:r>
              <a:rPr lang="en-US" altLang="zh-CN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“0”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；主机号</a:t>
            </a:r>
            <a:r>
              <a:rPr lang="en-US" altLang="zh-CN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字节</a:t>
            </a:r>
            <a:endParaRPr lang="zh-CN" altLang="en-US" sz="2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8181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52" grpId="0" animBg="1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20" name="内容占位符 5"/>
          <p:cNvGraphicFramePr>
            <a:graphicFrameLocks/>
          </p:cNvGraphicFramePr>
          <p:nvPr>
            <p:extLst/>
          </p:nvPr>
        </p:nvGraphicFramePr>
        <p:xfrm>
          <a:off x="2046696" y="5057444"/>
          <a:ext cx="5760000" cy="37084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1110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多播地址 </a:t>
                      </a:r>
                      <a:r>
                        <a:rPr lang="en-US" altLang="zh-CN" sz="1600" b="0" dirty="0" smtClean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(Multicast</a:t>
                      </a:r>
                      <a:r>
                        <a:rPr lang="en-US" altLang="zh-CN" sz="1600" b="0" baseline="0" dirty="0" smtClean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 Addresses)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ea typeface="华文楷体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内容占位符 5"/>
          <p:cNvGraphicFramePr>
            <a:graphicFrameLocks/>
          </p:cNvGraphicFramePr>
          <p:nvPr>
            <p:extLst/>
          </p:nvPr>
        </p:nvGraphicFramePr>
        <p:xfrm>
          <a:off x="2046696" y="5872109"/>
          <a:ext cx="5760000" cy="37084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1600" b="0" baseline="0" dirty="0" smtClean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保留 </a:t>
                      </a:r>
                      <a:r>
                        <a:rPr lang="en-US" altLang="zh-CN" sz="1600" b="0" baseline="0" dirty="0" smtClean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(Reserved for experiments)</a:t>
                      </a:r>
                      <a:endParaRPr lang="zh-CN" altLang="en-US" sz="1600" b="0" baseline="0" dirty="0">
                        <a:solidFill>
                          <a:schemeClr val="bg1"/>
                        </a:solidFill>
                        <a:ea typeface="华文楷体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48192" y="1643860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rPr>
              <a:t>A</a:t>
            </a:r>
            <a:r>
              <a:rPr lang="zh-CN" altLang="en-US" sz="2000" dirty="0" smtClean="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rPr>
              <a:t>类地址</a:t>
            </a:r>
            <a:endParaRPr lang="zh-CN" altLang="en-US" sz="2000" dirty="0">
              <a:solidFill>
                <a:prstClr val="black"/>
              </a:solidFill>
              <a:latin typeface="Calibri" panose="020F0502020204030204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48192" y="2779000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/>
              <a:t>B</a:t>
            </a:r>
            <a:r>
              <a:rPr lang="zh-CN" altLang="en-US" dirty="0" smtClean="0"/>
              <a:t>类地址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48192" y="3901948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/>
              <a:t>C</a:t>
            </a:r>
            <a:r>
              <a:rPr lang="zh-CN" altLang="en-US" dirty="0" smtClean="0"/>
              <a:t>类地址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748192" y="5037088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/>
              <a:t>D</a:t>
            </a:r>
            <a:r>
              <a:rPr lang="zh-CN" altLang="en-US" dirty="0" smtClean="0"/>
              <a:t>类地址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48192" y="5843044"/>
            <a:ext cx="1079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/>
              <a:t>E</a:t>
            </a:r>
            <a:r>
              <a:rPr lang="zh-CN" altLang="en-US" dirty="0" smtClean="0"/>
              <a:t>类地址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046696" y="1638092"/>
            <a:ext cx="5788280" cy="989484"/>
            <a:chOff x="2046696" y="1638092"/>
            <a:chExt cx="5788280" cy="989484"/>
          </a:xfrm>
        </p:grpSpPr>
        <p:graphicFrame>
          <p:nvGraphicFramePr>
            <p:cNvPr id="17" name="内容占位符 5"/>
            <p:cNvGraphicFramePr>
              <a:graphicFrameLocks/>
            </p:cNvGraphicFramePr>
            <p:nvPr>
              <p:extLst/>
            </p:nvPr>
          </p:nvGraphicFramePr>
          <p:xfrm>
            <a:off x="2046696" y="1638092"/>
            <a:ext cx="5788280" cy="370840"/>
          </p:xfrm>
          <a:graphic>
            <a:graphicData uri="http://schemas.openxmlformats.org/drawingml/2006/table">
              <a:tbl>
                <a:tblPr firstRow="1" bandRow="1"/>
                <a:tblGrid>
                  <a:gridCol w="20828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6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320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A9D18E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Network</a:t>
                        </a:r>
                        <a:r>
                          <a:rPr lang="en-US" altLang="zh-CN" sz="1600" b="0" baseline="0" dirty="0" smtClean="0">
                            <a:solidFill>
                              <a:schemeClr val="tx1"/>
                            </a:solidFill>
                          </a:rPr>
                          <a:t>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Host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2046696" y="2143668"/>
              <a:ext cx="1466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2409362" y="2039210"/>
              <a:ext cx="740973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net-id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8 </a:t>
              </a:r>
              <a:r>
                <a:rPr kumimoji="1" lang="zh-CN" altLang="en-US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3513002" y="2027780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>
              <a:off x="2046696" y="2008932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5" name="Line 5"/>
            <p:cNvSpPr>
              <a:spLocks noChangeShapeType="1"/>
            </p:cNvSpPr>
            <p:nvPr/>
          </p:nvSpPr>
          <p:spPr bwMode="auto">
            <a:xfrm>
              <a:off x="3513002" y="2143556"/>
              <a:ext cx="42936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5034103" y="2039098"/>
              <a:ext cx="835807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host-id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24 </a:t>
              </a:r>
              <a:r>
                <a:rPr kumimoji="1" lang="zh-CN" altLang="en-US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37" name="Line 22"/>
            <p:cNvSpPr>
              <a:spLocks noChangeShapeType="1"/>
            </p:cNvSpPr>
            <p:nvPr/>
          </p:nvSpPr>
          <p:spPr bwMode="auto">
            <a:xfrm>
              <a:off x="7806696" y="2027668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46696" y="2781940"/>
            <a:ext cx="5766096" cy="985588"/>
            <a:chOff x="2046696" y="2781940"/>
            <a:chExt cx="5766096" cy="985588"/>
          </a:xfrm>
        </p:grpSpPr>
        <p:graphicFrame>
          <p:nvGraphicFramePr>
            <p:cNvPr id="18" name="内容占位符 5"/>
            <p:cNvGraphicFramePr>
              <a:graphicFrameLocks/>
            </p:cNvGraphicFramePr>
            <p:nvPr>
              <p:extLst/>
            </p:nvPr>
          </p:nvGraphicFramePr>
          <p:xfrm>
            <a:off x="2046696" y="2781940"/>
            <a:ext cx="5760000" cy="370840"/>
          </p:xfrm>
          <a:graphic>
            <a:graphicData uri="http://schemas.openxmlformats.org/drawingml/2006/table">
              <a:tbl>
                <a:tblPr firstRow="1" bandRow="1"/>
                <a:tblGrid>
                  <a:gridCol w="41334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6665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880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10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A9D18E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Network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Host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38" name="Line 5"/>
            <p:cNvSpPr>
              <a:spLocks noChangeShapeType="1"/>
            </p:cNvSpPr>
            <p:nvPr/>
          </p:nvSpPr>
          <p:spPr bwMode="auto">
            <a:xfrm>
              <a:off x="2052792" y="3283620"/>
              <a:ext cx="2856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3025058" y="3179162"/>
              <a:ext cx="740973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net-id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16 </a:t>
              </a:r>
              <a:r>
                <a:rPr kumimoji="1" lang="zh-CN" altLang="en-US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4908986" y="3167732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2052792" y="3148884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2" name="Line 5"/>
            <p:cNvSpPr>
              <a:spLocks noChangeShapeType="1"/>
            </p:cNvSpPr>
            <p:nvPr/>
          </p:nvSpPr>
          <p:spPr bwMode="auto">
            <a:xfrm>
              <a:off x="4908986" y="3283508"/>
              <a:ext cx="29038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5771719" y="3179050"/>
              <a:ext cx="835807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host-id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16</a:t>
              </a:r>
              <a:r>
                <a:rPr kumimoji="1" lang="zh-CN" altLang="en-US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>
              <a:off x="7812792" y="3167620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046696" y="3913596"/>
            <a:ext cx="5760000" cy="993884"/>
            <a:chOff x="2046696" y="3913596"/>
            <a:chExt cx="5760000" cy="993884"/>
          </a:xfrm>
        </p:grpSpPr>
        <p:graphicFrame>
          <p:nvGraphicFramePr>
            <p:cNvPr id="19" name="内容占位符 5"/>
            <p:cNvGraphicFramePr>
              <a:graphicFrameLocks/>
            </p:cNvGraphicFramePr>
            <p:nvPr>
              <p:extLst/>
            </p:nvPr>
          </p:nvGraphicFramePr>
          <p:xfrm>
            <a:off x="2046696" y="3913596"/>
            <a:ext cx="5760000" cy="370840"/>
          </p:xfrm>
          <a:graphic>
            <a:graphicData uri="http://schemas.openxmlformats.org/drawingml/2006/table">
              <a:tbl>
                <a:tblPr firstRow="1" bandRow="1"/>
                <a:tblGrid>
                  <a:gridCol w="540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78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440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110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A9D18E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Network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Host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5" name="Line 5"/>
            <p:cNvSpPr>
              <a:spLocks noChangeShapeType="1"/>
            </p:cNvSpPr>
            <p:nvPr/>
          </p:nvSpPr>
          <p:spPr bwMode="auto">
            <a:xfrm>
              <a:off x="2046696" y="4435764"/>
              <a:ext cx="43070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dirty="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4116242" y="4319114"/>
              <a:ext cx="740973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net-id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24 </a:t>
              </a:r>
              <a:r>
                <a:rPr kumimoji="1" lang="zh-CN" altLang="en-US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6353738" y="4319876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8" name="Line 22"/>
            <p:cNvSpPr>
              <a:spLocks noChangeShapeType="1"/>
            </p:cNvSpPr>
            <p:nvPr/>
          </p:nvSpPr>
          <p:spPr bwMode="auto">
            <a:xfrm>
              <a:off x="2046696" y="4301028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9" name="Line 5"/>
            <p:cNvSpPr>
              <a:spLocks noChangeShapeType="1"/>
            </p:cNvSpPr>
            <p:nvPr/>
          </p:nvSpPr>
          <p:spPr bwMode="auto">
            <a:xfrm>
              <a:off x="6353738" y="4435652"/>
              <a:ext cx="14529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6655639" y="4319002"/>
              <a:ext cx="835807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host-id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8</a:t>
              </a:r>
              <a:r>
                <a:rPr kumimoji="1" lang="zh-CN" altLang="en-US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7806696" y="4319764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52" name="圆角矩形标注 51"/>
          <p:cNvSpPr/>
          <p:nvPr/>
        </p:nvSpPr>
        <p:spPr>
          <a:xfrm>
            <a:off x="1303793" y="5717094"/>
            <a:ext cx="6685909" cy="885883"/>
          </a:xfrm>
          <a:prstGeom prst="wedgeRoundRectCallout">
            <a:avLst>
              <a:gd name="adj1" fmla="val -49299"/>
              <a:gd name="adj2" fmla="val -345392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类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地址：网络号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为</a:t>
            </a:r>
            <a:r>
              <a:rPr lang="en-US" altLang="zh-CN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 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字节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，前</a:t>
            </a:r>
            <a:r>
              <a:rPr lang="en-US" altLang="zh-CN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位</a:t>
            </a:r>
            <a:r>
              <a:rPr lang="en-US" altLang="zh-CN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“10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”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；主机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号</a:t>
            </a:r>
            <a:r>
              <a:rPr lang="en-US" altLang="zh-CN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字节</a:t>
            </a:r>
            <a:endParaRPr lang="zh-CN" altLang="en-US" sz="2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4397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20" name="内容占位符 5"/>
          <p:cNvGraphicFramePr>
            <a:graphicFrameLocks/>
          </p:cNvGraphicFramePr>
          <p:nvPr>
            <p:extLst/>
          </p:nvPr>
        </p:nvGraphicFramePr>
        <p:xfrm>
          <a:off x="2046696" y="5057444"/>
          <a:ext cx="5760000" cy="37084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1110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多播地址 </a:t>
                      </a:r>
                      <a:r>
                        <a:rPr lang="en-US" altLang="zh-CN" sz="1600" b="0" dirty="0" smtClean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(Multicast</a:t>
                      </a:r>
                      <a:r>
                        <a:rPr lang="en-US" altLang="zh-CN" sz="1600" b="0" baseline="0" dirty="0" smtClean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 Addresses)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ea typeface="华文楷体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内容占位符 5"/>
          <p:cNvGraphicFramePr>
            <a:graphicFrameLocks/>
          </p:cNvGraphicFramePr>
          <p:nvPr>
            <p:extLst/>
          </p:nvPr>
        </p:nvGraphicFramePr>
        <p:xfrm>
          <a:off x="2046696" y="5872109"/>
          <a:ext cx="5760000" cy="37084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1600" b="0" baseline="0" dirty="0" smtClean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保留 </a:t>
                      </a:r>
                      <a:r>
                        <a:rPr lang="en-US" altLang="zh-CN" sz="1600" b="0" baseline="0" dirty="0" smtClean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(Reserved for experiments)</a:t>
                      </a:r>
                      <a:endParaRPr lang="zh-CN" altLang="en-US" sz="1600" b="0" baseline="0" dirty="0">
                        <a:solidFill>
                          <a:schemeClr val="bg1"/>
                        </a:solidFill>
                        <a:ea typeface="华文楷体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48192" y="1643860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rPr>
              <a:t>A</a:t>
            </a:r>
            <a:r>
              <a:rPr lang="zh-CN" altLang="en-US" sz="2000" dirty="0" smtClean="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rPr>
              <a:t>类地址</a:t>
            </a:r>
            <a:endParaRPr lang="zh-CN" altLang="en-US" sz="2000" dirty="0">
              <a:solidFill>
                <a:prstClr val="black"/>
              </a:solidFill>
              <a:latin typeface="Calibri" panose="020F0502020204030204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48192" y="2779000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/>
              <a:t>B</a:t>
            </a:r>
            <a:r>
              <a:rPr lang="zh-CN" altLang="en-US" dirty="0" smtClean="0"/>
              <a:t>类地址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48192" y="3901948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/>
              <a:t>C</a:t>
            </a:r>
            <a:r>
              <a:rPr lang="zh-CN" altLang="en-US" dirty="0" smtClean="0"/>
              <a:t>类地址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748192" y="5037088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/>
              <a:t>D</a:t>
            </a:r>
            <a:r>
              <a:rPr lang="zh-CN" altLang="en-US" dirty="0" smtClean="0"/>
              <a:t>类地址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48192" y="5843044"/>
            <a:ext cx="1079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/>
              <a:t>E</a:t>
            </a:r>
            <a:r>
              <a:rPr lang="zh-CN" altLang="en-US" dirty="0" smtClean="0"/>
              <a:t>类地址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046696" y="1638092"/>
            <a:ext cx="5788280" cy="989484"/>
            <a:chOff x="2046696" y="1638092"/>
            <a:chExt cx="5788280" cy="989484"/>
          </a:xfrm>
        </p:grpSpPr>
        <p:graphicFrame>
          <p:nvGraphicFramePr>
            <p:cNvPr id="17" name="内容占位符 5"/>
            <p:cNvGraphicFramePr>
              <a:graphicFrameLocks/>
            </p:cNvGraphicFramePr>
            <p:nvPr>
              <p:extLst/>
            </p:nvPr>
          </p:nvGraphicFramePr>
          <p:xfrm>
            <a:off x="2046696" y="1638092"/>
            <a:ext cx="5788280" cy="370840"/>
          </p:xfrm>
          <a:graphic>
            <a:graphicData uri="http://schemas.openxmlformats.org/drawingml/2006/table">
              <a:tbl>
                <a:tblPr firstRow="1" bandRow="1"/>
                <a:tblGrid>
                  <a:gridCol w="20828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6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320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A9D18E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Network</a:t>
                        </a:r>
                        <a:r>
                          <a:rPr lang="en-US" altLang="zh-CN" sz="1600" b="0" baseline="0" dirty="0" smtClean="0">
                            <a:solidFill>
                              <a:schemeClr val="tx1"/>
                            </a:solidFill>
                          </a:rPr>
                          <a:t>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Host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2046696" y="2143668"/>
              <a:ext cx="1466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2409362" y="2039210"/>
              <a:ext cx="740973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net-id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8 </a:t>
              </a:r>
              <a:r>
                <a:rPr kumimoji="1" lang="zh-CN" altLang="en-US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3513002" y="2027780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>
              <a:off x="2046696" y="2008932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5" name="Line 5"/>
            <p:cNvSpPr>
              <a:spLocks noChangeShapeType="1"/>
            </p:cNvSpPr>
            <p:nvPr/>
          </p:nvSpPr>
          <p:spPr bwMode="auto">
            <a:xfrm>
              <a:off x="3513002" y="2143556"/>
              <a:ext cx="42936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5034103" y="2039098"/>
              <a:ext cx="835807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host-id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24 </a:t>
              </a:r>
              <a:r>
                <a:rPr kumimoji="1" lang="zh-CN" altLang="en-US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37" name="Line 22"/>
            <p:cNvSpPr>
              <a:spLocks noChangeShapeType="1"/>
            </p:cNvSpPr>
            <p:nvPr/>
          </p:nvSpPr>
          <p:spPr bwMode="auto">
            <a:xfrm>
              <a:off x="7806696" y="2027668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46696" y="2781940"/>
            <a:ext cx="5766096" cy="985588"/>
            <a:chOff x="2046696" y="2781940"/>
            <a:chExt cx="5766096" cy="985588"/>
          </a:xfrm>
        </p:grpSpPr>
        <p:graphicFrame>
          <p:nvGraphicFramePr>
            <p:cNvPr id="18" name="内容占位符 5"/>
            <p:cNvGraphicFramePr>
              <a:graphicFrameLocks/>
            </p:cNvGraphicFramePr>
            <p:nvPr>
              <p:extLst/>
            </p:nvPr>
          </p:nvGraphicFramePr>
          <p:xfrm>
            <a:off x="2046696" y="2781940"/>
            <a:ext cx="5760000" cy="370840"/>
          </p:xfrm>
          <a:graphic>
            <a:graphicData uri="http://schemas.openxmlformats.org/drawingml/2006/table">
              <a:tbl>
                <a:tblPr firstRow="1" bandRow="1"/>
                <a:tblGrid>
                  <a:gridCol w="41334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6665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880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10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A9D18E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Network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Host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38" name="Line 5"/>
            <p:cNvSpPr>
              <a:spLocks noChangeShapeType="1"/>
            </p:cNvSpPr>
            <p:nvPr/>
          </p:nvSpPr>
          <p:spPr bwMode="auto">
            <a:xfrm>
              <a:off x="2052792" y="3283620"/>
              <a:ext cx="2856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3025058" y="3179162"/>
              <a:ext cx="740973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net-id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16 </a:t>
              </a:r>
              <a:r>
                <a:rPr kumimoji="1" lang="zh-CN" altLang="en-US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4908986" y="3167732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2052792" y="3148884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2" name="Line 5"/>
            <p:cNvSpPr>
              <a:spLocks noChangeShapeType="1"/>
            </p:cNvSpPr>
            <p:nvPr/>
          </p:nvSpPr>
          <p:spPr bwMode="auto">
            <a:xfrm>
              <a:off x="4908986" y="3283508"/>
              <a:ext cx="29038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5771719" y="3179050"/>
              <a:ext cx="835807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host-id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16</a:t>
              </a:r>
              <a:r>
                <a:rPr kumimoji="1" lang="zh-CN" altLang="en-US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>
              <a:off x="7812792" y="3167620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046696" y="3913596"/>
            <a:ext cx="5760000" cy="993884"/>
            <a:chOff x="2046696" y="3913596"/>
            <a:chExt cx="5760000" cy="993884"/>
          </a:xfrm>
        </p:grpSpPr>
        <p:graphicFrame>
          <p:nvGraphicFramePr>
            <p:cNvPr id="19" name="内容占位符 5"/>
            <p:cNvGraphicFramePr>
              <a:graphicFrameLocks/>
            </p:cNvGraphicFramePr>
            <p:nvPr>
              <p:extLst/>
            </p:nvPr>
          </p:nvGraphicFramePr>
          <p:xfrm>
            <a:off x="2046696" y="3913596"/>
            <a:ext cx="5760000" cy="370840"/>
          </p:xfrm>
          <a:graphic>
            <a:graphicData uri="http://schemas.openxmlformats.org/drawingml/2006/table">
              <a:tbl>
                <a:tblPr firstRow="1" bandRow="1"/>
                <a:tblGrid>
                  <a:gridCol w="540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78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440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110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A9D18E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Network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Host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5" name="Line 5"/>
            <p:cNvSpPr>
              <a:spLocks noChangeShapeType="1"/>
            </p:cNvSpPr>
            <p:nvPr/>
          </p:nvSpPr>
          <p:spPr bwMode="auto">
            <a:xfrm>
              <a:off x="2046696" y="4435764"/>
              <a:ext cx="43070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dirty="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4116242" y="4319114"/>
              <a:ext cx="740973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net-id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24 </a:t>
              </a:r>
              <a:r>
                <a:rPr kumimoji="1" lang="zh-CN" altLang="en-US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6353738" y="4319876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8" name="Line 22"/>
            <p:cNvSpPr>
              <a:spLocks noChangeShapeType="1"/>
            </p:cNvSpPr>
            <p:nvPr/>
          </p:nvSpPr>
          <p:spPr bwMode="auto">
            <a:xfrm>
              <a:off x="2046696" y="4301028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9" name="Line 5"/>
            <p:cNvSpPr>
              <a:spLocks noChangeShapeType="1"/>
            </p:cNvSpPr>
            <p:nvPr/>
          </p:nvSpPr>
          <p:spPr bwMode="auto">
            <a:xfrm>
              <a:off x="6353738" y="4435652"/>
              <a:ext cx="14529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6655639" y="4319002"/>
              <a:ext cx="835807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host-id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8</a:t>
              </a:r>
              <a:r>
                <a:rPr kumimoji="1" lang="zh-CN" altLang="en-US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7806696" y="4319764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53" name="圆角矩形标注 52"/>
          <p:cNvSpPr/>
          <p:nvPr/>
        </p:nvSpPr>
        <p:spPr>
          <a:xfrm>
            <a:off x="1287763" y="5743718"/>
            <a:ext cx="6685909" cy="885883"/>
          </a:xfrm>
          <a:prstGeom prst="wedgeRoundRectCallout">
            <a:avLst>
              <a:gd name="adj1" fmla="val -50393"/>
              <a:gd name="adj2" fmla="val -220152"/>
              <a:gd name="adj3" fmla="val 16667"/>
            </a:avLst>
          </a:prstGeom>
          <a:solidFill>
            <a:srgbClr val="3333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 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类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网络号为</a:t>
            </a:r>
            <a:r>
              <a:rPr lang="en-US" altLang="zh-CN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 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字节，前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位</a:t>
            </a:r>
            <a:r>
              <a:rPr lang="en-US" altLang="zh-CN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“110”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；主机号</a:t>
            </a:r>
            <a:r>
              <a:rPr lang="en-US" altLang="zh-CN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字节</a:t>
            </a:r>
            <a:endParaRPr lang="zh-CN" altLang="en-US" sz="2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6657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766560" y="87868"/>
            <a:ext cx="2270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4.1.2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分类的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20" name="内容占位符 5"/>
          <p:cNvGraphicFramePr>
            <a:graphicFrameLocks/>
          </p:cNvGraphicFramePr>
          <p:nvPr>
            <p:extLst/>
          </p:nvPr>
        </p:nvGraphicFramePr>
        <p:xfrm>
          <a:off x="2046696" y="5057444"/>
          <a:ext cx="5760000" cy="37084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1110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多播地址 </a:t>
                      </a:r>
                      <a:r>
                        <a:rPr lang="en-US" altLang="zh-CN" sz="1600" b="0" dirty="0" smtClean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(Multicast</a:t>
                      </a:r>
                      <a:r>
                        <a:rPr lang="en-US" altLang="zh-CN" sz="1600" b="0" baseline="0" dirty="0" smtClean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 Addresses)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ea typeface="华文楷体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内容占位符 5"/>
          <p:cNvGraphicFramePr>
            <a:graphicFrameLocks/>
          </p:cNvGraphicFramePr>
          <p:nvPr>
            <p:extLst/>
          </p:nvPr>
        </p:nvGraphicFramePr>
        <p:xfrm>
          <a:off x="2046696" y="5872109"/>
          <a:ext cx="5760000" cy="37084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1600" b="0" baseline="0" dirty="0" smtClean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保留 </a:t>
                      </a:r>
                      <a:r>
                        <a:rPr lang="en-US" altLang="zh-CN" sz="1600" b="0" baseline="0" dirty="0" smtClean="0">
                          <a:solidFill>
                            <a:schemeClr val="bg1"/>
                          </a:solidFill>
                          <a:ea typeface="华文楷体" panose="02010600040101010101" pitchFamily="2" charset="-122"/>
                        </a:rPr>
                        <a:t>(Reserved for experiments)</a:t>
                      </a:r>
                      <a:endParaRPr lang="zh-CN" altLang="en-US" sz="1600" b="0" baseline="0" dirty="0">
                        <a:solidFill>
                          <a:schemeClr val="bg1"/>
                        </a:solidFill>
                        <a:ea typeface="华文楷体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48192" y="1643860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rPr>
              <a:t>A</a:t>
            </a:r>
            <a:r>
              <a:rPr lang="zh-CN" altLang="en-US" sz="2000" dirty="0" smtClean="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rPr>
              <a:t>类地址</a:t>
            </a:r>
            <a:endParaRPr lang="zh-CN" altLang="en-US" sz="2000" dirty="0">
              <a:solidFill>
                <a:prstClr val="black"/>
              </a:solidFill>
              <a:latin typeface="Calibri" panose="020F0502020204030204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48192" y="2779000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/>
              <a:t>B</a:t>
            </a:r>
            <a:r>
              <a:rPr lang="zh-CN" altLang="en-US" dirty="0" smtClean="0"/>
              <a:t>类地址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48192" y="3901948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/>
              <a:t>C</a:t>
            </a:r>
            <a:r>
              <a:rPr lang="zh-CN" altLang="en-US" dirty="0" smtClean="0"/>
              <a:t>类地址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748192" y="5037088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/>
              <a:t>D</a:t>
            </a:r>
            <a:r>
              <a:rPr lang="zh-CN" altLang="en-US" dirty="0" smtClean="0"/>
              <a:t>类地址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48192" y="5843044"/>
            <a:ext cx="1079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/>
              <a:t>E</a:t>
            </a:r>
            <a:r>
              <a:rPr lang="zh-CN" altLang="en-US" dirty="0" smtClean="0"/>
              <a:t>类地址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046696" y="1638092"/>
            <a:ext cx="5788280" cy="989484"/>
            <a:chOff x="2046696" y="1638092"/>
            <a:chExt cx="5788280" cy="989484"/>
          </a:xfrm>
        </p:grpSpPr>
        <p:graphicFrame>
          <p:nvGraphicFramePr>
            <p:cNvPr id="17" name="内容占位符 5"/>
            <p:cNvGraphicFramePr>
              <a:graphicFrameLocks/>
            </p:cNvGraphicFramePr>
            <p:nvPr>
              <p:extLst/>
            </p:nvPr>
          </p:nvGraphicFramePr>
          <p:xfrm>
            <a:off x="2046696" y="1638092"/>
            <a:ext cx="5788280" cy="370840"/>
          </p:xfrm>
          <a:graphic>
            <a:graphicData uri="http://schemas.openxmlformats.org/drawingml/2006/table">
              <a:tbl>
                <a:tblPr firstRow="1" bandRow="1"/>
                <a:tblGrid>
                  <a:gridCol w="20828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6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320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A9D18E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Network</a:t>
                        </a:r>
                        <a:r>
                          <a:rPr lang="en-US" altLang="zh-CN" sz="1600" b="0" baseline="0" dirty="0" smtClean="0">
                            <a:solidFill>
                              <a:schemeClr val="tx1"/>
                            </a:solidFill>
                          </a:rPr>
                          <a:t>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Host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2046696" y="2143668"/>
              <a:ext cx="1466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2409362" y="2039210"/>
              <a:ext cx="740973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net-id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8 </a:t>
              </a:r>
              <a:r>
                <a:rPr kumimoji="1" lang="zh-CN" altLang="en-US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3513002" y="2027780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>
              <a:off x="2046696" y="2008932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5" name="Line 5"/>
            <p:cNvSpPr>
              <a:spLocks noChangeShapeType="1"/>
            </p:cNvSpPr>
            <p:nvPr/>
          </p:nvSpPr>
          <p:spPr bwMode="auto">
            <a:xfrm>
              <a:off x="3513002" y="2143556"/>
              <a:ext cx="42936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5034103" y="2039098"/>
              <a:ext cx="835807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host-id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24 </a:t>
              </a:r>
              <a:r>
                <a:rPr kumimoji="1" lang="zh-CN" altLang="en-US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37" name="Line 22"/>
            <p:cNvSpPr>
              <a:spLocks noChangeShapeType="1"/>
            </p:cNvSpPr>
            <p:nvPr/>
          </p:nvSpPr>
          <p:spPr bwMode="auto">
            <a:xfrm>
              <a:off x="7806696" y="2027668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46696" y="2781940"/>
            <a:ext cx="5766096" cy="985588"/>
            <a:chOff x="2046696" y="2781940"/>
            <a:chExt cx="5766096" cy="985588"/>
          </a:xfrm>
        </p:grpSpPr>
        <p:graphicFrame>
          <p:nvGraphicFramePr>
            <p:cNvPr id="18" name="内容占位符 5"/>
            <p:cNvGraphicFramePr>
              <a:graphicFrameLocks/>
            </p:cNvGraphicFramePr>
            <p:nvPr>
              <p:extLst/>
            </p:nvPr>
          </p:nvGraphicFramePr>
          <p:xfrm>
            <a:off x="2046696" y="2781940"/>
            <a:ext cx="5760000" cy="370840"/>
          </p:xfrm>
          <a:graphic>
            <a:graphicData uri="http://schemas.openxmlformats.org/drawingml/2006/table">
              <a:tbl>
                <a:tblPr firstRow="1" bandRow="1"/>
                <a:tblGrid>
                  <a:gridCol w="41334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6665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880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10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A9D18E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Network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Host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38" name="Line 5"/>
            <p:cNvSpPr>
              <a:spLocks noChangeShapeType="1"/>
            </p:cNvSpPr>
            <p:nvPr/>
          </p:nvSpPr>
          <p:spPr bwMode="auto">
            <a:xfrm>
              <a:off x="2052792" y="3283620"/>
              <a:ext cx="2856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3025058" y="3179162"/>
              <a:ext cx="740973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net-id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16 </a:t>
              </a:r>
              <a:r>
                <a:rPr kumimoji="1" lang="zh-CN" altLang="en-US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4908986" y="3167732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2052792" y="3148884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2" name="Line 5"/>
            <p:cNvSpPr>
              <a:spLocks noChangeShapeType="1"/>
            </p:cNvSpPr>
            <p:nvPr/>
          </p:nvSpPr>
          <p:spPr bwMode="auto">
            <a:xfrm>
              <a:off x="4908986" y="3283508"/>
              <a:ext cx="29038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5771719" y="3179050"/>
              <a:ext cx="835807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host-id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16</a:t>
              </a:r>
              <a:r>
                <a:rPr kumimoji="1" lang="zh-CN" altLang="en-US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>
              <a:off x="7812792" y="3167620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046696" y="3913596"/>
            <a:ext cx="5760000" cy="993884"/>
            <a:chOff x="2046696" y="3913596"/>
            <a:chExt cx="5760000" cy="993884"/>
          </a:xfrm>
        </p:grpSpPr>
        <p:graphicFrame>
          <p:nvGraphicFramePr>
            <p:cNvPr id="19" name="内容占位符 5"/>
            <p:cNvGraphicFramePr>
              <a:graphicFrameLocks/>
            </p:cNvGraphicFramePr>
            <p:nvPr>
              <p:extLst/>
            </p:nvPr>
          </p:nvGraphicFramePr>
          <p:xfrm>
            <a:off x="2046696" y="3913596"/>
            <a:ext cx="5760000" cy="370840"/>
          </p:xfrm>
          <a:graphic>
            <a:graphicData uri="http://schemas.openxmlformats.org/drawingml/2006/table">
              <a:tbl>
                <a:tblPr firstRow="1" bandRow="1"/>
                <a:tblGrid>
                  <a:gridCol w="540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78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440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110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A9D18E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Network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18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377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566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754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5943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131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320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509" algn="l" defTabSz="914377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600" b="0" dirty="0" smtClean="0">
                            <a:solidFill>
                              <a:schemeClr val="tx1"/>
                            </a:solidFill>
                          </a:rPr>
                          <a:t>Host ID</a:t>
                        </a:r>
                        <a:endParaRPr lang="zh-CN" altLang="en-US" sz="16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ysClr val="windowText" lastClr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5" name="Line 5"/>
            <p:cNvSpPr>
              <a:spLocks noChangeShapeType="1"/>
            </p:cNvSpPr>
            <p:nvPr/>
          </p:nvSpPr>
          <p:spPr bwMode="auto">
            <a:xfrm>
              <a:off x="2046696" y="4435764"/>
              <a:ext cx="43070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dirty="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4116242" y="4319114"/>
              <a:ext cx="740973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net-id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24 </a:t>
              </a:r>
              <a:r>
                <a:rPr kumimoji="1" lang="zh-CN" altLang="en-US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6353738" y="4319876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8" name="Line 22"/>
            <p:cNvSpPr>
              <a:spLocks noChangeShapeType="1"/>
            </p:cNvSpPr>
            <p:nvPr/>
          </p:nvSpPr>
          <p:spPr bwMode="auto">
            <a:xfrm>
              <a:off x="2046696" y="4301028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9" name="Line 5"/>
            <p:cNvSpPr>
              <a:spLocks noChangeShapeType="1"/>
            </p:cNvSpPr>
            <p:nvPr/>
          </p:nvSpPr>
          <p:spPr bwMode="auto">
            <a:xfrm>
              <a:off x="6353738" y="4435652"/>
              <a:ext cx="14529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6655639" y="4319002"/>
              <a:ext cx="835807" cy="58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host-id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8</a:t>
              </a:r>
              <a:r>
                <a:rPr kumimoji="1" lang="zh-CN" altLang="en-US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位</a:t>
              </a: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7806696" y="4319764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52" name="圆角矩形标注 51"/>
          <p:cNvSpPr/>
          <p:nvPr/>
        </p:nvSpPr>
        <p:spPr>
          <a:xfrm>
            <a:off x="1868922" y="3155611"/>
            <a:ext cx="6330361" cy="885883"/>
          </a:xfrm>
          <a:prstGeom prst="wedgeRoundRectCallout">
            <a:avLst>
              <a:gd name="adj1" fmla="val -56958"/>
              <a:gd name="adj2" fmla="val 176208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类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：多播地址</a:t>
            </a:r>
            <a:endParaRPr lang="zh-CN" altLang="en-US" sz="2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2192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40.7|0.6|49.5|1.2|9.6|1.1|64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4|32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56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42.4|21.6|3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7.6|12.8|18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39.5|6|14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5.6|30.4|8.1|13.4|4.5|7.2|24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0.6|53.2|5.4|10.8|5.6|6.7|4.5|10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2|2.2|22.8|17.8|8.9|8.9|20.5|2.5|7.7|4|1.9|16.7|6.1|11.6|1.4|4|4|15.8|1.5|6.4|2.3|2.2|4.8|3.9|2.5|29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30|5.9|19.5|6|16.6|4.7|23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1|5.4|2|7.7|3.7|2.4|5.6|1.2|9|2.2|119|1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6|34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24.6|29.9|9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36.7|43.1|8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6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7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8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9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23854</TotalTime>
  <Words>2217</Words>
  <Application>Microsoft Office PowerPoint</Application>
  <PresentationFormat>全屏显示(4:3)</PresentationFormat>
  <Paragraphs>683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25</vt:i4>
      </vt:variant>
    </vt:vector>
  </HeadingPairs>
  <TitlesOfParts>
    <vt:vector size="49" baseType="lpstr">
      <vt:lpstr>方正舒体</vt:lpstr>
      <vt:lpstr>黑体</vt:lpstr>
      <vt:lpstr>华文楷体</vt:lpstr>
      <vt:lpstr>华文新魏</vt:lpstr>
      <vt:lpstr>宋体</vt:lpstr>
      <vt:lpstr>微软雅黑</vt:lpstr>
      <vt:lpstr>Arial</vt:lpstr>
      <vt:lpstr>Arial Black</vt:lpstr>
      <vt:lpstr>Calibri</vt:lpstr>
      <vt:lpstr>Comic Sans MS</vt:lpstr>
      <vt:lpstr>Tahoma</vt:lpstr>
      <vt:lpstr>Times New Roman</vt:lpstr>
      <vt:lpstr>Wingdings</vt:lpstr>
      <vt:lpstr>Wingdings 3</vt:lpstr>
      <vt:lpstr>Pixel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第四章 网络互联(2)</vt:lpstr>
      <vt:lpstr>提纲</vt:lpstr>
      <vt:lpstr>IP地址及其表示方法</vt:lpstr>
      <vt:lpstr>IP地址的编址方法</vt:lpstr>
      <vt:lpstr>分类的IP地址</vt:lpstr>
      <vt:lpstr>分类的IP地址</vt:lpstr>
      <vt:lpstr>分类的IP地址</vt:lpstr>
      <vt:lpstr>分类的IP地址</vt:lpstr>
      <vt:lpstr>分类的IP地址</vt:lpstr>
      <vt:lpstr>分类的IP地址</vt:lpstr>
      <vt:lpstr>常用的三类IP地址</vt:lpstr>
      <vt:lpstr>私有IP地址</vt:lpstr>
      <vt:lpstr>IP地址的重要特点</vt:lpstr>
      <vt:lpstr>IP地址的重要特点</vt:lpstr>
      <vt:lpstr>PowerPoint 演示文稿</vt:lpstr>
      <vt:lpstr>IP地址的重要特点</vt:lpstr>
      <vt:lpstr>PowerPoint 演示文稿</vt:lpstr>
      <vt:lpstr>PowerPoint 演示文稿</vt:lpstr>
      <vt:lpstr>IP地址与硬件地址的区别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zh zz</cp:lastModifiedBy>
  <cp:revision>1143</cp:revision>
  <dcterms:created xsi:type="dcterms:W3CDTF">2017-02-02T15:53:23Z</dcterms:created>
  <dcterms:modified xsi:type="dcterms:W3CDTF">2020-03-15T03:30:47Z</dcterms:modified>
</cp:coreProperties>
</file>